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57" r:id="rId3"/>
    <p:sldId id="438" r:id="rId4"/>
    <p:sldId id="798" r:id="rId5"/>
    <p:sldId id="439" r:id="rId6"/>
    <p:sldId id="806" r:id="rId7"/>
    <p:sldId id="4197" r:id="rId8"/>
    <p:sldId id="4199" r:id="rId9"/>
    <p:sldId id="456" r:id="rId10"/>
    <p:sldId id="397" r:id="rId11"/>
    <p:sldId id="392" r:id="rId12"/>
    <p:sldId id="394" r:id="rId13"/>
    <p:sldId id="396" r:id="rId14"/>
    <p:sldId id="390" r:id="rId15"/>
    <p:sldId id="4198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D28"/>
    <a:srgbClr val="448BD1"/>
    <a:srgbClr val="72A479"/>
    <a:srgbClr val="1A7FD8"/>
    <a:srgbClr val="EFE30D"/>
    <a:srgbClr val="5B8635"/>
    <a:srgbClr val="EF952A"/>
    <a:srgbClr val="E450D5"/>
    <a:srgbClr val="C99BD5"/>
    <a:srgbClr val="FB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79439"/>
  </p:normalViewPr>
  <p:slideViewPr>
    <p:cSldViewPr snapToGrid="0">
      <p:cViewPr varScale="1">
        <p:scale>
          <a:sx n="89" d="100"/>
          <a:sy n="89" d="100"/>
        </p:scale>
        <p:origin x="1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notesViewPr>
    <p:cSldViewPr snapToGrid="0">
      <p:cViewPr>
        <p:scale>
          <a:sx n="89" d="100"/>
          <a:sy n="89" d="100"/>
        </p:scale>
        <p:origin x="2052" y="-9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11A5E-060C-46FC-97AC-F2ADB14FB58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6A921399-01ED-46D8-9D60-6697E1BBF9D1}">
      <dgm:prSet phldrT="[Text]"/>
      <dgm:spPr/>
      <dgm:t>
        <a:bodyPr/>
        <a:lstStyle/>
        <a:p>
          <a:r>
            <a:rPr lang="en-US" dirty="0" err="1">
              <a:latin typeface="Bahnschrift" panose="020B0502040204020203" pitchFamily="34" charset="0"/>
            </a:rPr>
            <a:t>Profil</a:t>
          </a:r>
          <a:r>
            <a:rPr lang="en-US" dirty="0">
              <a:latin typeface="Bahnschrift" panose="020B0502040204020203" pitchFamily="34" charset="0"/>
            </a:rPr>
            <a:t> Kesehatan </a:t>
          </a:r>
          <a:r>
            <a:rPr lang="en-US" dirty="0" err="1">
              <a:latin typeface="Bahnschrift" panose="020B0502040204020203" pitchFamily="34" charset="0"/>
            </a:rPr>
            <a:t>Keluarga</a:t>
          </a:r>
          <a:endParaRPr lang="en-US" dirty="0">
            <a:latin typeface="Bahnschrift" panose="020B0502040204020203" pitchFamily="34" charset="0"/>
          </a:endParaRPr>
        </a:p>
      </dgm:t>
    </dgm:pt>
    <dgm:pt modelId="{03AA7724-7985-4C0F-A8BD-BC8E38079AB3}" type="parTrans" cxnId="{9A7E069D-AD31-42BF-9229-A993F985441F}">
      <dgm:prSet/>
      <dgm:spPr/>
      <dgm:t>
        <a:bodyPr/>
        <a:lstStyle/>
        <a:p>
          <a:endParaRPr lang="en-US"/>
        </a:p>
      </dgm:t>
    </dgm:pt>
    <dgm:pt modelId="{43120642-F1F1-495B-ABC6-110593459C2B}" type="sibTrans" cxnId="{9A7E069D-AD31-42BF-9229-A993F985441F}">
      <dgm:prSet/>
      <dgm:spPr/>
      <dgm:t>
        <a:bodyPr/>
        <a:lstStyle/>
        <a:p>
          <a:endParaRPr lang="en-US"/>
        </a:p>
      </dgm:t>
    </dgm:pt>
    <dgm:pt modelId="{C2695DF6-EFF2-4F95-AA31-808E20CB96EB}">
      <dgm:prSet phldrT="[Text]"/>
      <dgm:spPr/>
      <dgm:t>
        <a:bodyPr/>
        <a:lstStyle/>
        <a:p>
          <a:r>
            <a:rPr lang="en-US" dirty="0" err="1">
              <a:latin typeface="Bahnschrift" panose="020B0502040204020203" pitchFamily="34" charset="0"/>
            </a:rPr>
            <a:t>Pemberdayaan</a:t>
          </a:r>
          <a:r>
            <a:rPr lang="en-US" dirty="0">
              <a:latin typeface="Bahnschrift" panose="020B0502040204020203" pitchFamily="34" charset="0"/>
            </a:rPr>
            <a:t> </a:t>
          </a:r>
          <a:r>
            <a:rPr lang="en-US" dirty="0" err="1">
              <a:latin typeface="Bahnschrift" panose="020B0502040204020203" pitchFamily="34" charset="0"/>
            </a:rPr>
            <a:t>Keluarga</a:t>
          </a:r>
          <a:endParaRPr lang="en-US" dirty="0">
            <a:latin typeface="Bahnschrift" panose="020B0502040204020203" pitchFamily="34" charset="0"/>
          </a:endParaRPr>
        </a:p>
      </dgm:t>
    </dgm:pt>
    <dgm:pt modelId="{55A4431D-3C78-4115-B3D0-6FCF61D129E1}" type="parTrans" cxnId="{E9B7FEAF-6149-4724-9819-A1A78180F35D}">
      <dgm:prSet/>
      <dgm:spPr/>
      <dgm:t>
        <a:bodyPr/>
        <a:lstStyle/>
        <a:p>
          <a:endParaRPr lang="en-US"/>
        </a:p>
      </dgm:t>
    </dgm:pt>
    <dgm:pt modelId="{A2E36032-6C50-4078-AF64-81BDB420296A}" type="sibTrans" cxnId="{E9B7FEAF-6149-4724-9819-A1A78180F35D}">
      <dgm:prSet/>
      <dgm:spPr/>
      <dgm:t>
        <a:bodyPr/>
        <a:lstStyle/>
        <a:p>
          <a:endParaRPr lang="en-US"/>
        </a:p>
      </dgm:t>
    </dgm:pt>
    <dgm:pt modelId="{D5943902-E488-4DFB-8042-3E2079513507}">
      <dgm:prSet phldrT="[Text]"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IKS</a:t>
          </a:r>
          <a:r>
            <a:rPr lang="en-US" dirty="0"/>
            <a:t> </a:t>
          </a:r>
        </a:p>
      </dgm:t>
    </dgm:pt>
    <dgm:pt modelId="{4F02C697-D069-497B-BF7A-670FAB124448}" type="parTrans" cxnId="{782FFDC5-741B-4542-9935-AA61818F8FC3}">
      <dgm:prSet/>
      <dgm:spPr/>
      <dgm:t>
        <a:bodyPr/>
        <a:lstStyle/>
        <a:p>
          <a:endParaRPr lang="en-US"/>
        </a:p>
      </dgm:t>
    </dgm:pt>
    <dgm:pt modelId="{2A618654-2363-4DD5-AC98-69CFBD4896EE}" type="sibTrans" cxnId="{782FFDC5-741B-4542-9935-AA61818F8FC3}">
      <dgm:prSet/>
      <dgm:spPr/>
      <dgm:t>
        <a:bodyPr/>
        <a:lstStyle/>
        <a:p>
          <a:endParaRPr lang="en-US"/>
        </a:p>
      </dgm:t>
    </dgm:pt>
    <dgm:pt modelId="{0B6D4287-001E-4C3E-95D5-D09073CD1466}" type="pres">
      <dgm:prSet presAssocID="{3B511A5E-060C-46FC-97AC-F2ADB14FB586}" presName="Name0" presStyleCnt="0">
        <dgm:presLayoutVars>
          <dgm:dir/>
          <dgm:animLvl val="lvl"/>
          <dgm:resizeHandles val="exact"/>
        </dgm:presLayoutVars>
      </dgm:prSet>
      <dgm:spPr/>
    </dgm:pt>
    <dgm:pt modelId="{47F34BA4-874F-4AC3-A524-A2CF75B47426}" type="pres">
      <dgm:prSet presAssocID="{6A921399-01ED-46D8-9D60-6697E1BBF9D1}" presName="parTxOnly" presStyleLbl="node1" presStyleIdx="0" presStyleCnt="3" custLinFactX="78008" custLinFactNeighborX="100000" custLinFactNeighborY="1">
        <dgm:presLayoutVars>
          <dgm:chMax val="0"/>
          <dgm:chPref val="0"/>
          <dgm:bulletEnabled val="1"/>
        </dgm:presLayoutVars>
      </dgm:prSet>
      <dgm:spPr/>
    </dgm:pt>
    <dgm:pt modelId="{DB16A9D9-70B7-4212-BF22-4A0BD39E44A6}" type="pres">
      <dgm:prSet presAssocID="{43120642-F1F1-495B-ABC6-110593459C2B}" presName="parTxOnlySpace" presStyleCnt="0"/>
      <dgm:spPr/>
    </dgm:pt>
    <dgm:pt modelId="{C2582C3C-B40C-4F55-B414-469AAD27549F}" type="pres">
      <dgm:prSet presAssocID="{C2695DF6-EFF2-4F95-AA31-808E20CB96EB}" presName="parTxOnly" presStyleLbl="node1" presStyleIdx="1" presStyleCnt="3" custLinFactX="-82631" custLinFactNeighborX="-100000" custLinFactNeighborY="5045">
        <dgm:presLayoutVars>
          <dgm:chMax val="0"/>
          <dgm:chPref val="0"/>
          <dgm:bulletEnabled val="1"/>
        </dgm:presLayoutVars>
      </dgm:prSet>
      <dgm:spPr/>
    </dgm:pt>
    <dgm:pt modelId="{53890009-278A-4815-A40A-769A5FE66E96}" type="pres">
      <dgm:prSet presAssocID="{A2E36032-6C50-4078-AF64-81BDB420296A}" presName="parTxOnlySpace" presStyleCnt="0"/>
      <dgm:spPr/>
    </dgm:pt>
    <dgm:pt modelId="{961F19F3-08A4-4060-AD54-68C71350DEB5}" type="pres">
      <dgm:prSet presAssocID="{D5943902-E488-4DFB-8042-3E207951350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55D9B30-A4A0-4A73-917E-317CF6982A91}" type="presOf" srcId="{C2695DF6-EFF2-4F95-AA31-808E20CB96EB}" destId="{C2582C3C-B40C-4F55-B414-469AAD27549F}" srcOrd="0" destOrd="0" presId="urn:microsoft.com/office/officeart/2005/8/layout/chevron1"/>
    <dgm:cxn modelId="{78E6915C-FE33-418E-9EFA-653A2B10A077}" type="presOf" srcId="{D5943902-E488-4DFB-8042-3E2079513507}" destId="{961F19F3-08A4-4060-AD54-68C71350DEB5}" srcOrd="0" destOrd="0" presId="urn:microsoft.com/office/officeart/2005/8/layout/chevron1"/>
    <dgm:cxn modelId="{9A7E069D-AD31-42BF-9229-A993F985441F}" srcId="{3B511A5E-060C-46FC-97AC-F2ADB14FB586}" destId="{6A921399-01ED-46D8-9D60-6697E1BBF9D1}" srcOrd="0" destOrd="0" parTransId="{03AA7724-7985-4C0F-A8BD-BC8E38079AB3}" sibTransId="{43120642-F1F1-495B-ABC6-110593459C2B}"/>
    <dgm:cxn modelId="{0E484FA1-92EA-4240-BE4C-5C7696D1D658}" type="presOf" srcId="{3B511A5E-060C-46FC-97AC-F2ADB14FB586}" destId="{0B6D4287-001E-4C3E-95D5-D09073CD1466}" srcOrd="0" destOrd="0" presId="urn:microsoft.com/office/officeart/2005/8/layout/chevron1"/>
    <dgm:cxn modelId="{ADC303A7-B336-4E0F-B249-3C98010651EC}" type="presOf" srcId="{6A921399-01ED-46D8-9D60-6697E1BBF9D1}" destId="{47F34BA4-874F-4AC3-A524-A2CF75B47426}" srcOrd="0" destOrd="0" presId="urn:microsoft.com/office/officeart/2005/8/layout/chevron1"/>
    <dgm:cxn modelId="{E9B7FEAF-6149-4724-9819-A1A78180F35D}" srcId="{3B511A5E-060C-46FC-97AC-F2ADB14FB586}" destId="{C2695DF6-EFF2-4F95-AA31-808E20CB96EB}" srcOrd="1" destOrd="0" parTransId="{55A4431D-3C78-4115-B3D0-6FCF61D129E1}" sibTransId="{A2E36032-6C50-4078-AF64-81BDB420296A}"/>
    <dgm:cxn modelId="{782FFDC5-741B-4542-9935-AA61818F8FC3}" srcId="{3B511A5E-060C-46FC-97AC-F2ADB14FB586}" destId="{D5943902-E488-4DFB-8042-3E2079513507}" srcOrd="2" destOrd="0" parTransId="{4F02C697-D069-497B-BF7A-670FAB124448}" sibTransId="{2A618654-2363-4DD5-AC98-69CFBD4896EE}"/>
    <dgm:cxn modelId="{4B0C6152-5692-4303-9987-97978A2D508E}" type="presParOf" srcId="{0B6D4287-001E-4C3E-95D5-D09073CD1466}" destId="{47F34BA4-874F-4AC3-A524-A2CF75B47426}" srcOrd="0" destOrd="0" presId="urn:microsoft.com/office/officeart/2005/8/layout/chevron1"/>
    <dgm:cxn modelId="{91919CEB-7CEA-4536-AFD8-4D6B6D91D247}" type="presParOf" srcId="{0B6D4287-001E-4C3E-95D5-D09073CD1466}" destId="{DB16A9D9-70B7-4212-BF22-4A0BD39E44A6}" srcOrd="1" destOrd="0" presId="urn:microsoft.com/office/officeart/2005/8/layout/chevron1"/>
    <dgm:cxn modelId="{A6B63FC0-0E83-47D9-AA71-8B747C99B57E}" type="presParOf" srcId="{0B6D4287-001E-4C3E-95D5-D09073CD1466}" destId="{C2582C3C-B40C-4F55-B414-469AAD27549F}" srcOrd="2" destOrd="0" presId="urn:microsoft.com/office/officeart/2005/8/layout/chevron1"/>
    <dgm:cxn modelId="{C34604CB-983C-4611-A4D4-AE99449CF5F2}" type="presParOf" srcId="{0B6D4287-001E-4C3E-95D5-D09073CD1466}" destId="{53890009-278A-4815-A40A-769A5FE66E96}" srcOrd="3" destOrd="0" presId="urn:microsoft.com/office/officeart/2005/8/layout/chevron1"/>
    <dgm:cxn modelId="{82D5ACA3-03BC-47D6-A198-27E653BA79CB}" type="presParOf" srcId="{0B6D4287-001E-4C3E-95D5-D09073CD1466}" destId="{961F19F3-08A4-4060-AD54-68C71350DEB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BE18FA-A971-4B43-8507-D062528F118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7919D99C-0F75-0940-B79F-5887BB498549}">
      <dgm:prSet phldrT="[Text]" custT="1"/>
      <dgm:spPr>
        <a:solidFill>
          <a:srgbClr val="FFFF00"/>
        </a:solidFill>
      </dgm:spPr>
      <dgm:t>
        <a:bodyPr/>
        <a:lstStyle/>
        <a:p>
          <a:r>
            <a:rPr lang="id-ID" sz="2000" dirty="0">
              <a:solidFill>
                <a:schemeClr val="tx1"/>
              </a:solidFill>
              <a:latin typeface="Arial Rounded MT Bold" charset="0"/>
            </a:rPr>
            <a:t>Kondisi </a:t>
          </a:r>
          <a:r>
            <a:rPr lang="id-ID" sz="2000" dirty="0" err="1">
              <a:solidFill>
                <a:schemeClr val="tx1"/>
              </a:solidFill>
              <a:latin typeface="Arial Rounded MT Bold" charset="0"/>
            </a:rPr>
            <a:t>dimana</a:t>
          </a:r>
          <a:r>
            <a:rPr lang="id-ID" sz="2000" dirty="0">
              <a:solidFill>
                <a:schemeClr val="tx1"/>
              </a:solidFill>
              <a:latin typeface="Arial Rounded MT Bold" charset="0"/>
            </a:rPr>
            <a:t> masyarakat dapat melakukan kegiatan sehari hari dengan melakukan adaptasi untuk dapat hidup berdampingan dengan Covid-19</a:t>
          </a:r>
          <a:endParaRPr lang="en-US" sz="2000" dirty="0">
            <a:solidFill>
              <a:schemeClr val="tx1"/>
            </a:solidFill>
          </a:endParaRPr>
        </a:p>
      </dgm:t>
    </dgm:pt>
    <dgm:pt modelId="{20CBEA10-39BE-4340-89FF-413EF6687D46}" type="parTrans" cxnId="{33BCE646-F5CB-764A-AB8B-D7254827EFD4}">
      <dgm:prSet/>
      <dgm:spPr/>
      <dgm:t>
        <a:bodyPr/>
        <a:lstStyle/>
        <a:p>
          <a:endParaRPr lang="en-US" sz="2000"/>
        </a:p>
      </dgm:t>
    </dgm:pt>
    <dgm:pt modelId="{C8D82B89-E952-C444-99BC-E33218334FAB}" type="sibTrans" cxnId="{33BCE646-F5CB-764A-AB8B-D7254827EFD4}">
      <dgm:prSet/>
      <dgm:spPr/>
      <dgm:t>
        <a:bodyPr/>
        <a:lstStyle/>
        <a:p>
          <a:endParaRPr lang="en-US" sz="2000"/>
        </a:p>
      </dgm:t>
    </dgm:pt>
    <dgm:pt modelId="{6B4902E6-3EFF-7C4E-8E50-9CDF9B0AF3D5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Karena Masyarakat </a:t>
          </a:r>
          <a:r>
            <a:rPr lang="en-US" sz="2000" b="1" dirty="0" err="1">
              <a:solidFill>
                <a:schemeClr val="bg1"/>
              </a:solidFill>
            </a:rPr>
            <a:t>perlu</a:t>
          </a:r>
          <a:r>
            <a:rPr lang="en-US" sz="2000" b="1" dirty="0">
              <a:solidFill>
                <a:schemeClr val="bg1"/>
              </a:solidFill>
            </a:rPr>
            <a:t> </a:t>
          </a:r>
          <a:r>
            <a:rPr lang="en-US" sz="2000" b="1" dirty="0" err="1">
              <a:solidFill>
                <a:schemeClr val="bg1"/>
              </a:solidFill>
            </a:rPr>
            <a:t>beraktifitas</a:t>
          </a:r>
          <a:r>
            <a:rPr lang="en-US" sz="2000" b="1" dirty="0">
              <a:solidFill>
                <a:schemeClr val="bg1"/>
              </a:solidFill>
            </a:rPr>
            <a:t> </a:t>
          </a:r>
          <a:r>
            <a:rPr lang="en-US" sz="2000" b="1" dirty="0" err="1">
              <a:solidFill>
                <a:schemeClr val="bg1"/>
              </a:solidFill>
            </a:rPr>
            <a:t>untuk</a:t>
          </a:r>
          <a:r>
            <a:rPr lang="en-US" sz="2000" b="1" dirty="0">
              <a:solidFill>
                <a:schemeClr val="bg1"/>
              </a:solidFill>
            </a:rPr>
            <a:t> </a:t>
          </a:r>
          <a:r>
            <a:rPr lang="en-US" sz="2000" b="1" dirty="0" err="1">
              <a:solidFill>
                <a:schemeClr val="bg1"/>
              </a:solidFill>
            </a:rPr>
            <a:t>memenuhi</a:t>
          </a:r>
          <a:r>
            <a:rPr lang="en-US" sz="2000" b="1" dirty="0">
              <a:solidFill>
                <a:schemeClr val="bg1"/>
              </a:solidFill>
            </a:rPr>
            <a:t> </a:t>
          </a:r>
          <a:r>
            <a:rPr lang="en-US" sz="2000" b="1" dirty="0" err="1">
              <a:solidFill>
                <a:schemeClr val="bg1"/>
              </a:solidFill>
            </a:rPr>
            <a:t>kebutuhan</a:t>
          </a:r>
          <a:r>
            <a:rPr lang="en-US" sz="2000" b="1" dirty="0">
              <a:solidFill>
                <a:schemeClr val="bg1"/>
              </a:solidFill>
            </a:rPr>
            <a:t> </a:t>
          </a:r>
          <a:r>
            <a:rPr lang="en-US" sz="2000" b="1" dirty="0" err="1">
              <a:solidFill>
                <a:schemeClr val="bg1"/>
              </a:solidFill>
            </a:rPr>
            <a:t>hidupnya</a:t>
          </a:r>
          <a:r>
            <a:rPr lang="en-US" sz="1800" b="1" dirty="0">
              <a:solidFill>
                <a:schemeClr val="bg1"/>
              </a:solidFill>
            </a:rPr>
            <a:t>. </a:t>
          </a:r>
          <a:r>
            <a:rPr lang="en-US" sz="1800" b="0" dirty="0">
              <a:solidFill>
                <a:schemeClr val="bg1"/>
              </a:solidFill>
            </a:rPr>
            <a:t>(</a:t>
          </a:r>
          <a:r>
            <a:rPr lang="en-US" sz="1800" b="0" dirty="0" err="1">
              <a:solidFill>
                <a:schemeClr val="bg1"/>
              </a:solidFill>
            </a:rPr>
            <a:t>Bekerja</a:t>
          </a:r>
          <a:r>
            <a:rPr lang="en-US" sz="1800" b="0" dirty="0">
              <a:solidFill>
                <a:schemeClr val="bg1"/>
              </a:solidFill>
            </a:rPr>
            <a:t>, </a:t>
          </a:r>
          <a:r>
            <a:rPr lang="en-US" sz="1800" b="0" dirty="0" err="1">
              <a:solidFill>
                <a:schemeClr val="bg1"/>
              </a:solidFill>
            </a:rPr>
            <a:t>Beribadah</a:t>
          </a:r>
          <a:r>
            <a:rPr lang="en-US" sz="1800" b="0" dirty="0">
              <a:solidFill>
                <a:schemeClr val="bg1"/>
              </a:solidFill>
            </a:rPr>
            <a:t>, </a:t>
          </a:r>
          <a:r>
            <a:rPr lang="en-US" sz="1800" b="0" dirty="0" err="1">
              <a:solidFill>
                <a:schemeClr val="bg1"/>
              </a:solidFill>
            </a:rPr>
            <a:t>Berdagang</a:t>
          </a:r>
          <a:r>
            <a:rPr lang="en-US" sz="1800" b="0" dirty="0">
              <a:solidFill>
                <a:schemeClr val="bg1"/>
              </a:solidFill>
            </a:rPr>
            <a:t>, </a:t>
          </a:r>
          <a:r>
            <a:rPr lang="en-US" sz="1800" b="0" dirty="0" err="1">
              <a:solidFill>
                <a:schemeClr val="bg1"/>
              </a:solidFill>
            </a:rPr>
            <a:t>Mengajar</a:t>
          </a:r>
          <a:r>
            <a:rPr lang="en-US" sz="1800" b="0" dirty="0">
              <a:solidFill>
                <a:schemeClr val="bg1"/>
              </a:solidFill>
            </a:rPr>
            <a:t>,  </a:t>
          </a:r>
          <a:r>
            <a:rPr lang="en-US" sz="1800" b="0" dirty="0" err="1">
              <a:solidFill>
                <a:schemeClr val="bg1"/>
              </a:solidFill>
            </a:rPr>
            <a:t>Bersosialisasi</a:t>
          </a:r>
          <a:r>
            <a:rPr lang="en-US" sz="1800" b="0" dirty="0">
              <a:solidFill>
                <a:schemeClr val="bg1"/>
              </a:solidFill>
            </a:rPr>
            <a:t>, </a:t>
          </a:r>
          <a:r>
            <a:rPr lang="en-US" sz="1800" b="0" dirty="0" err="1">
              <a:solidFill>
                <a:schemeClr val="bg1"/>
              </a:solidFill>
            </a:rPr>
            <a:t>Aktualisasi</a:t>
          </a:r>
          <a:r>
            <a:rPr lang="en-US" sz="1800" b="0" dirty="0">
              <a:solidFill>
                <a:schemeClr val="bg1"/>
              </a:solidFill>
            </a:rPr>
            <a:t> </a:t>
          </a:r>
          <a:r>
            <a:rPr lang="en-US" sz="1800" b="0" dirty="0" err="1">
              <a:solidFill>
                <a:schemeClr val="bg1"/>
              </a:solidFill>
            </a:rPr>
            <a:t>Diri</a:t>
          </a:r>
          <a:r>
            <a:rPr lang="en-US" sz="1800" b="0" dirty="0">
              <a:solidFill>
                <a:schemeClr val="bg1"/>
              </a:solidFill>
            </a:rPr>
            <a:t>)</a:t>
          </a:r>
        </a:p>
      </dgm:t>
    </dgm:pt>
    <dgm:pt modelId="{15198177-915C-6843-80C3-262F3D3CA73F}" type="parTrans" cxnId="{8432A09E-6C14-174E-9DDD-0400D36D8F13}">
      <dgm:prSet/>
      <dgm:spPr/>
      <dgm:t>
        <a:bodyPr/>
        <a:lstStyle/>
        <a:p>
          <a:endParaRPr lang="en-US" sz="2000"/>
        </a:p>
      </dgm:t>
    </dgm:pt>
    <dgm:pt modelId="{379CCD70-A01B-0B4D-BDBF-61B4F57AB570}" type="sibTrans" cxnId="{8432A09E-6C14-174E-9DDD-0400D36D8F13}">
      <dgm:prSet/>
      <dgm:spPr/>
      <dgm:t>
        <a:bodyPr/>
        <a:lstStyle/>
        <a:p>
          <a:endParaRPr lang="en-US" sz="2000"/>
        </a:p>
      </dgm:t>
    </dgm:pt>
    <dgm:pt modelId="{9E61E0BA-DE83-AE4F-8899-73BAEFC65DFB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2000" dirty="0">
              <a:latin typeface="Arial Rounded MT Bold" charset="0"/>
            </a:rPr>
            <a:t>Masyarakat</a:t>
          </a:r>
        </a:p>
        <a:p>
          <a:r>
            <a:rPr lang="id-ID" sz="2000" dirty="0">
              <a:latin typeface="Arial Rounded MT Bold" charset="0"/>
            </a:rPr>
            <a:t>Sehat, Bugar, </a:t>
          </a:r>
        </a:p>
        <a:p>
          <a:r>
            <a:rPr lang="id-ID" sz="2000" dirty="0">
              <a:latin typeface="Arial Rounded MT Bold" charset="0"/>
            </a:rPr>
            <a:t>dan Produktif</a:t>
          </a:r>
          <a:endParaRPr lang="en-US" sz="2000" dirty="0"/>
        </a:p>
      </dgm:t>
    </dgm:pt>
    <dgm:pt modelId="{7CBFD93C-E97B-0B42-81FC-9E656815DD21}" type="parTrans" cxnId="{1E0EE31B-4DA1-F347-8B0C-2A38003DE53F}">
      <dgm:prSet/>
      <dgm:spPr/>
      <dgm:t>
        <a:bodyPr/>
        <a:lstStyle/>
        <a:p>
          <a:endParaRPr lang="en-US" sz="2000"/>
        </a:p>
      </dgm:t>
    </dgm:pt>
    <dgm:pt modelId="{4DBEAA03-FF8E-0B46-B2A0-B85D0CD15B40}" type="sibTrans" cxnId="{1E0EE31B-4DA1-F347-8B0C-2A38003DE53F}">
      <dgm:prSet/>
      <dgm:spPr/>
      <dgm:t>
        <a:bodyPr/>
        <a:lstStyle/>
        <a:p>
          <a:endParaRPr lang="en-US" sz="2000"/>
        </a:p>
      </dgm:t>
    </dgm:pt>
    <dgm:pt modelId="{9D0BA56B-31E5-A848-B8C7-AF2E0B74BAF0}" type="pres">
      <dgm:prSet presAssocID="{88BE18FA-A971-4B43-8507-D062528F1184}" presName="CompostProcess" presStyleCnt="0">
        <dgm:presLayoutVars>
          <dgm:dir/>
          <dgm:resizeHandles val="exact"/>
        </dgm:presLayoutVars>
      </dgm:prSet>
      <dgm:spPr/>
    </dgm:pt>
    <dgm:pt modelId="{7FA7D648-BA9A-0246-A6E1-9F5D3AE8ABA1}" type="pres">
      <dgm:prSet presAssocID="{88BE18FA-A971-4B43-8507-D062528F1184}" presName="arrow" presStyleLbl="bgShp" presStyleIdx="0" presStyleCnt="1"/>
      <dgm:spPr/>
    </dgm:pt>
    <dgm:pt modelId="{AB9F143F-A1F6-AB4F-8368-02A7EAF70658}" type="pres">
      <dgm:prSet presAssocID="{88BE18FA-A971-4B43-8507-D062528F1184}" presName="linearProcess" presStyleCnt="0"/>
      <dgm:spPr/>
    </dgm:pt>
    <dgm:pt modelId="{875E2642-2315-2A42-A3D1-2D1786EC5453}" type="pres">
      <dgm:prSet presAssocID="{7919D99C-0F75-0940-B79F-5887BB498549}" presName="textNode" presStyleLbl="node1" presStyleIdx="0" presStyleCnt="3" custScaleX="174154">
        <dgm:presLayoutVars>
          <dgm:bulletEnabled val="1"/>
        </dgm:presLayoutVars>
      </dgm:prSet>
      <dgm:spPr/>
    </dgm:pt>
    <dgm:pt modelId="{04DCC809-7BFF-7845-BFF1-7CE346E3389F}" type="pres">
      <dgm:prSet presAssocID="{C8D82B89-E952-C444-99BC-E33218334FAB}" presName="sibTrans" presStyleCnt="0"/>
      <dgm:spPr/>
    </dgm:pt>
    <dgm:pt modelId="{1916F269-D857-B941-BAEA-33C138D6D9CC}" type="pres">
      <dgm:prSet presAssocID="{6B4902E6-3EFF-7C4E-8E50-9CDF9B0AF3D5}" presName="textNode" presStyleLbl="node1" presStyleIdx="1" presStyleCnt="3" custScaleX="123724">
        <dgm:presLayoutVars>
          <dgm:bulletEnabled val="1"/>
        </dgm:presLayoutVars>
      </dgm:prSet>
      <dgm:spPr/>
    </dgm:pt>
    <dgm:pt modelId="{B6DD3479-5F3F-F947-A98F-3ACD01DD655E}" type="pres">
      <dgm:prSet presAssocID="{379CCD70-A01B-0B4D-BDBF-61B4F57AB570}" presName="sibTrans" presStyleCnt="0"/>
      <dgm:spPr/>
    </dgm:pt>
    <dgm:pt modelId="{8ABE8D11-8388-E142-BA8C-FC1668A399C1}" type="pres">
      <dgm:prSet presAssocID="{9E61E0BA-DE83-AE4F-8899-73BAEFC65DF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8FAA60F-D590-F447-886F-39058915E5AF}" type="presOf" srcId="{7919D99C-0F75-0940-B79F-5887BB498549}" destId="{875E2642-2315-2A42-A3D1-2D1786EC5453}" srcOrd="0" destOrd="0" presId="urn:microsoft.com/office/officeart/2005/8/layout/hProcess9"/>
    <dgm:cxn modelId="{1E0EE31B-4DA1-F347-8B0C-2A38003DE53F}" srcId="{88BE18FA-A971-4B43-8507-D062528F1184}" destId="{9E61E0BA-DE83-AE4F-8899-73BAEFC65DFB}" srcOrd="2" destOrd="0" parTransId="{7CBFD93C-E97B-0B42-81FC-9E656815DD21}" sibTransId="{4DBEAA03-FF8E-0B46-B2A0-B85D0CD15B40}"/>
    <dgm:cxn modelId="{306ED628-8DF9-6744-994D-7FBD9CA6E894}" type="presOf" srcId="{6B4902E6-3EFF-7C4E-8E50-9CDF9B0AF3D5}" destId="{1916F269-D857-B941-BAEA-33C138D6D9CC}" srcOrd="0" destOrd="0" presId="urn:microsoft.com/office/officeart/2005/8/layout/hProcess9"/>
    <dgm:cxn modelId="{33BCE646-F5CB-764A-AB8B-D7254827EFD4}" srcId="{88BE18FA-A971-4B43-8507-D062528F1184}" destId="{7919D99C-0F75-0940-B79F-5887BB498549}" srcOrd="0" destOrd="0" parTransId="{20CBEA10-39BE-4340-89FF-413EF6687D46}" sibTransId="{C8D82B89-E952-C444-99BC-E33218334FAB}"/>
    <dgm:cxn modelId="{8432A09E-6C14-174E-9DDD-0400D36D8F13}" srcId="{88BE18FA-A971-4B43-8507-D062528F1184}" destId="{6B4902E6-3EFF-7C4E-8E50-9CDF9B0AF3D5}" srcOrd="1" destOrd="0" parTransId="{15198177-915C-6843-80C3-262F3D3CA73F}" sibTransId="{379CCD70-A01B-0B4D-BDBF-61B4F57AB570}"/>
    <dgm:cxn modelId="{CD1396F1-0331-5843-A47A-4C9F12E71A41}" type="presOf" srcId="{9E61E0BA-DE83-AE4F-8899-73BAEFC65DFB}" destId="{8ABE8D11-8388-E142-BA8C-FC1668A399C1}" srcOrd="0" destOrd="0" presId="urn:microsoft.com/office/officeart/2005/8/layout/hProcess9"/>
    <dgm:cxn modelId="{374255F5-5944-3247-8111-3498268B41F7}" type="presOf" srcId="{88BE18FA-A971-4B43-8507-D062528F1184}" destId="{9D0BA56B-31E5-A848-B8C7-AF2E0B74BAF0}" srcOrd="0" destOrd="0" presId="urn:microsoft.com/office/officeart/2005/8/layout/hProcess9"/>
    <dgm:cxn modelId="{46D10C94-081C-F246-B87C-EE1D12BA65C6}" type="presParOf" srcId="{9D0BA56B-31E5-A848-B8C7-AF2E0B74BAF0}" destId="{7FA7D648-BA9A-0246-A6E1-9F5D3AE8ABA1}" srcOrd="0" destOrd="0" presId="urn:microsoft.com/office/officeart/2005/8/layout/hProcess9"/>
    <dgm:cxn modelId="{8269132A-5225-4D48-A62E-CFF62144AF9F}" type="presParOf" srcId="{9D0BA56B-31E5-A848-B8C7-AF2E0B74BAF0}" destId="{AB9F143F-A1F6-AB4F-8368-02A7EAF70658}" srcOrd="1" destOrd="0" presId="urn:microsoft.com/office/officeart/2005/8/layout/hProcess9"/>
    <dgm:cxn modelId="{63077833-5F6C-034C-861A-F7697E1088CC}" type="presParOf" srcId="{AB9F143F-A1F6-AB4F-8368-02A7EAF70658}" destId="{875E2642-2315-2A42-A3D1-2D1786EC5453}" srcOrd="0" destOrd="0" presId="urn:microsoft.com/office/officeart/2005/8/layout/hProcess9"/>
    <dgm:cxn modelId="{ACAA2E75-ADF5-9148-A6EB-1E891647D625}" type="presParOf" srcId="{AB9F143F-A1F6-AB4F-8368-02A7EAF70658}" destId="{04DCC809-7BFF-7845-BFF1-7CE346E3389F}" srcOrd="1" destOrd="0" presId="urn:microsoft.com/office/officeart/2005/8/layout/hProcess9"/>
    <dgm:cxn modelId="{A27D9563-8289-454E-AF96-1B699416DB51}" type="presParOf" srcId="{AB9F143F-A1F6-AB4F-8368-02A7EAF70658}" destId="{1916F269-D857-B941-BAEA-33C138D6D9CC}" srcOrd="2" destOrd="0" presId="urn:microsoft.com/office/officeart/2005/8/layout/hProcess9"/>
    <dgm:cxn modelId="{91AD0F06-1E35-E04E-BC6E-98C0212AA214}" type="presParOf" srcId="{AB9F143F-A1F6-AB4F-8368-02A7EAF70658}" destId="{B6DD3479-5F3F-F947-A98F-3ACD01DD655E}" srcOrd="3" destOrd="0" presId="urn:microsoft.com/office/officeart/2005/8/layout/hProcess9"/>
    <dgm:cxn modelId="{F06BB5FE-624A-0942-8EE6-938B5848CF2D}" type="presParOf" srcId="{AB9F143F-A1F6-AB4F-8368-02A7EAF70658}" destId="{8ABE8D11-8388-E142-BA8C-FC1668A399C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34BA4-874F-4AC3-A524-A2CF75B47426}">
      <dsp:nvSpPr>
        <dsp:cNvPr id="0" name=""/>
        <dsp:cNvSpPr/>
      </dsp:nvSpPr>
      <dsp:spPr>
        <a:xfrm>
          <a:off x="2555630" y="2129113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Bahnschrift" panose="020B0502040204020203" pitchFamily="34" charset="0"/>
            </a:rPr>
            <a:t>Profil</a:t>
          </a:r>
          <a:r>
            <a:rPr lang="en-US" sz="2100" kern="1200" dirty="0">
              <a:latin typeface="Bahnschrift" panose="020B0502040204020203" pitchFamily="34" charset="0"/>
            </a:rPr>
            <a:t> Kesehatan </a:t>
          </a:r>
          <a:r>
            <a:rPr lang="en-US" sz="2100" kern="1200" dirty="0" err="1">
              <a:latin typeface="Bahnschrift" panose="020B0502040204020203" pitchFamily="34" charset="0"/>
            </a:rPr>
            <a:t>Keluarga</a:t>
          </a:r>
          <a:endParaRPr lang="en-US" sz="2100" kern="1200" dirty="0">
            <a:latin typeface="Bahnschrift" panose="020B0502040204020203" pitchFamily="34" charset="0"/>
          </a:endParaRPr>
        </a:p>
      </dsp:txBody>
      <dsp:txXfrm>
        <a:off x="3135861" y="2129113"/>
        <a:ext cx="1740694" cy="1160462"/>
      </dsp:txXfrm>
    </dsp:sp>
    <dsp:sp modelId="{C2582C3C-B40C-4F55-B414-469AAD27549F}">
      <dsp:nvSpPr>
        <dsp:cNvPr id="0" name=""/>
        <dsp:cNvSpPr/>
      </dsp:nvSpPr>
      <dsp:spPr>
        <a:xfrm>
          <a:off x="0" y="2187647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Bahnschrift" panose="020B0502040204020203" pitchFamily="34" charset="0"/>
            </a:rPr>
            <a:t>Pemberdayaan</a:t>
          </a:r>
          <a:r>
            <a:rPr lang="en-US" sz="2100" kern="1200" dirty="0">
              <a:latin typeface="Bahnschrift" panose="020B0502040204020203" pitchFamily="34" charset="0"/>
            </a:rPr>
            <a:t> </a:t>
          </a:r>
          <a:r>
            <a:rPr lang="en-US" sz="2100" kern="1200" dirty="0" err="1">
              <a:latin typeface="Bahnschrift" panose="020B0502040204020203" pitchFamily="34" charset="0"/>
            </a:rPr>
            <a:t>Keluarga</a:t>
          </a:r>
          <a:endParaRPr lang="en-US" sz="2100" kern="1200" dirty="0">
            <a:latin typeface="Bahnschrift" panose="020B0502040204020203" pitchFamily="34" charset="0"/>
          </a:endParaRPr>
        </a:p>
      </dsp:txBody>
      <dsp:txXfrm>
        <a:off x="580231" y="2187647"/>
        <a:ext cx="1740694" cy="1160462"/>
      </dsp:txXfrm>
    </dsp:sp>
    <dsp:sp modelId="{961F19F3-08A4-4060-AD54-68C71350DEB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Black" panose="020B0A04020102020204" pitchFamily="34" charset="0"/>
            </a:rPr>
            <a:t>IKS</a:t>
          </a:r>
          <a:r>
            <a:rPr lang="en-US" sz="2100" kern="1200" dirty="0"/>
            <a:t> </a:t>
          </a:r>
        </a:p>
      </dsp:txBody>
      <dsp:txXfrm>
        <a:off x="5804693" y="2129102"/>
        <a:ext cx="1740694" cy="116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7D648-BA9A-0246-A6E1-9F5D3AE8ABA1}">
      <dsp:nvSpPr>
        <dsp:cNvPr id="0" name=""/>
        <dsp:cNvSpPr/>
      </dsp:nvSpPr>
      <dsp:spPr>
        <a:xfrm>
          <a:off x="853325" y="0"/>
          <a:ext cx="9671024" cy="49445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E2642-2315-2A42-A3D1-2D1786EC5453}">
      <dsp:nvSpPr>
        <dsp:cNvPr id="0" name=""/>
        <dsp:cNvSpPr/>
      </dsp:nvSpPr>
      <dsp:spPr>
        <a:xfrm>
          <a:off x="5606" y="1483359"/>
          <a:ext cx="4636204" cy="197781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solidFill>
                <a:schemeClr val="tx1"/>
              </a:solidFill>
              <a:latin typeface="Arial Rounded MT Bold" charset="0"/>
            </a:rPr>
            <a:t>Kondisi </a:t>
          </a:r>
          <a:r>
            <a:rPr lang="id-ID" sz="2000" kern="1200" dirty="0" err="1">
              <a:solidFill>
                <a:schemeClr val="tx1"/>
              </a:solidFill>
              <a:latin typeface="Arial Rounded MT Bold" charset="0"/>
            </a:rPr>
            <a:t>dimana</a:t>
          </a:r>
          <a:r>
            <a:rPr lang="id-ID" sz="2000" kern="1200" dirty="0">
              <a:solidFill>
                <a:schemeClr val="tx1"/>
              </a:solidFill>
              <a:latin typeface="Arial Rounded MT Bold" charset="0"/>
            </a:rPr>
            <a:t> masyarakat dapat melakukan kegiatan sehari hari dengan melakukan adaptasi untuk dapat hidup berdampingan dengan Covid-19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02155" y="1579908"/>
        <a:ext cx="4443106" cy="1784715"/>
      </dsp:txXfrm>
    </dsp:sp>
    <dsp:sp modelId="{1916F269-D857-B941-BAEA-33C138D6D9CC}">
      <dsp:nvSpPr>
        <dsp:cNvPr id="0" name=""/>
        <dsp:cNvSpPr/>
      </dsp:nvSpPr>
      <dsp:spPr>
        <a:xfrm>
          <a:off x="5029029" y="1483359"/>
          <a:ext cx="3293692" cy="1977813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Karena Masyarakat </a:t>
          </a:r>
          <a:r>
            <a:rPr lang="en-US" sz="2000" b="1" kern="1200" dirty="0" err="1">
              <a:solidFill>
                <a:schemeClr val="bg1"/>
              </a:solidFill>
            </a:rPr>
            <a:t>perlu</a:t>
          </a:r>
          <a:r>
            <a:rPr lang="en-US" sz="2000" b="1" kern="1200" dirty="0">
              <a:solidFill>
                <a:schemeClr val="bg1"/>
              </a:solidFill>
            </a:rPr>
            <a:t> </a:t>
          </a:r>
          <a:r>
            <a:rPr lang="en-US" sz="2000" b="1" kern="1200" dirty="0" err="1">
              <a:solidFill>
                <a:schemeClr val="bg1"/>
              </a:solidFill>
            </a:rPr>
            <a:t>beraktifitas</a:t>
          </a:r>
          <a:r>
            <a:rPr lang="en-US" sz="2000" b="1" kern="1200" dirty="0">
              <a:solidFill>
                <a:schemeClr val="bg1"/>
              </a:solidFill>
            </a:rPr>
            <a:t> </a:t>
          </a:r>
          <a:r>
            <a:rPr lang="en-US" sz="2000" b="1" kern="1200" dirty="0" err="1">
              <a:solidFill>
                <a:schemeClr val="bg1"/>
              </a:solidFill>
            </a:rPr>
            <a:t>untuk</a:t>
          </a:r>
          <a:r>
            <a:rPr lang="en-US" sz="2000" b="1" kern="1200" dirty="0">
              <a:solidFill>
                <a:schemeClr val="bg1"/>
              </a:solidFill>
            </a:rPr>
            <a:t> </a:t>
          </a:r>
          <a:r>
            <a:rPr lang="en-US" sz="2000" b="1" kern="1200" dirty="0" err="1">
              <a:solidFill>
                <a:schemeClr val="bg1"/>
              </a:solidFill>
            </a:rPr>
            <a:t>memenuhi</a:t>
          </a:r>
          <a:r>
            <a:rPr lang="en-US" sz="2000" b="1" kern="1200" dirty="0">
              <a:solidFill>
                <a:schemeClr val="bg1"/>
              </a:solidFill>
            </a:rPr>
            <a:t> </a:t>
          </a:r>
          <a:r>
            <a:rPr lang="en-US" sz="2000" b="1" kern="1200" dirty="0" err="1">
              <a:solidFill>
                <a:schemeClr val="bg1"/>
              </a:solidFill>
            </a:rPr>
            <a:t>kebutuhan</a:t>
          </a:r>
          <a:r>
            <a:rPr lang="en-US" sz="2000" b="1" kern="1200" dirty="0">
              <a:solidFill>
                <a:schemeClr val="bg1"/>
              </a:solidFill>
            </a:rPr>
            <a:t> </a:t>
          </a:r>
          <a:r>
            <a:rPr lang="en-US" sz="2000" b="1" kern="1200" dirty="0" err="1">
              <a:solidFill>
                <a:schemeClr val="bg1"/>
              </a:solidFill>
            </a:rPr>
            <a:t>hidupnya</a:t>
          </a:r>
          <a:r>
            <a:rPr lang="en-US" sz="1800" b="1" kern="1200" dirty="0">
              <a:solidFill>
                <a:schemeClr val="bg1"/>
              </a:solidFill>
            </a:rPr>
            <a:t>. </a:t>
          </a:r>
          <a:r>
            <a:rPr lang="en-US" sz="1800" b="0" kern="1200" dirty="0">
              <a:solidFill>
                <a:schemeClr val="bg1"/>
              </a:solidFill>
            </a:rPr>
            <a:t>(</a:t>
          </a:r>
          <a:r>
            <a:rPr lang="en-US" sz="1800" b="0" kern="1200" dirty="0" err="1">
              <a:solidFill>
                <a:schemeClr val="bg1"/>
              </a:solidFill>
            </a:rPr>
            <a:t>Bekerja</a:t>
          </a:r>
          <a:r>
            <a:rPr lang="en-US" sz="1800" b="0" kern="1200" dirty="0">
              <a:solidFill>
                <a:schemeClr val="bg1"/>
              </a:solidFill>
            </a:rPr>
            <a:t>, </a:t>
          </a:r>
          <a:r>
            <a:rPr lang="en-US" sz="1800" b="0" kern="1200" dirty="0" err="1">
              <a:solidFill>
                <a:schemeClr val="bg1"/>
              </a:solidFill>
            </a:rPr>
            <a:t>Beribadah</a:t>
          </a:r>
          <a:r>
            <a:rPr lang="en-US" sz="1800" b="0" kern="1200" dirty="0">
              <a:solidFill>
                <a:schemeClr val="bg1"/>
              </a:solidFill>
            </a:rPr>
            <a:t>, </a:t>
          </a:r>
          <a:r>
            <a:rPr lang="en-US" sz="1800" b="0" kern="1200" dirty="0" err="1">
              <a:solidFill>
                <a:schemeClr val="bg1"/>
              </a:solidFill>
            </a:rPr>
            <a:t>Berdagang</a:t>
          </a:r>
          <a:r>
            <a:rPr lang="en-US" sz="1800" b="0" kern="1200" dirty="0">
              <a:solidFill>
                <a:schemeClr val="bg1"/>
              </a:solidFill>
            </a:rPr>
            <a:t>, </a:t>
          </a:r>
          <a:r>
            <a:rPr lang="en-US" sz="1800" b="0" kern="1200" dirty="0" err="1">
              <a:solidFill>
                <a:schemeClr val="bg1"/>
              </a:solidFill>
            </a:rPr>
            <a:t>Mengajar</a:t>
          </a:r>
          <a:r>
            <a:rPr lang="en-US" sz="1800" b="0" kern="1200" dirty="0">
              <a:solidFill>
                <a:schemeClr val="bg1"/>
              </a:solidFill>
            </a:rPr>
            <a:t>,  </a:t>
          </a:r>
          <a:r>
            <a:rPr lang="en-US" sz="1800" b="0" kern="1200" dirty="0" err="1">
              <a:solidFill>
                <a:schemeClr val="bg1"/>
              </a:solidFill>
            </a:rPr>
            <a:t>Bersosialisasi</a:t>
          </a:r>
          <a:r>
            <a:rPr lang="en-US" sz="1800" b="0" kern="1200" dirty="0">
              <a:solidFill>
                <a:schemeClr val="bg1"/>
              </a:solidFill>
            </a:rPr>
            <a:t>, </a:t>
          </a:r>
          <a:r>
            <a:rPr lang="en-US" sz="1800" b="0" kern="1200" dirty="0" err="1">
              <a:solidFill>
                <a:schemeClr val="bg1"/>
              </a:solidFill>
            </a:rPr>
            <a:t>Aktualisasi</a:t>
          </a:r>
          <a:r>
            <a:rPr lang="en-US" sz="1800" b="0" kern="1200" dirty="0">
              <a:solidFill>
                <a:schemeClr val="bg1"/>
              </a:solidFill>
            </a:rPr>
            <a:t> </a:t>
          </a:r>
          <a:r>
            <a:rPr lang="en-US" sz="1800" b="0" kern="1200" dirty="0" err="1">
              <a:solidFill>
                <a:schemeClr val="bg1"/>
              </a:solidFill>
            </a:rPr>
            <a:t>Diri</a:t>
          </a:r>
          <a:r>
            <a:rPr lang="en-US" sz="1800" b="0" kern="1200" dirty="0">
              <a:solidFill>
                <a:schemeClr val="bg1"/>
              </a:solidFill>
            </a:rPr>
            <a:t>)</a:t>
          </a:r>
        </a:p>
      </dsp:txBody>
      <dsp:txXfrm>
        <a:off x="5125578" y="1579908"/>
        <a:ext cx="3100594" cy="1784715"/>
      </dsp:txXfrm>
    </dsp:sp>
    <dsp:sp modelId="{8ABE8D11-8388-E142-BA8C-FC1668A399C1}">
      <dsp:nvSpPr>
        <dsp:cNvPr id="0" name=""/>
        <dsp:cNvSpPr/>
      </dsp:nvSpPr>
      <dsp:spPr>
        <a:xfrm>
          <a:off x="8709940" y="1483359"/>
          <a:ext cx="2662128" cy="1977813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latin typeface="Arial Rounded MT Bold" charset="0"/>
            </a:rPr>
            <a:t>Masyarakat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latin typeface="Arial Rounded MT Bold" charset="0"/>
            </a:rPr>
            <a:t>Sehat, Bugar,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latin typeface="Arial Rounded MT Bold" charset="0"/>
            </a:rPr>
            <a:t>dan Produktif</a:t>
          </a:r>
          <a:endParaRPr lang="en-US" sz="2000" kern="1200" dirty="0"/>
        </a:p>
      </dsp:txBody>
      <dsp:txXfrm>
        <a:off x="8806489" y="1579908"/>
        <a:ext cx="2469030" cy="1784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B2CF4-B3B6-4F6D-83C5-200E76BD70B8}" type="datetimeFigureOut">
              <a:rPr lang="en-AU" smtClean="0"/>
              <a:t>14/6/20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D1962-71E8-4536-B544-1B45CB448A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10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Yang </a:t>
            </a:r>
            <a:r>
              <a:rPr lang="en-AU" b="1" dirty="0" err="1"/>
              <a:t>terhormat</a:t>
            </a:r>
            <a:r>
              <a:rPr lang="en-AU" b="1" dirty="0"/>
              <a:t>,</a:t>
            </a:r>
            <a:endParaRPr lang="en-AU" dirty="0"/>
          </a:p>
          <a:p>
            <a:pPr lvl="0"/>
            <a:r>
              <a:rPr lang="en-AU" b="1" dirty="0"/>
              <a:t>CEO Global </a:t>
            </a:r>
            <a:r>
              <a:rPr lang="en-AU" b="1" dirty="0" err="1"/>
              <a:t>Tanoto</a:t>
            </a:r>
            <a:r>
              <a:rPr lang="en-AU" b="1" dirty="0"/>
              <a:t> Foundation</a:t>
            </a:r>
          </a:p>
          <a:p>
            <a:pPr lvl="0"/>
            <a:r>
              <a:rPr lang="en-AU" b="1" dirty="0"/>
              <a:t>Para </a:t>
            </a:r>
            <a:r>
              <a:rPr lang="en-AU" b="1" dirty="0" err="1"/>
              <a:t>peserta</a:t>
            </a:r>
            <a:r>
              <a:rPr lang="en-AU" b="1" dirty="0"/>
              <a:t> yang </a:t>
            </a:r>
            <a:r>
              <a:rPr lang="en-AU" b="1" dirty="0" err="1"/>
              <a:t>berbahagia</a:t>
            </a:r>
            <a:endParaRPr lang="en-AU" dirty="0"/>
          </a:p>
          <a:p>
            <a:r>
              <a:rPr lang="en-AU" b="1" dirty="0" err="1"/>
              <a:t>Assalamua’laikum</a:t>
            </a:r>
            <a:r>
              <a:rPr lang="en-AU" b="1" dirty="0"/>
              <a:t> </a:t>
            </a:r>
            <a:r>
              <a:rPr lang="en-AU" b="1" dirty="0" err="1"/>
              <a:t>Wr</a:t>
            </a:r>
            <a:r>
              <a:rPr lang="en-AU" b="1" dirty="0"/>
              <a:t>. </a:t>
            </a:r>
            <a:r>
              <a:rPr lang="en-AU" b="1" dirty="0" err="1"/>
              <a:t>Wb</a:t>
            </a:r>
            <a:r>
              <a:rPr lang="en-AU" b="1" dirty="0"/>
              <a:t>.</a:t>
            </a:r>
            <a:endParaRPr lang="en-AU" dirty="0"/>
          </a:p>
          <a:p>
            <a:r>
              <a:rPr lang="en-AU" b="1" dirty="0" err="1"/>
              <a:t>Selamat</a:t>
            </a:r>
            <a:r>
              <a:rPr lang="en-AU" b="1" dirty="0"/>
              <a:t> Siang,</a:t>
            </a:r>
            <a:endParaRPr lang="en-AU" dirty="0"/>
          </a:p>
          <a:p>
            <a:r>
              <a:rPr lang="en-US" dirty="0" err="1"/>
              <a:t>Puji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syukur</a:t>
            </a:r>
            <a:r>
              <a:rPr lang="en-US" dirty="0"/>
              <a:t> </a:t>
            </a:r>
            <a:r>
              <a:rPr lang="en-US" dirty="0" err="1"/>
              <a:t>kehadirat</a:t>
            </a:r>
            <a:r>
              <a:rPr lang="en-US" dirty="0"/>
              <a:t> Allah SWT, </a:t>
            </a:r>
            <a:r>
              <a:rPr lang="en-US" dirty="0" err="1"/>
              <a:t>Tuhan</a:t>
            </a:r>
            <a:r>
              <a:rPr lang="en-US" dirty="0"/>
              <a:t> yang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berkat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rahmat</a:t>
            </a:r>
            <a:r>
              <a:rPr lang="en-US" dirty="0"/>
              <a:t>-Nya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berkumpul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</a:t>
            </a:r>
            <a:r>
              <a:rPr lang="en-US" dirty="0" err="1"/>
              <a:t>wala’fiat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Virtual yang </a:t>
            </a:r>
            <a:r>
              <a:rPr lang="en-US" dirty="0" err="1"/>
              <a:t>diselenggarakan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Tanoto</a:t>
            </a:r>
            <a:r>
              <a:rPr lang="en-US" dirty="0"/>
              <a:t> Foundation. </a:t>
            </a:r>
            <a:r>
              <a:rPr lang="en-US" dirty="0" err="1"/>
              <a:t>Terima</a:t>
            </a:r>
            <a:r>
              <a:rPr lang="en-US" dirty="0"/>
              <a:t> </a:t>
            </a:r>
            <a:r>
              <a:rPr lang="en-US" dirty="0" err="1"/>
              <a:t>kasih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undangan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kesempatan</a:t>
            </a:r>
            <a:r>
              <a:rPr lang="en-US" dirty="0"/>
              <a:t> yang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kami. </a:t>
            </a:r>
            <a:r>
              <a:rPr lang="en-US" dirty="0" err="1"/>
              <a:t>Semoga</a:t>
            </a:r>
            <a:r>
              <a:rPr lang="en-US" dirty="0"/>
              <a:t> </a:t>
            </a:r>
            <a:r>
              <a:rPr lang="en-US" dirty="0" err="1"/>
              <a:t>komitmen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program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.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967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400" b="0" dirty="0" err="1"/>
              <a:t>Tatanan</a:t>
            </a:r>
            <a:r>
              <a:rPr lang="en-US" sz="1400" b="0" dirty="0"/>
              <a:t> </a:t>
            </a:r>
            <a:r>
              <a:rPr lang="en-US" sz="1400" b="0" dirty="0" err="1"/>
              <a:t>hidup</a:t>
            </a:r>
            <a:r>
              <a:rPr lang="en-US" sz="1400" b="0" dirty="0"/>
              <a:t> </a:t>
            </a:r>
            <a:r>
              <a:rPr lang="en-US" sz="1400" b="0" dirty="0" err="1"/>
              <a:t>baru</a:t>
            </a:r>
            <a:r>
              <a:rPr lang="en-US" sz="1400" b="0" dirty="0"/>
              <a:t> </a:t>
            </a:r>
            <a:r>
              <a:rPr lang="en-US" sz="1400" b="0" dirty="0" err="1"/>
              <a:t>dapat</a:t>
            </a:r>
            <a:r>
              <a:rPr lang="en-US" sz="1400" b="0" dirty="0"/>
              <a:t> </a:t>
            </a:r>
            <a:r>
              <a:rPr lang="en-US" sz="1400" b="0" dirty="0" err="1"/>
              <a:t>dijalankan</a:t>
            </a:r>
            <a:r>
              <a:rPr lang="en-US" sz="1400" b="0" dirty="0"/>
              <a:t> </a:t>
            </a:r>
            <a:r>
              <a:rPr lang="en-US" sz="1400" b="0" dirty="0" err="1"/>
              <a:t>dengan</a:t>
            </a:r>
            <a:r>
              <a:rPr lang="en-US" sz="1400" b="0" dirty="0"/>
              <a:t> </a:t>
            </a:r>
            <a:r>
              <a:rPr lang="en-US" sz="1400" b="0" dirty="0" err="1"/>
              <a:t>tetap</a:t>
            </a:r>
            <a:r>
              <a:rPr lang="en-US" sz="1400" b="0" dirty="0"/>
              <a:t> </a:t>
            </a:r>
            <a:r>
              <a:rPr lang="en-US" sz="1400" b="0" dirty="0" err="1"/>
              <a:t>mengedepankan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protokol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kesehatan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dalam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pelayanan</a:t>
            </a:r>
            <a:r>
              <a:rPr lang="en-US" sz="1400" b="0" baseline="0" dirty="0"/>
              <a:t> di </a:t>
            </a:r>
            <a:r>
              <a:rPr lang="en-US" sz="1400" b="0" baseline="0" dirty="0" err="1"/>
              <a:t>Posyandu</a:t>
            </a:r>
            <a:r>
              <a:rPr lang="en-US" sz="1400" b="0" baseline="0" dirty="0"/>
              <a:t>., </a:t>
            </a:r>
            <a:r>
              <a:rPr lang="en-US" sz="1400" b="0" baseline="0" dirty="0" err="1"/>
              <a:t>antara</a:t>
            </a:r>
            <a:r>
              <a:rPr lang="en-US" sz="1400" b="0" baseline="0" dirty="0"/>
              <a:t> lain: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0" dirty="0" err="1"/>
              <a:t>Penguatan</a:t>
            </a:r>
            <a:r>
              <a:rPr lang="en-US" sz="1400" b="0" dirty="0"/>
              <a:t> </a:t>
            </a:r>
            <a:r>
              <a:rPr lang="en-US" sz="1400" b="0" dirty="0" err="1"/>
              <a:t>dan</a:t>
            </a:r>
            <a:r>
              <a:rPr lang="en-US" sz="1400" b="0" dirty="0"/>
              <a:t> </a:t>
            </a:r>
            <a:r>
              <a:rPr lang="en-US" sz="1400" b="0" dirty="0" err="1"/>
              <a:t>pemberdayaan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keluarga</a:t>
            </a:r>
            <a:r>
              <a:rPr lang="en-US" sz="1400" b="0" baseline="0" dirty="0"/>
              <a:t>, </a:t>
            </a:r>
            <a:r>
              <a:rPr lang="en-US" sz="1400" b="0" baseline="0" dirty="0" err="1"/>
              <a:t>dengan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memberikan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informasi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melalui</a:t>
            </a:r>
            <a:r>
              <a:rPr lang="en-US" sz="1400" b="0" baseline="0" dirty="0"/>
              <a:t> media </a:t>
            </a:r>
            <a:r>
              <a:rPr lang="en-US" sz="1400" b="0" baseline="0" dirty="0" err="1"/>
              <a:t>elektronik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media </a:t>
            </a:r>
            <a:r>
              <a:rPr lang="en-US" sz="1400" b="0" baseline="0" dirty="0" err="1"/>
              <a:t>sosial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dengan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tujuan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dapat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meningkatkan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kesadaran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dalam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meningkatkan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pencegahan</a:t>
            </a:r>
            <a:r>
              <a:rPr lang="en-US" sz="1400" b="0" baseline="0" dirty="0"/>
              <a:t> Covid-19. </a:t>
            </a:r>
            <a:r>
              <a:rPr lang="en-US" sz="1400" dirty="0" err="1"/>
              <a:t>Pengasuhan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Keluarga</a:t>
            </a:r>
            <a:r>
              <a:rPr lang="en-US" sz="1400" dirty="0"/>
              <a:t> </a:t>
            </a:r>
            <a:r>
              <a:rPr lang="en-US" sz="1400" dirty="0" err="1"/>
              <a:t>Menjadi</a:t>
            </a:r>
            <a:r>
              <a:rPr lang="en-US" sz="1400" dirty="0"/>
              <a:t> “core”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pertumbuan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perkembangan</a:t>
            </a:r>
            <a:r>
              <a:rPr lang="en-US" sz="1400" dirty="0"/>
              <a:t> </a:t>
            </a:r>
            <a:r>
              <a:rPr lang="en-US" sz="1400" dirty="0" err="1"/>
              <a:t>anak</a:t>
            </a:r>
            <a:r>
              <a:rPr lang="en-US" sz="1400" dirty="0"/>
              <a:t> </a:t>
            </a:r>
            <a:r>
              <a:rPr lang="en-US" sz="1400" dirty="0" err="1"/>
              <a:t>secara</a:t>
            </a:r>
            <a:r>
              <a:rPr lang="en-US" sz="1400" dirty="0"/>
              <a:t> optimal. </a:t>
            </a:r>
            <a:r>
              <a:rPr lang="en-US" sz="1400" dirty="0" err="1"/>
              <a:t>Pemberdayaan</a:t>
            </a:r>
            <a:r>
              <a:rPr lang="en-US" sz="1400" baseline="0" dirty="0"/>
              <a:t> </a:t>
            </a:r>
            <a:r>
              <a:rPr lang="en-US" sz="1400" baseline="0" dirty="0" err="1"/>
              <a:t>keluarga</a:t>
            </a:r>
            <a:r>
              <a:rPr lang="en-US" sz="1400" baseline="0" dirty="0"/>
              <a:t> </a:t>
            </a:r>
            <a:r>
              <a:rPr lang="en-US" sz="1400" baseline="0" dirty="0" err="1"/>
              <a:t>dapat</a:t>
            </a:r>
            <a:r>
              <a:rPr lang="en-US" sz="1400" baseline="0" dirty="0"/>
              <a:t> </a:t>
            </a:r>
            <a:r>
              <a:rPr lang="en-US" sz="1400" baseline="0" dirty="0" err="1"/>
              <a:t>diperkuat</a:t>
            </a:r>
            <a:r>
              <a:rPr lang="en-US" sz="1400" baseline="0" dirty="0"/>
              <a:t> </a:t>
            </a:r>
            <a:r>
              <a:rPr lang="en-US" sz="1400" baseline="0" dirty="0" err="1"/>
              <a:t>melalui</a:t>
            </a:r>
            <a:r>
              <a:rPr lang="en-US" sz="1400" baseline="0" dirty="0"/>
              <a:t> Program Indonesia </a:t>
            </a:r>
            <a:r>
              <a:rPr lang="en-US" sz="1400" baseline="0" dirty="0" err="1"/>
              <a:t>Sehat</a:t>
            </a:r>
            <a:r>
              <a:rPr lang="en-US" sz="1400" baseline="0" dirty="0"/>
              <a:t> </a:t>
            </a:r>
            <a:r>
              <a:rPr lang="en-US" sz="1400" baseline="0" dirty="0" err="1"/>
              <a:t>melalui</a:t>
            </a:r>
            <a:r>
              <a:rPr lang="en-US" sz="1400" baseline="0" dirty="0"/>
              <a:t> </a:t>
            </a:r>
            <a:r>
              <a:rPr lang="en-US" sz="1400" baseline="0" dirty="0" err="1"/>
              <a:t>Keluarga</a:t>
            </a:r>
            <a:r>
              <a:rPr lang="en-US" sz="1400" baseline="0" dirty="0"/>
              <a:t> </a:t>
            </a:r>
            <a:r>
              <a:rPr lang="en-US" sz="1400" baseline="0" dirty="0" err="1"/>
              <a:t>Sehat</a:t>
            </a:r>
            <a:r>
              <a:rPr lang="en-US" sz="1400" baseline="0" dirty="0"/>
              <a:t>.</a:t>
            </a:r>
            <a:endParaRPr lang="en-US" sz="1400" b="0" baseline="0" dirty="0"/>
          </a:p>
          <a:p>
            <a:pPr marL="342900" indent="-342900" algn="l">
              <a:buFont typeface="+mj-lt"/>
              <a:buAutoNum type="arabicPeriod"/>
            </a:pPr>
            <a:r>
              <a:rPr lang="en-US" sz="1400" b="0" baseline="0" dirty="0" err="1"/>
              <a:t>Penguatan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posyandu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dengan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melaksanakan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kegiatan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esensial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kunjungan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rumah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oleh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nakes</a:t>
            </a:r>
            <a:r>
              <a:rPr lang="en-US" sz="1400" b="0" baseline="0" dirty="0"/>
              <a:t> yang </a:t>
            </a:r>
            <a:r>
              <a:rPr lang="en-US" sz="1400" b="0" baseline="0" dirty="0" err="1"/>
              <a:t>disesuaikan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dengan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kebijakan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daerah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masing-masing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mengedepankan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protokol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kesehatan</a:t>
            </a:r>
            <a:endParaRPr lang="en-US" sz="1400" b="0" baseline="0" dirty="0"/>
          </a:p>
          <a:p>
            <a:pPr marL="342900" indent="-342900" algn="l">
              <a:buFont typeface="+mj-lt"/>
              <a:buAutoNum type="arabicPeriod"/>
            </a:pPr>
            <a:r>
              <a:rPr lang="en-US" sz="1400" b="0" baseline="0" dirty="0" err="1"/>
              <a:t>Penguatan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digitalisasi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pelaporan</a:t>
            </a:r>
            <a:r>
              <a:rPr lang="en-US" sz="1400" b="0" baseline="0" dirty="0"/>
              <a:t> status </a:t>
            </a:r>
            <a:r>
              <a:rPr lang="en-US" sz="1400" b="0" baseline="0" dirty="0" err="1"/>
              <a:t>gizi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balita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dengan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menggunakan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aplikasi</a:t>
            </a:r>
            <a:r>
              <a:rPr lang="en-US" sz="1400" b="0" baseline="0" dirty="0"/>
              <a:t> yang </a:t>
            </a:r>
            <a:r>
              <a:rPr lang="en-US" sz="1400" b="0" baseline="0" dirty="0" err="1"/>
              <a:t>sudah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ada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seperti</a:t>
            </a:r>
            <a:r>
              <a:rPr lang="en-US" sz="1400" b="0" baseline="0" dirty="0"/>
              <a:t> e-</a:t>
            </a:r>
            <a:r>
              <a:rPr lang="en-US" sz="1400" b="0" baseline="0" dirty="0" err="1"/>
              <a:t>ppgbm</a:t>
            </a:r>
            <a:r>
              <a:rPr lang="en-US" sz="1400" b="0" baseline="0" dirty="0"/>
              <a:t> (</a:t>
            </a:r>
            <a:r>
              <a:rPr lang="en-US" sz="1400" b="0" baseline="0" dirty="0" err="1"/>
              <a:t>elektronik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pencatatan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pelaporan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gizi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berbasis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masyarakat</a:t>
            </a:r>
            <a:r>
              <a:rPr lang="en-US" sz="1400" b="0" baseline="0" dirty="0"/>
              <a:t>)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program </a:t>
            </a:r>
            <a:r>
              <a:rPr lang="en-US" sz="1400" b="0" baseline="0" dirty="0" err="1"/>
              <a:t>lainnya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seperti</a:t>
            </a:r>
            <a:r>
              <a:rPr lang="en-US" sz="1400" b="0" baseline="0" dirty="0"/>
              <a:t> rapid pro (</a:t>
            </a:r>
            <a:r>
              <a:rPr lang="en-US" sz="1400" b="0" baseline="0" dirty="0" err="1"/>
              <a:t>sebuah</a:t>
            </a:r>
            <a:r>
              <a:rPr lang="en-US" sz="1400" b="0" baseline="0" dirty="0"/>
              <a:t> program yang </a:t>
            </a:r>
            <a:r>
              <a:rPr lang="en-US" sz="1400" b="0" baseline="0" dirty="0" err="1"/>
              <a:t>menggunakan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pesan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singkat</a:t>
            </a:r>
            <a:r>
              <a:rPr lang="en-US" sz="1400" b="0" baseline="0" dirty="0"/>
              <a:t> SMS </a:t>
            </a:r>
            <a:r>
              <a:rPr lang="en-US" sz="1400" b="0" baseline="0" dirty="0" err="1"/>
              <a:t>untuk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mengumpulkan</a:t>
            </a:r>
            <a:r>
              <a:rPr lang="en-US" sz="1400" b="0" baseline="0" dirty="0"/>
              <a:t>, </a:t>
            </a:r>
            <a:r>
              <a:rPr lang="en-US" sz="1400" b="0" baseline="0" dirty="0" err="1"/>
              <a:t>memonitor</a:t>
            </a:r>
            <a:r>
              <a:rPr lang="en-US" sz="1400" b="0" baseline="0" dirty="0"/>
              <a:t>,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menyebarkan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informasi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kesehatan</a:t>
            </a:r>
            <a:r>
              <a:rPr lang="en-US" sz="1400" b="0" baseline="0" dirty="0"/>
              <a:t>),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system </a:t>
            </a:r>
            <a:r>
              <a:rPr lang="en-US" sz="1400" b="0" baseline="0" dirty="0" err="1"/>
              <a:t>informasi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posyandu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dimana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selanjutnya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dapat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dilakukan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integrasi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dan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sinkronisasi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antar</a:t>
            </a:r>
            <a:r>
              <a:rPr lang="en-US" sz="1400" b="0" baseline="0" dirty="0"/>
              <a:t> </a:t>
            </a:r>
            <a:r>
              <a:rPr lang="en-US" sz="1400" b="0" baseline="0" dirty="0" err="1"/>
              <a:t>aplikasi</a:t>
            </a:r>
            <a:r>
              <a:rPr lang="en-US" sz="1400" b="0" baseline="0" dirty="0"/>
              <a:t>.</a:t>
            </a:r>
          </a:p>
          <a:p>
            <a:pPr marL="342900" indent="-342900" algn="l">
              <a:buFont typeface="+mj-lt"/>
              <a:buAutoNum type="arabicPeriod"/>
            </a:pPr>
            <a:endParaRPr lang="en-US" sz="14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ED95D-E38C-4001-B839-CF876660B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0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Protokol</a:t>
            </a:r>
            <a:r>
              <a:rPr lang="en-US" baseline="0" dirty="0"/>
              <a:t> </a:t>
            </a:r>
            <a:r>
              <a:rPr lang="en-US" baseline="0" dirty="0" err="1"/>
              <a:t>kesehatan</a:t>
            </a:r>
            <a:r>
              <a:rPr lang="en-US" baseline="0" dirty="0"/>
              <a:t> di </a:t>
            </a:r>
            <a:r>
              <a:rPr lang="en-US" baseline="0" dirty="0" err="1"/>
              <a:t>posyandu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adaptasi</a:t>
            </a:r>
            <a:r>
              <a:rPr lang="en-US" baseline="0" dirty="0"/>
              <a:t> </a:t>
            </a:r>
            <a:r>
              <a:rPr lang="en-US" baseline="0" dirty="0" err="1"/>
              <a:t>kebiasaan</a:t>
            </a:r>
            <a:r>
              <a:rPr lang="en-US" baseline="0" dirty="0"/>
              <a:t> </a:t>
            </a:r>
            <a:r>
              <a:rPr lang="en-US" baseline="0" dirty="0" err="1"/>
              <a:t>baru</a:t>
            </a:r>
            <a:r>
              <a:rPr lang="en-US" baseline="0" dirty="0"/>
              <a:t>, </a:t>
            </a:r>
            <a:r>
              <a:rPr lang="en-US" baseline="0" dirty="0" err="1"/>
              <a:t>meliputi</a:t>
            </a:r>
            <a:r>
              <a:rPr lang="en-US" baseline="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Sebelum</a:t>
            </a:r>
            <a:r>
              <a:rPr lang="en-US" baseline="0" dirty="0"/>
              <a:t> </a:t>
            </a:r>
            <a:r>
              <a:rPr lang="en-US" baseline="0" dirty="0" err="1"/>
              <a:t>hari</a:t>
            </a:r>
            <a:r>
              <a:rPr lang="en-US" baseline="0" dirty="0"/>
              <a:t> </a:t>
            </a:r>
            <a:r>
              <a:rPr lang="en-US" baseline="0" dirty="0" err="1"/>
              <a:t>Posayndu</a:t>
            </a:r>
            <a:r>
              <a:rPr lang="en-US" baseline="0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hari</a:t>
            </a:r>
            <a:r>
              <a:rPr lang="en-US" baseline="0" dirty="0"/>
              <a:t> </a:t>
            </a:r>
            <a:r>
              <a:rPr lang="en-US" baseline="0" dirty="0" err="1"/>
              <a:t>Posyandu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Setelah</a:t>
            </a:r>
            <a:r>
              <a:rPr lang="en-US" baseline="0" dirty="0"/>
              <a:t> </a:t>
            </a:r>
            <a:r>
              <a:rPr lang="en-US" baseline="0" dirty="0" err="1"/>
              <a:t>hari</a:t>
            </a:r>
            <a:r>
              <a:rPr lang="en-US" baseline="0" dirty="0"/>
              <a:t> </a:t>
            </a:r>
            <a:r>
              <a:rPr lang="en-US" baseline="0" dirty="0" err="1"/>
              <a:t>Posyandu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endParaRPr lang="en-US" baseline="0" dirty="0"/>
          </a:p>
          <a:p>
            <a:pPr marL="0" indent="0">
              <a:buFont typeface="+mj-lt"/>
              <a:buNone/>
            </a:pPr>
            <a:r>
              <a:rPr lang="en-US" baseline="0" dirty="0" err="1"/>
              <a:t>Selain</a:t>
            </a:r>
            <a:r>
              <a:rPr lang="en-US" baseline="0" dirty="0"/>
              <a:t> di </a:t>
            </a:r>
            <a:r>
              <a:rPr lang="en-US" baseline="0" dirty="0" err="1"/>
              <a:t>posyandu</a:t>
            </a:r>
            <a:r>
              <a:rPr lang="en-US" baseline="0" dirty="0"/>
              <a:t>, </a:t>
            </a:r>
            <a:r>
              <a:rPr lang="en-US" baseline="0" dirty="0" err="1"/>
              <a:t>asuhan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dapat</a:t>
            </a:r>
            <a:r>
              <a:rPr lang="en-US" baseline="0" dirty="0"/>
              <a:t> </a:t>
            </a:r>
            <a:r>
              <a:rPr lang="en-US" baseline="0" dirty="0" err="1"/>
              <a:t>dilakukan</a:t>
            </a:r>
            <a:r>
              <a:rPr lang="en-US" baseline="0" dirty="0"/>
              <a:t> </a:t>
            </a:r>
            <a:r>
              <a:rPr lang="en-US" baseline="0" dirty="0" err="1"/>
              <a:t>secara</a:t>
            </a:r>
            <a:r>
              <a:rPr lang="en-US" baseline="0" dirty="0"/>
              <a:t> </a:t>
            </a:r>
            <a:r>
              <a:rPr lang="en-US" baseline="0" dirty="0" err="1"/>
              <a:t>mandiri</a:t>
            </a:r>
            <a:r>
              <a:rPr lang="en-US" baseline="0" dirty="0"/>
              <a:t> di </a:t>
            </a:r>
            <a:r>
              <a:rPr lang="en-US" baseline="0" dirty="0" err="1"/>
              <a:t>rumah</a:t>
            </a:r>
            <a:r>
              <a:rPr lang="en-US" baseline="0" dirty="0"/>
              <a:t> </a:t>
            </a:r>
            <a:r>
              <a:rPr lang="en-US" baseline="0" dirty="0" err="1"/>
              <a:t>oleh</a:t>
            </a:r>
            <a:r>
              <a:rPr lang="en-US" baseline="0" dirty="0"/>
              <a:t> orang </a:t>
            </a:r>
            <a:r>
              <a:rPr lang="en-US" baseline="0" dirty="0" err="1"/>
              <a:t>tua</a:t>
            </a:r>
            <a:r>
              <a:rPr lang="en-US" baseline="0" dirty="0"/>
              <a:t> </a:t>
            </a:r>
            <a:r>
              <a:rPr lang="en-US" baseline="0" dirty="0" err="1"/>
              <a:t>terutama</a:t>
            </a:r>
            <a:r>
              <a:rPr lang="en-US" baseline="0" dirty="0"/>
              <a:t> </a:t>
            </a:r>
            <a:r>
              <a:rPr lang="en-US" baseline="0" dirty="0" err="1"/>
              <a:t>dalam</a:t>
            </a:r>
            <a:r>
              <a:rPr lang="en-US" baseline="0" dirty="0"/>
              <a:t> </a:t>
            </a:r>
            <a:r>
              <a:rPr lang="en-US" baseline="0" dirty="0" err="1"/>
              <a:t>hal</a:t>
            </a:r>
            <a:r>
              <a:rPr lang="en-US" baseline="0" dirty="0"/>
              <a:t> </a:t>
            </a:r>
            <a:r>
              <a:rPr lang="en-US" baseline="0" dirty="0" err="1"/>
              <a:t>pemberian</a:t>
            </a:r>
            <a:r>
              <a:rPr lang="en-US" baseline="0" dirty="0"/>
              <a:t> </a:t>
            </a:r>
            <a:r>
              <a:rPr lang="en-US" baseline="0" dirty="0" err="1"/>
              <a:t>makanan</a:t>
            </a:r>
            <a:r>
              <a:rPr lang="en-US" baseline="0" dirty="0"/>
              <a:t> yang </a:t>
            </a:r>
            <a:r>
              <a:rPr lang="en-US" baseline="0" dirty="0" err="1"/>
              <a:t>aman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sehat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menjalankan</a:t>
            </a:r>
            <a:r>
              <a:rPr lang="en-US" baseline="0" dirty="0"/>
              <a:t> 5 </a:t>
            </a:r>
            <a:r>
              <a:rPr lang="en-US" baseline="0" dirty="0" err="1"/>
              <a:t>langkah</a:t>
            </a:r>
            <a:r>
              <a:rPr lang="en-US" baseline="0" dirty="0"/>
              <a:t> </a:t>
            </a:r>
            <a:r>
              <a:rPr lang="en-US" baseline="0" dirty="0" err="1"/>
              <a:t>asupan</a:t>
            </a:r>
            <a:r>
              <a:rPr lang="en-US" baseline="0" dirty="0"/>
              <a:t> </a:t>
            </a:r>
            <a:r>
              <a:rPr lang="en-US" baseline="0" dirty="0" err="1"/>
              <a:t>sehat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melakukan</a:t>
            </a:r>
            <a:r>
              <a:rPr lang="en-US" baseline="0" dirty="0"/>
              <a:t> </a:t>
            </a:r>
            <a:r>
              <a:rPr lang="en-US" baseline="0" dirty="0" err="1"/>
              <a:t>cuci</a:t>
            </a:r>
            <a:r>
              <a:rPr lang="en-US" baseline="0" dirty="0"/>
              <a:t> </a:t>
            </a:r>
            <a:r>
              <a:rPr lang="en-US" baseline="0" dirty="0" err="1"/>
              <a:t>tangan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sabun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air </a:t>
            </a:r>
            <a:r>
              <a:rPr lang="en-US" baseline="0" dirty="0" err="1"/>
              <a:t>mengalir</a:t>
            </a:r>
            <a:r>
              <a:rPr lang="en-US" baseline="0" dirty="0"/>
              <a:t>, </a:t>
            </a:r>
            <a:r>
              <a:rPr lang="en-US" baseline="0" dirty="0" err="1"/>
              <a:t>sebagai</a:t>
            </a:r>
            <a:r>
              <a:rPr lang="en-US" baseline="0" dirty="0"/>
              <a:t> </a:t>
            </a:r>
            <a:r>
              <a:rPr lang="en-US" baseline="0" dirty="0" err="1"/>
              <a:t>berikut</a:t>
            </a:r>
            <a:r>
              <a:rPr lang="en-US" baseline="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Konsumsi</a:t>
            </a:r>
            <a:r>
              <a:rPr lang="en-US" baseline="0" dirty="0"/>
              <a:t> </a:t>
            </a:r>
            <a:r>
              <a:rPr lang="en-US" baseline="0" dirty="0" err="1"/>
              <a:t>makanan</a:t>
            </a:r>
            <a:r>
              <a:rPr lang="en-US" baseline="0" dirty="0"/>
              <a:t> </a:t>
            </a:r>
            <a:r>
              <a:rPr lang="en-US" baseline="0" dirty="0" err="1"/>
              <a:t>bergizi</a:t>
            </a:r>
            <a:r>
              <a:rPr lang="en-US" baseline="0" dirty="0"/>
              <a:t> </a:t>
            </a:r>
            <a:r>
              <a:rPr lang="en-US" baseline="0" dirty="0" err="1"/>
              <a:t>seimbang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kali </a:t>
            </a:r>
            <a:r>
              <a:rPr lang="en-US" baseline="0" dirty="0" err="1"/>
              <a:t>makan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Perbanyak</a:t>
            </a:r>
            <a:r>
              <a:rPr lang="en-US" baseline="0" dirty="0"/>
              <a:t> </a:t>
            </a:r>
            <a:r>
              <a:rPr lang="en-US" baseline="0" dirty="0" err="1"/>
              <a:t>makan</a:t>
            </a:r>
            <a:r>
              <a:rPr lang="en-US" baseline="0" dirty="0"/>
              <a:t> </a:t>
            </a:r>
            <a:r>
              <a:rPr lang="en-US" baseline="0" dirty="0" err="1"/>
              <a:t>buah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sayur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Batasi</a:t>
            </a:r>
            <a:r>
              <a:rPr lang="en-US" baseline="0" dirty="0"/>
              <a:t> </a:t>
            </a:r>
            <a:r>
              <a:rPr lang="en-US" baseline="0" dirty="0" err="1"/>
              <a:t>konsumsi</a:t>
            </a:r>
            <a:r>
              <a:rPr lang="en-US" baseline="0" dirty="0"/>
              <a:t> </a:t>
            </a:r>
            <a:r>
              <a:rPr lang="en-US" baseline="0" dirty="0" err="1"/>
              <a:t>makanan</a:t>
            </a:r>
            <a:r>
              <a:rPr lang="en-US" baseline="0" dirty="0"/>
              <a:t> </a:t>
            </a:r>
            <a:r>
              <a:rPr lang="en-US" baseline="0" dirty="0" err="1"/>
              <a:t>mengandung</a:t>
            </a:r>
            <a:r>
              <a:rPr lang="en-US" baseline="0" dirty="0"/>
              <a:t> </a:t>
            </a:r>
            <a:r>
              <a:rPr lang="en-US" baseline="0" dirty="0" err="1"/>
              <a:t>Gula</a:t>
            </a:r>
            <a:r>
              <a:rPr lang="en-US" baseline="0" dirty="0"/>
              <a:t> </a:t>
            </a:r>
            <a:r>
              <a:rPr lang="en-US" baseline="0" dirty="0" err="1"/>
              <a:t>Garam</a:t>
            </a:r>
            <a:r>
              <a:rPr lang="en-US" baseline="0" dirty="0"/>
              <a:t> </a:t>
            </a:r>
            <a:r>
              <a:rPr lang="en-US" baseline="0" dirty="0" err="1"/>
              <a:t>Lemak</a:t>
            </a:r>
            <a:r>
              <a:rPr lang="en-US" baseline="0" dirty="0"/>
              <a:t> (GGL)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Olahraga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minum</a:t>
            </a:r>
            <a:r>
              <a:rPr lang="en-US" baseline="0" dirty="0"/>
              <a:t> air </a:t>
            </a:r>
            <a:r>
              <a:rPr lang="en-US" baseline="0" dirty="0" err="1"/>
              <a:t>putih</a:t>
            </a:r>
            <a:r>
              <a:rPr lang="en-US" baseline="0" dirty="0"/>
              <a:t> </a:t>
            </a:r>
            <a:r>
              <a:rPr lang="en-US" baseline="0" dirty="0" err="1"/>
              <a:t>secara</a:t>
            </a:r>
            <a:r>
              <a:rPr lang="en-US" baseline="0" dirty="0"/>
              <a:t> </a:t>
            </a:r>
            <a:r>
              <a:rPr lang="en-US" baseline="0" dirty="0" err="1"/>
              <a:t>teratur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Lakukan</a:t>
            </a:r>
            <a:r>
              <a:rPr lang="en-US" baseline="0" dirty="0"/>
              <a:t> </a:t>
            </a:r>
            <a:r>
              <a:rPr lang="en-US" baseline="0" dirty="0" err="1"/>
              <a:t>kegiatan</a:t>
            </a:r>
            <a:r>
              <a:rPr lang="en-US" baseline="0" dirty="0"/>
              <a:t> </a:t>
            </a:r>
            <a:r>
              <a:rPr lang="en-US" baseline="0" dirty="0" err="1"/>
              <a:t>menyenangkan</a:t>
            </a:r>
            <a:r>
              <a:rPr lang="en-US" baseline="0" dirty="0"/>
              <a:t> </a:t>
            </a:r>
            <a:r>
              <a:rPr lang="en-US" baseline="0" dirty="0" err="1"/>
              <a:t>bersama</a:t>
            </a:r>
            <a:r>
              <a:rPr lang="en-US" baseline="0" dirty="0"/>
              <a:t> </a:t>
            </a:r>
            <a:r>
              <a:rPr lang="en-US" baseline="0" dirty="0" err="1"/>
              <a:t>keluarga</a:t>
            </a:r>
            <a:endParaRPr lang="en-US" baseline="0" dirty="0"/>
          </a:p>
          <a:p>
            <a:pPr marL="0" indent="0">
              <a:buFont typeface="+mj-lt"/>
              <a:buNone/>
            </a:pPr>
            <a:endParaRPr lang="en-US" dirty="0"/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0BD6D-1BCC-4A91-94E8-ABBE7DE3D4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51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Protokol</a:t>
            </a:r>
            <a:r>
              <a:rPr lang="en-US" baseline="0" dirty="0"/>
              <a:t> </a:t>
            </a:r>
            <a:r>
              <a:rPr lang="en-US" baseline="0" dirty="0" err="1"/>
              <a:t>kesehatan</a:t>
            </a:r>
            <a:r>
              <a:rPr lang="en-US" baseline="0" dirty="0"/>
              <a:t> di </a:t>
            </a:r>
            <a:r>
              <a:rPr lang="en-US" baseline="0" dirty="0" err="1"/>
              <a:t>posyandu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adaptasi</a:t>
            </a:r>
            <a:r>
              <a:rPr lang="en-US" baseline="0" dirty="0"/>
              <a:t> </a:t>
            </a:r>
            <a:r>
              <a:rPr lang="en-US" baseline="0" dirty="0" err="1"/>
              <a:t>kebiasaan</a:t>
            </a:r>
            <a:r>
              <a:rPr lang="en-US" baseline="0" dirty="0"/>
              <a:t> </a:t>
            </a:r>
            <a:r>
              <a:rPr lang="en-US" baseline="0" dirty="0" err="1"/>
              <a:t>baru</a:t>
            </a:r>
            <a:r>
              <a:rPr lang="en-US" baseline="0" dirty="0"/>
              <a:t>, </a:t>
            </a:r>
            <a:r>
              <a:rPr lang="en-US" baseline="0" dirty="0" err="1"/>
              <a:t>meliputi</a:t>
            </a:r>
            <a:r>
              <a:rPr lang="en-US" baseline="0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err="1"/>
              <a:t>Sebelum</a:t>
            </a:r>
            <a:r>
              <a:rPr lang="en-US" b="1" baseline="0" dirty="0"/>
              <a:t> </a:t>
            </a:r>
            <a:r>
              <a:rPr lang="en-US" b="1" baseline="0" dirty="0" err="1"/>
              <a:t>hari</a:t>
            </a:r>
            <a:r>
              <a:rPr lang="en-US" b="1" baseline="0" dirty="0"/>
              <a:t> </a:t>
            </a:r>
            <a:r>
              <a:rPr lang="en-US" b="1" baseline="0" dirty="0" err="1"/>
              <a:t>Posyandu</a:t>
            </a:r>
            <a:r>
              <a:rPr lang="en-US" b="1" baseline="0" dirty="0"/>
              <a:t> </a:t>
            </a: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Mengidentifikasi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kelompok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sasaran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Menyusun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jadwal</a:t>
            </a:r>
            <a:endParaRPr lang="en-US" dirty="0">
              <a:solidFill>
                <a:schemeClr val="tx1"/>
              </a:solidFill>
            </a:endParaRPr>
          </a:p>
          <a:p>
            <a:pPr marL="190500" lvl="1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Membuat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undangan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medsos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daring,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pengumuman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90500" lvl="1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Mengatur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jadwal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kehadiran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berdasarkan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kelompok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@10 orang</a:t>
            </a: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Menyiapkan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lokasi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termasuk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mendisinfeksi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area</a:t>
            </a:r>
            <a:endParaRPr lang="en-US" dirty="0">
              <a:solidFill>
                <a:schemeClr val="tx1"/>
              </a:solidFill>
            </a:endParaRP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Kader yang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sakit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tidak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bertugas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hari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buka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err="1"/>
              <a:t>Pada</a:t>
            </a:r>
            <a:r>
              <a:rPr lang="en-US" b="1" baseline="0" dirty="0"/>
              <a:t> </a:t>
            </a:r>
            <a:r>
              <a:rPr lang="en-US" b="1" baseline="0" dirty="0" err="1"/>
              <a:t>hari</a:t>
            </a:r>
            <a:r>
              <a:rPr lang="en-US" b="1" baseline="0" dirty="0"/>
              <a:t> </a:t>
            </a:r>
            <a:r>
              <a:rPr lang="en-US" b="1" baseline="0" dirty="0" err="1"/>
              <a:t>Posyandu</a:t>
            </a:r>
            <a:endParaRPr lang="en-US" b="1" baseline="0" dirty="0"/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Pastikan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semua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keadaan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sehat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ibu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nakes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hadir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tepat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waktu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Cek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suhu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CTPS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air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mengalir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sebelum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masuk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area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layanan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Memakai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masker</a:t>
            </a: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Membawa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sarung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sendiri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penimbangan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buku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KIA</a:t>
            </a: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Kegiatan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posyandu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ditempat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terbuka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ruangan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ventilasi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baik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Mengatur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jarak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meja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layanan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1-2 meter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belum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mendapatkan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layanan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sebaiknya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menunggu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diluar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area</a:t>
            </a: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Nakes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memakai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sarung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gunakan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hand sanitizer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setiap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kontak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sasaran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Sasaran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yg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tdk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memiliki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masalah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kesehatan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tidak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perlu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meja</a:t>
            </a:r>
            <a:r>
              <a:rPr lang="en-GB" dirty="0">
                <a:solidFill>
                  <a:schemeClr val="tx1"/>
                </a:solidFill>
              </a:rPr>
              <a:t> 4 </a:t>
            </a:r>
            <a:r>
              <a:rPr lang="en-GB" dirty="0" err="1">
                <a:solidFill>
                  <a:schemeClr val="tx1"/>
                </a:solidFill>
              </a:rPr>
              <a:t>langsung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diberi</a:t>
            </a:r>
            <a:r>
              <a:rPr lang="en-GB" dirty="0">
                <a:solidFill>
                  <a:schemeClr val="tx1"/>
                </a:solidFill>
              </a:rPr>
              <a:t> PMT </a:t>
            </a:r>
            <a:r>
              <a:rPr lang="en-GB" dirty="0" err="1">
                <a:solidFill>
                  <a:schemeClr val="tx1"/>
                </a:solidFill>
              </a:rPr>
              <a:t>dan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segera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pulang</a:t>
            </a:r>
            <a:endParaRPr lang="en-GB" dirty="0">
              <a:solidFill>
                <a:schemeClr val="tx1"/>
              </a:solidFill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ID" dirty="0">
                <a:solidFill>
                  <a:schemeClr val="tx1"/>
                </a:solidFill>
              </a:rPr>
              <a:t>Ada </a:t>
            </a:r>
            <a:r>
              <a:rPr lang="en-ID" dirty="0" err="1">
                <a:solidFill>
                  <a:schemeClr val="tx1"/>
                </a:solidFill>
              </a:rPr>
              <a:t>pengawasan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ketaatan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pengunjung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Sesampai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dirumah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ibu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kader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tenaga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kesehatan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cuci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mandi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serta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mengganti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pakaian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Rekap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hasil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pelaksanaan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posyandu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manual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elektronik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ePPGBM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marL="215900" lvl="1" indent="-2159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Membuat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janji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kunjungan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rumah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err="1"/>
              <a:t>Setelah</a:t>
            </a:r>
            <a:r>
              <a:rPr lang="en-US" b="1" baseline="0" dirty="0"/>
              <a:t> </a:t>
            </a:r>
            <a:r>
              <a:rPr lang="en-US" b="1" baseline="0" dirty="0" err="1"/>
              <a:t>hari</a:t>
            </a:r>
            <a:r>
              <a:rPr lang="en-US" b="1" baseline="0" dirty="0"/>
              <a:t> </a:t>
            </a:r>
            <a:r>
              <a:rPr lang="en-US" b="1" baseline="0" dirty="0" err="1"/>
              <a:t>Posyandu</a:t>
            </a:r>
            <a:endParaRPr lang="en-US" b="1" baseline="0" dirty="0"/>
          </a:p>
          <a:p>
            <a:pPr marL="173038" lvl="1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Kunjungan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rumah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bagi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tidak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hadir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dg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gangguan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pertumbuhan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3038" lvl="1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Analisis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Data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intervensi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Memberikan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penyuluhan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melalu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atau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medsos</a:t>
            </a:r>
            <a:r>
              <a:rPr lang="en-US" sz="1600" dirty="0">
                <a:solidFill>
                  <a:schemeClr val="tx1"/>
                </a:solidFill>
              </a:rPr>
              <a:t> lain</a:t>
            </a: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Berkoordinasi</a:t>
            </a:r>
            <a:r>
              <a:rPr lang="en-GB" sz="1600" dirty="0">
                <a:solidFill>
                  <a:schemeClr val="tx1"/>
                </a:solidFill>
              </a:rPr>
              <a:t> dg </a:t>
            </a:r>
            <a:r>
              <a:rPr lang="en-GB" sz="1600" dirty="0" err="1">
                <a:solidFill>
                  <a:schemeClr val="tx1"/>
                </a:solidFill>
              </a:rPr>
              <a:t>petugas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kesehatan</a:t>
            </a:r>
            <a:r>
              <a:rPr lang="en-GB" sz="1600" dirty="0">
                <a:solidFill>
                  <a:schemeClr val="tx1"/>
                </a:solidFill>
              </a:rPr>
              <a:t>  </a:t>
            </a:r>
            <a:r>
              <a:rPr lang="en-GB" sz="1600" dirty="0" err="1">
                <a:solidFill>
                  <a:schemeClr val="tx1"/>
                </a:solidFill>
              </a:rPr>
              <a:t>dan</a:t>
            </a:r>
            <a:r>
              <a:rPr lang="en-GB" sz="1600" dirty="0">
                <a:solidFill>
                  <a:schemeClr val="tx1"/>
                </a:solidFill>
              </a:rPr>
              <a:t> RT/Dusun</a:t>
            </a:r>
            <a:endParaRPr lang="en-US" sz="1600" dirty="0">
              <a:solidFill>
                <a:schemeClr val="tx1"/>
              </a:solidFill>
            </a:endParaRP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Melakukan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survailans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kesehatan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berbasis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masyarakat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Menindaklanjuti</a:t>
            </a:r>
            <a:r>
              <a:rPr lang="en-GB" sz="1600" dirty="0">
                <a:solidFill>
                  <a:schemeClr val="tx1"/>
                </a:solidFill>
              </a:rPr>
              <a:t> a</a:t>
            </a:r>
            <a:r>
              <a:rPr lang="en-US" sz="1600" dirty="0" err="1">
                <a:solidFill>
                  <a:schemeClr val="tx1"/>
                </a:solidFill>
              </a:rPr>
              <a:t>suhan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gizi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pada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masyarakat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warga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terdampak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Font typeface="+mj-lt"/>
              <a:buNone/>
            </a:pPr>
            <a:endParaRPr lang="en-US" baseline="0" dirty="0"/>
          </a:p>
          <a:p>
            <a:pPr marL="0" indent="0">
              <a:buFont typeface="+mj-lt"/>
              <a:buNone/>
            </a:pPr>
            <a:endParaRPr lang="en-US" baseline="0" dirty="0"/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0BD6D-1BCC-4A91-94E8-ABBE7DE3D4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7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3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siklus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tujuan</a:t>
            </a:r>
            <a:r>
              <a:rPr lang="en-US" baseline="0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baseline="0" dirty="0"/>
              <a:t> </a:t>
            </a:r>
            <a:r>
              <a:rPr lang="en-US" baseline="0" dirty="0" err="1"/>
              <a:t>mutu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perorangan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masyarakat</a:t>
            </a:r>
            <a:r>
              <a:rPr lang="en-US" baseline="0" dirty="0"/>
              <a:t>. </a:t>
            </a:r>
            <a:r>
              <a:rPr lang="en-US" baseline="0" dirty="0" err="1"/>
              <a:t>Perbaikan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masyarakat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masa </a:t>
            </a:r>
            <a:r>
              <a:rPr lang="en-US" baseline="0" dirty="0" err="1"/>
              <a:t>pandemi</a:t>
            </a:r>
            <a:r>
              <a:rPr lang="en-US" baseline="0" dirty="0"/>
              <a:t> </a:t>
            </a:r>
            <a:r>
              <a:rPr lang="en-US" baseline="0" dirty="0" err="1"/>
              <a:t>saat</a:t>
            </a:r>
            <a:r>
              <a:rPr lang="en-US" baseline="0" dirty="0"/>
              <a:t> </a:t>
            </a:r>
            <a:r>
              <a:rPr lang="en-US" baseline="0" dirty="0" err="1"/>
              <a:t>ini</a:t>
            </a:r>
            <a:r>
              <a:rPr lang="en-US" baseline="0" dirty="0"/>
              <a:t> </a:t>
            </a:r>
            <a:r>
              <a:rPr lang="en-US" baseline="0" dirty="0" err="1"/>
              <a:t>dapat</a:t>
            </a:r>
            <a:r>
              <a:rPr lang="en-US" baseline="0" dirty="0"/>
              <a:t> </a:t>
            </a:r>
            <a:r>
              <a:rPr lang="en-US" baseline="0" dirty="0" err="1"/>
              <a:t>melakukan</a:t>
            </a:r>
            <a:r>
              <a:rPr lang="en-US" baseline="0" dirty="0"/>
              <a:t> </a:t>
            </a:r>
            <a:r>
              <a:rPr lang="en-US" baseline="0" dirty="0" err="1"/>
              <a:t>pelayanan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mengutamakan</a:t>
            </a:r>
            <a:r>
              <a:rPr lang="en-US" baseline="0" dirty="0"/>
              <a:t> </a:t>
            </a:r>
            <a:r>
              <a:rPr lang="en-US" baseline="0" dirty="0" err="1"/>
              <a:t>prinsip</a:t>
            </a:r>
            <a:r>
              <a:rPr lang="en-US" baseline="0" dirty="0"/>
              <a:t> </a:t>
            </a:r>
            <a:r>
              <a:rPr lang="en-US" baseline="0" dirty="0" err="1"/>
              <a:t>pencegahan</a:t>
            </a:r>
            <a:r>
              <a:rPr lang="en-US" baseline="0" dirty="0"/>
              <a:t> Covid-19, </a:t>
            </a:r>
            <a:r>
              <a:rPr lang="en-US" baseline="0" dirty="0" err="1"/>
              <a:t>antara</a:t>
            </a:r>
            <a:r>
              <a:rPr lang="en-US" baseline="0" dirty="0"/>
              <a:t> lain: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Memakai</a:t>
            </a:r>
            <a:r>
              <a:rPr lang="en-US" baseline="0" dirty="0"/>
              <a:t> masker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Melakukan</a:t>
            </a:r>
            <a:r>
              <a:rPr lang="en-US" baseline="0" dirty="0"/>
              <a:t> </a:t>
            </a:r>
            <a:r>
              <a:rPr lang="en-US" baseline="0" dirty="0" err="1"/>
              <a:t>cuci</a:t>
            </a:r>
            <a:r>
              <a:rPr lang="en-US" baseline="0" dirty="0"/>
              <a:t> </a:t>
            </a:r>
            <a:r>
              <a:rPr lang="en-US" baseline="0" dirty="0" err="1"/>
              <a:t>tangan</a:t>
            </a:r>
            <a:r>
              <a:rPr lang="en-US" baseline="0" dirty="0"/>
              <a:t> </a:t>
            </a:r>
            <a:r>
              <a:rPr lang="en-US" baseline="0" dirty="0" err="1"/>
              <a:t>pakai</a:t>
            </a:r>
            <a:r>
              <a:rPr lang="en-US" baseline="0" dirty="0"/>
              <a:t> </a:t>
            </a:r>
            <a:r>
              <a:rPr lang="en-US" baseline="0" dirty="0" err="1"/>
              <a:t>sabun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air </a:t>
            </a:r>
            <a:r>
              <a:rPr lang="en-US" baseline="0" dirty="0" err="1"/>
              <a:t>mengalir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Menerapakan</a:t>
            </a:r>
            <a:r>
              <a:rPr lang="en-US" baseline="0" dirty="0"/>
              <a:t> </a:t>
            </a:r>
            <a:r>
              <a:rPr lang="en-US" i="1" baseline="0" dirty="0"/>
              <a:t>physical distancing </a:t>
            </a:r>
            <a:r>
              <a:rPr lang="en-US" baseline="0" dirty="0"/>
              <a:t>minimal 1 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Membersihkan</a:t>
            </a:r>
            <a:r>
              <a:rPr lang="en-US" baseline="0" dirty="0"/>
              <a:t> </a:t>
            </a:r>
            <a:r>
              <a:rPr lang="en-US" baseline="0" dirty="0" err="1"/>
              <a:t>permukaan</a:t>
            </a:r>
            <a:r>
              <a:rPr lang="en-US" baseline="0" dirty="0"/>
              <a:t> yang </a:t>
            </a:r>
            <a:r>
              <a:rPr lang="en-US" baseline="0" dirty="0" err="1"/>
              <a:t>sering</a:t>
            </a:r>
            <a:r>
              <a:rPr lang="en-US" baseline="0" dirty="0"/>
              <a:t> </a:t>
            </a:r>
            <a:r>
              <a:rPr lang="en-US" baseline="0" dirty="0" err="1"/>
              <a:t>disentuh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disinfektan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Ganti</a:t>
            </a:r>
            <a:r>
              <a:rPr lang="en-US" baseline="0" dirty="0"/>
              <a:t> </a:t>
            </a:r>
            <a:r>
              <a:rPr lang="en-US" baseline="0" dirty="0" err="1"/>
              <a:t>pakaian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mandi</a:t>
            </a:r>
            <a:r>
              <a:rPr lang="en-US" baseline="0" dirty="0"/>
              <a:t> </a:t>
            </a:r>
            <a:r>
              <a:rPr lang="en-US" baseline="0" dirty="0" err="1"/>
              <a:t>setelah</a:t>
            </a:r>
            <a:r>
              <a:rPr lang="en-US" baseline="0" dirty="0"/>
              <a:t> </a:t>
            </a:r>
            <a:r>
              <a:rPr lang="en-US" baseline="0" dirty="0" err="1"/>
              <a:t>bepergian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Selain</a:t>
            </a:r>
            <a:r>
              <a:rPr lang="en-US" baseline="0" dirty="0"/>
              <a:t> </a:t>
            </a:r>
            <a:r>
              <a:rPr lang="en-US" baseline="0" dirty="0" err="1"/>
              <a:t>itu</a:t>
            </a:r>
            <a:r>
              <a:rPr lang="en-US" baseline="0" dirty="0"/>
              <a:t> </a:t>
            </a:r>
            <a:r>
              <a:rPr lang="en-US" baseline="0" dirty="0" err="1"/>
              <a:t>ditambah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meningkatkan</a:t>
            </a:r>
            <a:r>
              <a:rPr lang="en-US" baseline="0" dirty="0"/>
              <a:t> </a:t>
            </a:r>
            <a:r>
              <a:rPr lang="en-US" baseline="0" dirty="0" err="1"/>
              <a:t>jangkauan</a:t>
            </a:r>
            <a:r>
              <a:rPr lang="en-US" baseline="0" dirty="0"/>
              <a:t> </a:t>
            </a:r>
            <a:r>
              <a:rPr lang="en-US" baseline="0" dirty="0" err="1"/>
              <a:t>pelayanan</a:t>
            </a:r>
            <a:r>
              <a:rPr lang="en-US" baseline="0" dirty="0"/>
              <a:t> </a:t>
            </a:r>
            <a:r>
              <a:rPr lang="en-US" baseline="0" dirty="0" err="1"/>
              <a:t>serta</a:t>
            </a:r>
            <a:r>
              <a:rPr lang="en-US" baseline="0" dirty="0"/>
              <a:t> </a:t>
            </a:r>
            <a:r>
              <a:rPr lang="en-US" baseline="0" dirty="0" err="1"/>
              <a:t>pencatatan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pelaporan</a:t>
            </a:r>
            <a:r>
              <a:rPr lang="en-US" baseline="0" dirty="0"/>
              <a:t> </a:t>
            </a:r>
            <a:r>
              <a:rPr lang="en-US" baseline="0" dirty="0" err="1"/>
              <a:t>berbasis</a:t>
            </a:r>
            <a:r>
              <a:rPr lang="en-US" baseline="0" dirty="0"/>
              <a:t> </a:t>
            </a:r>
            <a:r>
              <a:rPr lang="en-US" baseline="0" dirty="0" err="1"/>
              <a:t>teknologi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Selanjutnya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sosialisasi</a:t>
            </a:r>
            <a:r>
              <a:rPr lang="en-US" baseline="0" dirty="0"/>
              <a:t> </a:t>
            </a:r>
            <a:r>
              <a:rPr lang="en-US" baseline="0" dirty="0" err="1"/>
              <a:t>penerapan</a:t>
            </a:r>
            <a:r>
              <a:rPr lang="en-US" baseline="0" dirty="0"/>
              <a:t> </a:t>
            </a:r>
            <a:r>
              <a:rPr lang="en-US" baseline="0" dirty="0" err="1"/>
              <a:t>protokol</a:t>
            </a:r>
            <a:r>
              <a:rPr lang="en-US" baseline="0" dirty="0"/>
              <a:t> </a:t>
            </a:r>
            <a:r>
              <a:rPr lang="en-US" baseline="0" dirty="0" err="1"/>
              <a:t>pencegahan</a:t>
            </a:r>
            <a:r>
              <a:rPr lang="en-US" baseline="0" dirty="0"/>
              <a:t> </a:t>
            </a:r>
            <a:r>
              <a:rPr lang="en-US" baseline="0" dirty="0" err="1"/>
              <a:t>dalam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kegiatan</a:t>
            </a:r>
            <a:r>
              <a:rPr lang="en-US" baseline="0" dirty="0"/>
              <a:t> </a:t>
            </a:r>
            <a:r>
              <a:rPr lang="en-US" baseline="0" dirty="0" err="1"/>
              <a:t>pelayanan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serta</a:t>
            </a:r>
            <a:r>
              <a:rPr lang="en-US" baseline="0" dirty="0"/>
              <a:t> </a:t>
            </a:r>
            <a:r>
              <a:rPr lang="en-US" baseline="0" dirty="0" err="1"/>
              <a:t>penyiapan</a:t>
            </a:r>
            <a:r>
              <a:rPr lang="en-US" baseline="0" dirty="0"/>
              <a:t> </a:t>
            </a:r>
            <a:r>
              <a:rPr lang="en-US" baseline="0" dirty="0" err="1"/>
              <a:t>sarana</a:t>
            </a:r>
            <a:r>
              <a:rPr lang="en-US" baseline="0" dirty="0"/>
              <a:t> </a:t>
            </a:r>
            <a:r>
              <a:rPr lang="en-US" baseline="0" dirty="0" err="1"/>
              <a:t>prasarana</a:t>
            </a:r>
            <a:r>
              <a:rPr lang="en-US" baseline="0" dirty="0"/>
              <a:t> </a:t>
            </a:r>
            <a:r>
              <a:rPr lang="en-US" baseline="0" dirty="0" err="1"/>
              <a:t>sebagai</a:t>
            </a:r>
            <a:r>
              <a:rPr lang="en-US" baseline="0" dirty="0"/>
              <a:t> </a:t>
            </a:r>
            <a:r>
              <a:rPr lang="en-US" baseline="0" dirty="0" err="1"/>
              <a:t>penyesuaian</a:t>
            </a:r>
            <a:r>
              <a:rPr lang="en-US" baseline="0" dirty="0"/>
              <a:t> </a:t>
            </a:r>
            <a:r>
              <a:rPr lang="en-US" baseline="0" dirty="0" err="1"/>
              <a:t>terhadap</a:t>
            </a:r>
            <a:r>
              <a:rPr lang="en-US" baseline="0" dirty="0"/>
              <a:t> </a:t>
            </a:r>
            <a:r>
              <a:rPr lang="en-US" baseline="0" dirty="0" err="1"/>
              <a:t>protokol</a:t>
            </a:r>
            <a:r>
              <a:rPr lang="en-US" baseline="0" dirty="0"/>
              <a:t> </a:t>
            </a:r>
            <a:r>
              <a:rPr lang="en-US" baseline="0" dirty="0" err="1"/>
              <a:t>kegiatan</a:t>
            </a:r>
            <a:r>
              <a:rPr lang="en-US" baseline="0" dirty="0"/>
              <a:t> </a:t>
            </a:r>
            <a:r>
              <a:rPr lang="en-US" baseline="0" dirty="0" err="1"/>
              <a:t>pelayanan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32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saat</a:t>
            </a:r>
            <a:r>
              <a:rPr lang="en-US" baseline="0" dirty="0"/>
              <a:t> </a:t>
            </a:r>
            <a:r>
              <a:rPr lang="en-US" baseline="0" dirty="0" err="1"/>
              <a:t>ini</a:t>
            </a:r>
            <a:r>
              <a:rPr lang="en-US" baseline="0" dirty="0"/>
              <a:t> </a:t>
            </a:r>
            <a:r>
              <a:rPr lang="en-US" baseline="0" dirty="0" err="1"/>
              <a:t>yaitu</a:t>
            </a:r>
            <a:r>
              <a:rPr lang="en-US" baseline="0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</a:t>
            </a:r>
            <a:r>
              <a:rPr lang="en-US" dirty="0" err="1"/>
              <a:t>perseorangan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prioritas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rawan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balita</a:t>
            </a:r>
            <a:r>
              <a:rPr lang="en-US" dirty="0"/>
              <a:t>, </a:t>
            </a:r>
            <a:r>
              <a:rPr lang="en-US" dirty="0" err="1"/>
              <a:t>remaja</a:t>
            </a:r>
            <a:r>
              <a:rPr lang="en-US" dirty="0"/>
              <a:t> </a:t>
            </a:r>
            <a:r>
              <a:rPr lang="en-US" dirty="0" err="1"/>
              <a:t>putri</a:t>
            </a:r>
            <a:r>
              <a:rPr lang="en-US" dirty="0"/>
              <a:t>,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hamil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menyusui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situasi</a:t>
            </a:r>
            <a:r>
              <a:rPr lang="en-US" dirty="0"/>
              <a:t> </a:t>
            </a:r>
            <a:r>
              <a:rPr lang="en-US" dirty="0" err="1"/>
              <a:t>pandemi</a:t>
            </a:r>
            <a:r>
              <a:rPr lang="en-US" dirty="0"/>
              <a:t> COVID-19 </a:t>
            </a:r>
            <a:r>
              <a:rPr lang="en-US" dirty="0" err="1"/>
              <a:t>diharapkan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berjalan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penyesuaian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</a:t>
            </a:r>
            <a:r>
              <a:rPr lang="en-US" dirty="0" err="1"/>
              <a:t>pembatasan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yang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setempat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terjadinya</a:t>
            </a:r>
            <a:r>
              <a:rPr lang="en-US" dirty="0"/>
              <a:t> </a:t>
            </a:r>
            <a:r>
              <a:rPr lang="en-US" dirty="0" err="1"/>
              <a:t>penularan</a:t>
            </a:r>
            <a:r>
              <a:rPr lang="en-US" dirty="0"/>
              <a:t> COVID-19. </a:t>
            </a:r>
          </a:p>
          <a:p>
            <a:endParaRPr lang="en-US" dirty="0"/>
          </a:p>
          <a:p>
            <a:r>
              <a:rPr lang="en-US" dirty="0" err="1"/>
              <a:t>Protokol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masa pandemic</a:t>
            </a:r>
            <a:r>
              <a:rPr lang="en-US" baseline="0" dirty="0"/>
              <a:t> Covid-19 </a:t>
            </a:r>
            <a:r>
              <a:rPr lang="en-US" baseline="0" dirty="0" err="1"/>
              <a:t>untuk</a:t>
            </a:r>
            <a:r>
              <a:rPr lang="en-US" baseline="0" dirty="0"/>
              <a:t> </a:t>
            </a:r>
            <a:r>
              <a:rPr lang="en-US" baseline="0" dirty="0" err="1"/>
              <a:t>masing-masing</a:t>
            </a:r>
            <a:r>
              <a:rPr lang="en-US" baseline="0" dirty="0"/>
              <a:t> </a:t>
            </a:r>
            <a:r>
              <a:rPr lang="en-US" baseline="0" dirty="0" err="1"/>
              <a:t>sasaran</a:t>
            </a:r>
            <a:r>
              <a:rPr lang="en-US" baseline="0" dirty="0"/>
              <a:t> </a:t>
            </a:r>
            <a:r>
              <a:rPr lang="en-US" baseline="0" dirty="0" err="1"/>
              <a:t>sebagai</a:t>
            </a:r>
            <a:r>
              <a:rPr lang="en-US" baseline="0" dirty="0"/>
              <a:t> </a:t>
            </a:r>
            <a:r>
              <a:rPr lang="en-US" baseline="0" dirty="0" err="1"/>
              <a:t>berikut</a:t>
            </a:r>
            <a:r>
              <a:rPr lang="en-US" baseline="0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Ibu</a:t>
            </a:r>
            <a:r>
              <a:rPr lang="en-US" b="1" baseline="0" dirty="0"/>
              <a:t> </a:t>
            </a:r>
            <a:r>
              <a:rPr lang="en-US" b="1" baseline="0" dirty="0" err="1"/>
              <a:t>Hamil</a:t>
            </a:r>
            <a:endParaRPr lang="en-US" b="1" baseline="0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Pemberian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(TTD) minimal 10 tablet (program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mandiri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Pemantauan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(ODP),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Pengawasan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(PDP)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terkonfirmasi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Covid-19,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pemberian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dikonsultasikan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Pemeriksaan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status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gizi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Pemberian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Makanan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(PMT)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Kronik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(KEK)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err="1"/>
              <a:t>Ibu</a:t>
            </a:r>
            <a:r>
              <a:rPr lang="en-US" b="1" baseline="0" dirty="0"/>
              <a:t> </a:t>
            </a:r>
            <a:r>
              <a:rPr lang="en-US" b="1" baseline="0" dirty="0" err="1"/>
              <a:t>Menyusui</a:t>
            </a:r>
            <a:endParaRPr lang="en-US" b="1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Melakukan</a:t>
            </a:r>
            <a:r>
              <a:rPr lang="en-US" baseline="0" dirty="0"/>
              <a:t> </a:t>
            </a:r>
            <a:r>
              <a:rPr lang="en-US" baseline="0" dirty="0" err="1"/>
              <a:t>Inisiasi</a:t>
            </a:r>
            <a:r>
              <a:rPr lang="en-US" baseline="0" dirty="0"/>
              <a:t> </a:t>
            </a:r>
            <a:r>
              <a:rPr lang="en-US" baseline="0" dirty="0" err="1"/>
              <a:t>Menyusui</a:t>
            </a:r>
            <a:r>
              <a:rPr lang="en-US" baseline="0" dirty="0"/>
              <a:t> Dini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tetap</a:t>
            </a:r>
            <a:r>
              <a:rPr lang="en-US" baseline="0" dirty="0"/>
              <a:t> </a:t>
            </a:r>
            <a:r>
              <a:rPr lang="en-US" baseline="0" dirty="0" err="1"/>
              <a:t>menjaga</a:t>
            </a:r>
            <a:r>
              <a:rPr lang="en-US" baseline="0" dirty="0"/>
              <a:t> </a:t>
            </a:r>
            <a:r>
              <a:rPr lang="en-US" baseline="0" dirty="0" err="1"/>
              <a:t>prinsip</a:t>
            </a:r>
            <a:r>
              <a:rPr lang="en-US" baseline="0" dirty="0"/>
              <a:t> </a:t>
            </a:r>
            <a:r>
              <a:rPr lang="en-US" baseline="0" dirty="0" err="1"/>
              <a:t>protokol</a:t>
            </a:r>
            <a:r>
              <a:rPr lang="en-US" baseline="0" dirty="0"/>
              <a:t> </a:t>
            </a:r>
            <a:r>
              <a:rPr lang="en-US" baseline="0" dirty="0" err="1"/>
              <a:t>kesehatan</a:t>
            </a:r>
            <a:r>
              <a:rPr lang="en-US" baseline="0" dirty="0"/>
              <a:t> </a:t>
            </a:r>
            <a:r>
              <a:rPr lang="en-US" baseline="0" dirty="0" err="1"/>
              <a:t>terutama</a:t>
            </a:r>
            <a:r>
              <a:rPr lang="en-US" baseline="0" dirty="0"/>
              <a:t> </a:t>
            </a:r>
            <a:r>
              <a:rPr lang="en-US" baseline="0" dirty="0" err="1"/>
              <a:t>menjaga</a:t>
            </a:r>
            <a:r>
              <a:rPr lang="en-US" baseline="0" dirty="0"/>
              <a:t> </a:t>
            </a:r>
            <a:r>
              <a:rPr lang="en-US" baseline="0" dirty="0" err="1"/>
              <a:t>kebersihan</a:t>
            </a:r>
            <a:r>
              <a:rPr lang="en-US" baseline="0" dirty="0"/>
              <a:t> </a:t>
            </a:r>
            <a:r>
              <a:rPr lang="en-US" baseline="0" dirty="0" err="1"/>
              <a:t>saluran</a:t>
            </a:r>
            <a:r>
              <a:rPr lang="en-US" baseline="0" dirty="0"/>
              <a:t> </a:t>
            </a:r>
            <a:r>
              <a:rPr lang="en-US" baseline="0" dirty="0" err="1"/>
              <a:t>nafas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Menyusui</a:t>
            </a:r>
            <a:r>
              <a:rPr lang="en-US" baseline="0" dirty="0"/>
              <a:t> </a:t>
            </a:r>
            <a:r>
              <a:rPr lang="en-US" baseline="0" dirty="0" err="1"/>
              <a:t>Eksklusif</a:t>
            </a:r>
            <a:r>
              <a:rPr lang="en-US" baseline="0" dirty="0"/>
              <a:t> (0-6 </a:t>
            </a:r>
            <a:r>
              <a:rPr lang="en-US" baseline="0" dirty="0" err="1"/>
              <a:t>bulan</a:t>
            </a:r>
            <a:r>
              <a:rPr lang="en-US" baseline="0" dirty="0"/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Ibu</a:t>
            </a:r>
            <a:r>
              <a:rPr lang="en-US" baseline="0" dirty="0"/>
              <a:t> </a:t>
            </a:r>
            <a:r>
              <a:rPr lang="en-US" baseline="0" dirty="0" err="1"/>
              <a:t>menyusui</a:t>
            </a:r>
            <a:r>
              <a:rPr lang="en-US" baseline="0" dirty="0"/>
              <a:t> yang </a:t>
            </a:r>
            <a:r>
              <a:rPr lang="en-US" baseline="0" dirty="0" err="1"/>
              <a:t>menjadi</a:t>
            </a:r>
            <a:r>
              <a:rPr lang="en-US" baseline="0" dirty="0"/>
              <a:t> ODP </a:t>
            </a:r>
            <a:r>
              <a:rPr lang="en-US" baseline="0" dirty="0" err="1"/>
              <a:t>dan</a:t>
            </a:r>
            <a:r>
              <a:rPr lang="en-US" baseline="0" dirty="0"/>
              <a:t> Orang </a:t>
            </a:r>
            <a:r>
              <a:rPr lang="en-US" baseline="0" dirty="0" err="1"/>
              <a:t>Tanpa</a:t>
            </a:r>
            <a:r>
              <a:rPr lang="en-US" baseline="0" dirty="0"/>
              <a:t> </a:t>
            </a:r>
            <a:r>
              <a:rPr lang="en-US" baseline="0" dirty="0" err="1"/>
              <a:t>Gejala</a:t>
            </a:r>
            <a:r>
              <a:rPr lang="en-US" baseline="0" dirty="0"/>
              <a:t> (OTG)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sedang</a:t>
            </a:r>
            <a:r>
              <a:rPr lang="en-US" baseline="0" dirty="0"/>
              <a:t> </a:t>
            </a:r>
            <a:r>
              <a:rPr lang="en-US" baseline="0" dirty="0" err="1"/>
              <a:t>menjalani</a:t>
            </a:r>
            <a:r>
              <a:rPr lang="en-US" baseline="0" dirty="0"/>
              <a:t> </a:t>
            </a:r>
            <a:r>
              <a:rPr lang="en-US" baseline="0" dirty="0" err="1"/>
              <a:t>isolasi</a:t>
            </a:r>
            <a:r>
              <a:rPr lang="en-US" baseline="0" dirty="0"/>
              <a:t> </a:t>
            </a:r>
            <a:r>
              <a:rPr lang="en-US" baseline="0" dirty="0" err="1"/>
              <a:t>mandiri</a:t>
            </a:r>
            <a:r>
              <a:rPr lang="en-US" baseline="0" dirty="0"/>
              <a:t> di </a:t>
            </a:r>
            <a:r>
              <a:rPr lang="en-US" baseline="0" dirty="0" err="1"/>
              <a:t>rumah</a:t>
            </a:r>
            <a:r>
              <a:rPr lang="en-US" baseline="0" dirty="0"/>
              <a:t>, </a:t>
            </a:r>
            <a:r>
              <a:rPr lang="en-US" baseline="0" dirty="0" err="1"/>
              <a:t>aman</a:t>
            </a:r>
            <a:r>
              <a:rPr lang="en-US" baseline="0" dirty="0"/>
              <a:t> </a:t>
            </a:r>
            <a:r>
              <a:rPr lang="en-US" baseline="0" dirty="0" err="1"/>
              <a:t>untuk</a:t>
            </a:r>
            <a:r>
              <a:rPr lang="en-US" baseline="0" dirty="0"/>
              <a:t> </a:t>
            </a:r>
            <a:r>
              <a:rPr lang="en-US" baseline="0" dirty="0" err="1"/>
              <a:t>menyusui</a:t>
            </a:r>
            <a:r>
              <a:rPr lang="en-US" baseline="0" dirty="0"/>
              <a:t> </a:t>
            </a:r>
            <a:r>
              <a:rPr lang="en-US" baseline="0" dirty="0" err="1"/>
              <a:t>bayi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memperhatikan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menjaga</a:t>
            </a:r>
            <a:r>
              <a:rPr lang="en-US" baseline="0" dirty="0"/>
              <a:t> </a:t>
            </a:r>
            <a:r>
              <a:rPr lang="en-US" baseline="0" dirty="0" err="1"/>
              <a:t>kebersihan</a:t>
            </a:r>
            <a:r>
              <a:rPr lang="en-US" baseline="0" dirty="0"/>
              <a:t> </a:t>
            </a:r>
            <a:r>
              <a:rPr lang="en-US" baseline="0" dirty="0" err="1"/>
              <a:t>saluran</a:t>
            </a:r>
            <a:r>
              <a:rPr lang="en-US" baseline="0" dirty="0"/>
              <a:t> </a:t>
            </a:r>
            <a:r>
              <a:rPr lang="en-US" baseline="0" dirty="0" err="1"/>
              <a:t>nafas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Menyusui</a:t>
            </a:r>
            <a:r>
              <a:rPr lang="en-US" baseline="0" dirty="0"/>
              <a:t> </a:t>
            </a:r>
            <a:r>
              <a:rPr lang="en-US" baseline="0" dirty="0" err="1"/>
              <a:t>sampai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2 </a:t>
            </a:r>
            <a:r>
              <a:rPr lang="en-US" baseline="0" dirty="0" err="1"/>
              <a:t>tahun</a:t>
            </a:r>
            <a:r>
              <a:rPr lang="en-US" baseline="0" dirty="0"/>
              <a:t> </a:t>
            </a:r>
            <a:r>
              <a:rPr lang="en-US" baseline="0" dirty="0" err="1"/>
              <a:t>atau</a:t>
            </a:r>
            <a:r>
              <a:rPr lang="en-US" baseline="0" dirty="0"/>
              <a:t> </a:t>
            </a:r>
            <a:r>
              <a:rPr lang="en-US" baseline="0" dirty="0" err="1"/>
              <a:t>lebih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Pemberian</a:t>
            </a:r>
            <a:r>
              <a:rPr lang="en-US" baseline="0" dirty="0"/>
              <a:t> Vitamin A </a:t>
            </a:r>
            <a:r>
              <a:rPr lang="en-US" baseline="0" dirty="0" err="1"/>
              <a:t>pada</a:t>
            </a:r>
            <a:r>
              <a:rPr lang="en-US" baseline="0" dirty="0"/>
              <a:t> masa </a:t>
            </a:r>
            <a:r>
              <a:rPr lang="en-US" baseline="0" dirty="0" err="1"/>
              <a:t>nifas</a:t>
            </a:r>
            <a:endParaRPr lang="en-US" baseline="0" dirty="0"/>
          </a:p>
          <a:p>
            <a:pPr marL="0" indent="0">
              <a:buFont typeface="+mj-lt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err="1"/>
              <a:t>Balita</a:t>
            </a:r>
            <a:r>
              <a:rPr lang="en-US" b="1" baseline="0" dirty="0"/>
              <a:t>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baseline="0" dirty="0" err="1"/>
              <a:t>Pemantauan</a:t>
            </a:r>
            <a:r>
              <a:rPr lang="en-US" baseline="0" dirty="0"/>
              <a:t> </a:t>
            </a:r>
            <a:r>
              <a:rPr lang="en-US" baseline="0" dirty="0" err="1"/>
              <a:t>pertumbuhan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perkembangan</a:t>
            </a:r>
            <a:r>
              <a:rPr lang="en-US" baseline="0" dirty="0"/>
              <a:t> </a:t>
            </a:r>
            <a:r>
              <a:rPr lang="en-US" baseline="0" dirty="0" err="1"/>
              <a:t>sebagai</a:t>
            </a:r>
            <a:r>
              <a:rPr lang="en-US" baseline="0" dirty="0"/>
              <a:t> </a:t>
            </a:r>
            <a:r>
              <a:rPr lang="en-US" baseline="0" dirty="0" err="1"/>
              <a:t>upaya</a:t>
            </a:r>
            <a:r>
              <a:rPr lang="en-US" baseline="0" dirty="0"/>
              <a:t> </a:t>
            </a:r>
            <a:r>
              <a:rPr lang="en-US" baseline="0" dirty="0" err="1"/>
              <a:t>deteksi</a:t>
            </a:r>
            <a:r>
              <a:rPr lang="en-US" baseline="0" dirty="0"/>
              <a:t> </a:t>
            </a:r>
            <a:r>
              <a:rPr lang="en-US" baseline="0" dirty="0" err="1"/>
              <a:t>dini</a:t>
            </a:r>
            <a:r>
              <a:rPr lang="en-US" baseline="0" dirty="0"/>
              <a:t> </a:t>
            </a:r>
            <a:r>
              <a:rPr lang="en-US" baseline="0" dirty="0" err="1"/>
              <a:t>masalah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balita</a:t>
            </a:r>
            <a:endParaRPr lang="en-US" baseline="0" dirty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baseline="0" dirty="0" err="1"/>
              <a:t>Pemberian</a:t>
            </a:r>
            <a:r>
              <a:rPr lang="en-US" baseline="0" dirty="0"/>
              <a:t> </a:t>
            </a:r>
            <a:r>
              <a:rPr lang="en-US" baseline="0" dirty="0" err="1"/>
              <a:t>Makanan</a:t>
            </a:r>
            <a:r>
              <a:rPr lang="en-US" baseline="0" dirty="0"/>
              <a:t> </a:t>
            </a:r>
            <a:r>
              <a:rPr lang="en-US" baseline="0" dirty="0" err="1"/>
              <a:t>Tambahan</a:t>
            </a:r>
            <a:r>
              <a:rPr lang="en-US" baseline="0" dirty="0"/>
              <a:t> (PMT) </a:t>
            </a:r>
            <a:r>
              <a:rPr lang="en-US" baseline="0" dirty="0" err="1"/>
              <a:t>balita</a:t>
            </a:r>
            <a:r>
              <a:rPr lang="en-US" baseline="0" dirty="0"/>
              <a:t> </a:t>
            </a:r>
            <a:r>
              <a:rPr lang="en-US" baseline="0" dirty="0" err="1"/>
              <a:t>kurus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petunjuk</a:t>
            </a:r>
            <a:r>
              <a:rPr lang="en-US" baseline="0" dirty="0"/>
              <a:t> </a:t>
            </a:r>
            <a:r>
              <a:rPr lang="en-US" baseline="0" dirty="0" err="1"/>
              <a:t>teknis</a:t>
            </a:r>
            <a:r>
              <a:rPr lang="en-US" baseline="0" dirty="0"/>
              <a:t> </a:t>
            </a:r>
            <a:r>
              <a:rPr lang="en-US" baseline="0" dirty="0" err="1"/>
              <a:t>Makanan</a:t>
            </a:r>
            <a:r>
              <a:rPr lang="en-US" baseline="0" dirty="0"/>
              <a:t> </a:t>
            </a:r>
            <a:r>
              <a:rPr lang="en-US" baseline="0" dirty="0" err="1"/>
              <a:t>Tambahan</a:t>
            </a:r>
            <a:r>
              <a:rPr lang="en-US" baseline="0" dirty="0"/>
              <a:t> </a:t>
            </a:r>
            <a:r>
              <a:rPr lang="en-US" baseline="0" dirty="0" err="1"/>
              <a:t>Balita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Ibu</a:t>
            </a:r>
            <a:r>
              <a:rPr lang="en-US" baseline="0" dirty="0"/>
              <a:t> </a:t>
            </a:r>
            <a:r>
              <a:rPr lang="en-US" baseline="0" dirty="0" err="1"/>
              <a:t>Hamil</a:t>
            </a:r>
            <a:r>
              <a:rPr lang="en-US" baseline="0" dirty="0"/>
              <a:t> </a:t>
            </a:r>
            <a:r>
              <a:rPr lang="en-US" baseline="0" dirty="0" err="1"/>
              <a:t>tahun</a:t>
            </a:r>
            <a:r>
              <a:rPr lang="en-US" baseline="0" dirty="0"/>
              <a:t> 2019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baseline="0" dirty="0" err="1"/>
              <a:t>Memberikan</a:t>
            </a:r>
            <a:r>
              <a:rPr lang="en-US" baseline="0" dirty="0"/>
              <a:t> Air </a:t>
            </a:r>
            <a:r>
              <a:rPr lang="en-US" baseline="0" dirty="0" err="1"/>
              <a:t>Susu</a:t>
            </a:r>
            <a:r>
              <a:rPr lang="en-US" baseline="0" dirty="0"/>
              <a:t> </a:t>
            </a:r>
            <a:r>
              <a:rPr lang="en-US" baseline="0" dirty="0" err="1"/>
              <a:t>Ibu</a:t>
            </a:r>
            <a:r>
              <a:rPr lang="en-US" baseline="0" dirty="0"/>
              <a:t> (ASI) </a:t>
            </a:r>
            <a:r>
              <a:rPr lang="en-US" baseline="0" dirty="0" err="1"/>
              <a:t>sampai</a:t>
            </a:r>
            <a:r>
              <a:rPr lang="en-US" baseline="0" dirty="0"/>
              <a:t> 2 </a:t>
            </a:r>
            <a:r>
              <a:rPr lang="en-US" baseline="0" dirty="0" err="1"/>
              <a:t>tahun</a:t>
            </a:r>
            <a:r>
              <a:rPr lang="en-US" baseline="0" dirty="0"/>
              <a:t> </a:t>
            </a:r>
            <a:r>
              <a:rPr lang="en-US" baseline="0" dirty="0" err="1"/>
              <a:t>atau</a:t>
            </a:r>
            <a:r>
              <a:rPr lang="en-US" baseline="0" dirty="0"/>
              <a:t> </a:t>
            </a:r>
            <a:r>
              <a:rPr lang="en-US" baseline="0" dirty="0" err="1"/>
              <a:t>lebih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memberikan</a:t>
            </a:r>
            <a:r>
              <a:rPr lang="en-US" baseline="0" dirty="0"/>
              <a:t> </a:t>
            </a:r>
            <a:r>
              <a:rPr lang="en-US" baseline="0" dirty="0" err="1"/>
              <a:t>Makanan</a:t>
            </a:r>
            <a:r>
              <a:rPr lang="en-US" baseline="0" dirty="0"/>
              <a:t> </a:t>
            </a:r>
            <a:r>
              <a:rPr lang="en-US" baseline="0" dirty="0" err="1"/>
              <a:t>Pendamping</a:t>
            </a:r>
            <a:r>
              <a:rPr lang="en-US" baseline="0" dirty="0"/>
              <a:t> ASI (MP ASI) </a:t>
            </a:r>
            <a:r>
              <a:rPr lang="en-US" baseline="0" dirty="0" err="1"/>
              <a:t>sesuai</a:t>
            </a:r>
            <a:r>
              <a:rPr lang="en-US" baseline="0" dirty="0"/>
              <a:t> </a:t>
            </a:r>
            <a:r>
              <a:rPr lang="en-US" baseline="0" dirty="0" err="1"/>
              <a:t>umur</a:t>
            </a:r>
            <a:endParaRPr lang="en-US" baseline="0" dirty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baseline="0" dirty="0" err="1"/>
              <a:t>Pemberian</a:t>
            </a:r>
            <a:r>
              <a:rPr lang="en-US" baseline="0" dirty="0"/>
              <a:t> Vitamin A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baseline="0" dirty="0" err="1"/>
              <a:t>Konseling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Edukasi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Pemberian</a:t>
            </a:r>
            <a:r>
              <a:rPr lang="en-US" baseline="0" dirty="0"/>
              <a:t> </a:t>
            </a:r>
            <a:r>
              <a:rPr lang="en-US" baseline="0" dirty="0" err="1"/>
              <a:t>Makan</a:t>
            </a:r>
            <a:r>
              <a:rPr lang="en-US" baseline="0" dirty="0"/>
              <a:t> </a:t>
            </a:r>
            <a:r>
              <a:rPr lang="en-US" baseline="0" dirty="0" err="1"/>
              <a:t>Bayi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Anak</a:t>
            </a:r>
            <a:r>
              <a:rPr lang="en-US" baseline="0" dirty="0"/>
              <a:t> (PMBA) </a:t>
            </a:r>
            <a:r>
              <a:rPr lang="en-US" baseline="0" dirty="0" err="1"/>
              <a:t>melalui</a:t>
            </a:r>
            <a:r>
              <a:rPr lang="en-US" baseline="0" dirty="0"/>
              <a:t> daring </a:t>
            </a:r>
            <a:r>
              <a:rPr lang="en-US" baseline="0" dirty="0" err="1"/>
              <a:t>dan</a:t>
            </a:r>
            <a:r>
              <a:rPr lang="en-US" baseline="0" dirty="0"/>
              <a:t> media </a:t>
            </a:r>
            <a:r>
              <a:rPr lang="en-US" baseline="0" dirty="0" err="1"/>
              <a:t>lainnya</a:t>
            </a:r>
            <a:r>
              <a:rPr lang="en-US" baseline="0" dirty="0"/>
              <a:t>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baseline="0" dirty="0" err="1"/>
              <a:t>Penanganan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buruk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balita</a:t>
            </a: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err="1"/>
              <a:t>Remaja</a:t>
            </a:r>
            <a:r>
              <a:rPr lang="en-US" b="1" baseline="0" dirty="0"/>
              <a:t> </a:t>
            </a:r>
            <a:r>
              <a:rPr lang="en-US" b="1" baseline="0" dirty="0" err="1"/>
              <a:t>Putri</a:t>
            </a:r>
            <a:r>
              <a:rPr lang="en-US" b="1" baseline="0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Memberikan</a:t>
            </a:r>
            <a:r>
              <a:rPr lang="en-US" baseline="0" dirty="0"/>
              <a:t> TTD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/>
              <a:t>Pemeriksaan</a:t>
            </a:r>
            <a:r>
              <a:rPr lang="en-US" baseline="0" dirty="0"/>
              <a:t> Status </a:t>
            </a:r>
            <a:r>
              <a:rPr lang="en-US" baseline="0" dirty="0" err="1"/>
              <a:t>Gizi</a:t>
            </a:r>
            <a:endParaRPr lang="en-US" baseline="0" dirty="0"/>
          </a:p>
          <a:p>
            <a:pPr marL="0" indent="0">
              <a:buFont typeface="+mj-lt"/>
              <a:buNone/>
            </a:pPr>
            <a:endParaRPr lang="en-US" baseline="0" dirty="0"/>
          </a:p>
          <a:p>
            <a:pPr marL="0" indent="0">
              <a:buFont typeface="+mj-lt"/>
              <a:buNone/>
            </a:pPr>
            <a:r>
              <a:rPr lang="en-US" baseline="0" dirty="0" err="1"/>
              <a:t>Pelayanan</a:t>
            </a:r>
            <a:r>
              <a:rPr lang="en-US" baseline="0" dirty="0"/>
              <a:t> </a:t>
            </a:r>
            <a:r>
              <a:rPr lang="en-US" baseline="0" dirty="0" err="1"/>
              <a:t>gizi</a:t>
            </a:r>
            <a:r>
              <a:rPr lang="en-US" baseline="0" dirty="0"/>
              <a:t> </a:t>
            </a:r>
            <a:r>
              <a:rPr lang="en-US" baseline="0" dirty="0" err="1"/>
              <a:t>tersebut</a:t>
            </a:r>
            <a:r>
              <a:rPr lang="en-US" baseline="0" dirty="0"/>
              <a:t> di </a:t>
            </a:r>
            <a:r>
              <a:rPr lang="en-US" baseline="0" dirty="0" err="1"/>
              <a:t>atas</a:t>
            </a:r>
            <a:r>
              <a:rPr lang="en-US" baseline="0" dirty="0"/>
              <a:t> </a:t>
            </a:r>
            <a:r>
              <a:rPr lang="en-US" baseline="0" dirty="0" err="1"/>
              <a:t>dapat</a:t>
            </a:r>
            <a:r>
              <a:rPr lang="en-US" baseline="0" dirty="0"/>
              <a:t> </a:t>
            </a:r>
            <a:r>
              <a:rPr lang="en-US" baseline="0" dirty="0" err="1"/>
              <a:t>diterapkan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mematuhi</a:t>
            </a:r>
            <a:r>
              <a:rPr lang="en-US" baseline="0" dirty="0"/>
              <a:t> </a:t>
            </a:r>
            <a:r>
              <a:rPr lang="en-US" baseline="0" dirty="0" err="1"/>
              <a:t>protokol</a:t>
            </a:r>
            <a:r>
              <a:rPr lang="en-US" baseline="0" dirty="0"/>
              <a:t> </a:t>
            </a:r>
            <a:r>
              <a:rPr lang="en-US" baseline="0" dirty="0" err="1"/>
              <a:t>kesehatan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menyesuaikan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kebijakan</a:t>
            </a:r>
            <a:r>
              <a:rPr lang="en-US" baseline="0" dirty="0"/>
              <a:t> </a:t>
            </a:r>
            <a:r>
              <a:rPr lang="en-US" baseline="0" dirty="0" err="1"/>
              <a:t>daerah</a:t>
            </a:r>
            <a:r>
              <a:rPr lang="en-US" baseline="0" dirty="0"/>
              <a:t> </a:t>
            </a:r>
            <a:r>
              <a:rPr lang="en-US" baseline="0" dirty="0" err="1"/>
              <a:t>masing-masing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0BD6D-1BCC-4A91-94E8-ABBE7DE3D4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7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Imunisasi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Sebaiknya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imunisasi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Posyandu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tetapi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imunisasi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sasaran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melalui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Janji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petugas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ditemukan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kejadian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imunisasi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(KIPI)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menyerupai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gejala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penyakit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mewabah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menghubungi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petugas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Keluarga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Berencana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Pelayanan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KB di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Posyandu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penyuluhan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Sasaran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pelayanan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KB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diidentifikasi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mendapatkan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kontrasepsi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melalui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koordinasi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kolaborasi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fasilitas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terdekat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Puskesmas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Mandiri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Peningkatan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perilaku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hidup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sehat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Peningkatan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perilaku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hidup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menginformasikan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masyarakat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terhindar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mengidentifikasi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masyarakat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terdampak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segera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dilaporkan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penanggulangan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peningkatan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perilaku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hidup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mendukung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pelayanan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Menyelenggarakan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lansia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gizi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seimbang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kelompok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mandiri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TOGA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akupresur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pijat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menyelenggarakan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pemberantasan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nyamuk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kelompok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peduli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penyakit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melaksanakan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penyakit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membentuk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kelompok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pengawas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pemberian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cacing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meliputi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(1)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Penimbangan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pemeriksaan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pengukuran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sesuai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pedoman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(2)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menyusui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Pemeriksaan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penyuluhan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pemberian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ASI,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nifas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Pemeriksaan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penyuluhan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perawatan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(4)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Pemantauan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pertumbuhan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perkembangan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pemberian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suplementasi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penyuluhan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ID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6381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91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3335" y="4400550"/>
            <a:ext cx="5895191" cy="3600450"/>
          </a:xfrm>
        </p:spPr>
        <p:txBody>
          <a:bodyPr/>
          <a:lstStyle/>
          <a:p>
            <a:r>
              <a:rPr lang="id-ID" b="1" baseline="0" dirty="0"/>
              <a:t>Saudara saudara yang saya hormati, </a:t>
            </a:r>
          </a:p>
          <a:p>
            <a:r>
              <a:rPr lang="id-ID" baseline="0" dirty="0"/>
              <a:t>Evaluasi pelayanan kesehatan di Puskesmas pada masa pandemi COVID 19 </a:t>
            </a:r>
            <a:r>
              <a:rPr lang="en-AU" baseline="0" dirty="0"/>
              <a:t>di</a:t>
            </a:r>
            <a:r>
              <a:rPr lang="id-ID" baseline="0" dirty="0"/>
              <a:t>lakukan bersama tim Litbangkes melalui </a:t>
            </a:r>
            <a:r>
              <a:rPr lang="en-US" b="1" dirty="0">
                <a:ln/>
              </a:rPr>
              <a:t>KAJIAN CEPAT PERAN PUSKESMAS DALAM PENANGANAN WABAH </a:t>
            </a:r>
            <a:r>
              <a:rPr lang="en-US" b="1" dirty="0">
                <a:ln>
                  <a:solidFill>
                    <a:srgbClr val="FF0066"/>
                  </a:solidFill>
                </a:ln>
              </a:rPr>
              <a:t>COVID-19</a:t>
            </a:r>
            <a:r>
              <a:rPr lang="en-US" b="1" dirty="0">
                <a:ln/>
              </a:rPr>
              <a:t> DI INDONESIA.</a:t>
            </a:r>
            <a:r>
              <a:rPr lang="id-ID" sz="1200" b="1" dirty="0">
                <a:ln/>
              </a:rPr>
              <a:t> </a:t>
            </a:r>
            <a:r>
              <a:rPr lang="id-ID" sz="1200" b="0" dirty="0">
                <a:ln/>
              </a:rPr>
              <a:t>Design kajian  ini </a:t>
            </a:r>
            <a:r>
              <a:rPr lang="en-US" sz="1200" b="0" dirty="0" err="1">
                <a:ln/>
              </a:rPr>
              <a:t>menggunakan</a:t>
            </a:r>
            <a:r>
              <a:rPr lang="en-US" sz="1200" b="0" dirty="0">
                <a:ln/>
              </a:rPr>
              <a:t> </a:t>
            </a:r>
            <a:r>
              <a:rPr lang="en-US" dirty="0"/>
              <a:t>survey </a:t>
            </a:r>
            <a:r>
              <a:rPr lang="en-US" dirty="0" err="1"/>
              <a:t>cepat</a:t>
            </a:r>
            <a:r>
              <a:rPr lang="en-US" dirty="0"/>
              <a:t> (</a:t>
            </a:r>
            <a:r>
              <a:rPr lang="en-US" i="1" dirty="0"/>
              <a:t>rapid survey</a:t>
            </a:r>
            <a:r>
              <a:rPr lang="en-US" dirty="0"/>
              <a:t>), cross sectional,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kualitatif</a:t>
            </a:r>
            <a:r>
              <a:rPr lang="id-ID" dirty="0"/>
              <a:t>. Jumlah</a:t>
            </a:r>
            <a:r>
              <a:rPr lang="id-ID" baseline="0" dirty="0"/>
              <a:t> Puskesmas yang menjadi responden  adalah seluruh Puskesmas di Indonesia, sampai </a:t>
            </a:r>
            <a:r>
              <a:rPr lang="id-ID" baseline="0" dirty="0" err="1"/>
              <a:t>tgl</a:t>
            </a:r>
            <a:r>
              <a:rPr lang="id-ID" baseline="0" dirty="0"/>
              <a:t> 5 Juni 2020 telah diperoleh  data dari </a:t>
            </a:r>
            <a:r>
              <a:rPr lang="id-ID" sz="1200" b="1" baseline="0" dirty="0">
                <a:ln/>
              </a:rPr>
              <a:t>2872 </a:t>
            </a:r>
            <a:r>
              <a:rPr lang="id-ID" sz="1200" b="0" baseline="0" dirty="0">
                <a:ln/>
              </a:rPr>
              <a:t>Puskesmas responden di </a:t>
            </a:r>
            <a:r>
              <a:rPr lang="id-ID" sz="1200" b="1" baseline="0" dirty="0">
                <a:ln/>
              </a:rPr>
              <a:t>29 </a:t>
            </a:r>
            <a:r>
              <a:rPr lang="id-ID" sz="1200" b="0" baseline="0" dirty="0">
                <a:ln/>
              </a:rPr>
              <a:t>Provinsi dengan hasil sebagai berikut: </a:t>
            </a:r>
          </a:p>
          <a:p>
            <a:endParaRPr lang="id-ID" sz="1200" b="0" baseline="0" dirty="0">
              <a:ln/>
            </a:endParaRPr>
          </a:p>
          <a:p>
            <a:r>
              <a:rPr lang="id-ID" sz="1200" b="0" baseline="0" dirty="0">
                <a:ln/>
              </a:rPr>
              <a:t>Pelayanan Puskesmas selama Pandem</a:t>
            </a:r>
            <a:r>
              <a:rPr lang="en-AU" sz="1200" b="0" baseline="0" dirty="0" err="1">
                <a:ln/>
              </a:rPr>
              <a:t>i</a:t>
            </a:r>
            <a:r>
              <a:rPr lang="id-ID" sz="1200" b="0" baseline="0" dirty="0">
                <a:ln/>
              </a:rPr>
              <a:t> COVID-19: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dirty="0"/>
              <a:t>Sebanyak 72% Puskesmas tetap memberikan yankes seperti sebelum</a:t>
            </a:r>
            <a:r>
              <a:rPr lang="id-ID" baseline="0" dirty="0"/>
              <a:t> wabah COVID-19, namun terdapat </a:t>
            </a:r>
            <a:r>
              <a:rPr lang="id-ID" dirty="0"/>
              <a:t>28% Puskesmas memberikan pelayanan dengan pengurangan jam buka.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baseline="0" dirty="0"/>
              <a:t>banyak Puskesmas yamg mengalami penurunan jumlah kunjungan pasien yaitu sebanyak 83,6% Puskesmas. Penurunan jumlah pasien ini terutama terjadi pada zona merah.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baseline="0" dirty="0"/>
              <a:t>Kegiatan Posyandu umumnya terjadi penurunan. Hanya 19,2% Puskesmas yang tetap melakukan, sedangkan yang tidak melakukan 45,9% dan berkurang pada 34,4% Puskesmas.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baseline="0" dirty="0"/>
              <a:t>Cakupan imunisasi di Puskesmas tetap terkendali pada 37,8% Puskesmas, namun lebih banyak yang mengalami penurunan yaitu </a:t>
            </a:r>
            <a:r>
              <a:rPr lang="id-ID" baseline="0" dirty="0" err="1"/>
              <a:t>disebanyak</a:t>
            </a:r>
            <a:r>
              <a:rPr lang="id-ID" baseline="0" dirty="0"/>
              <a:t> 58,3%.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baseline="0" dirty="0"/>
              <a:t>Kunjungan keluarga (PIS-PK) tetap dilaksanakan pada 16,2% Puskesmas, namun lebih banyak Puskesmas kunjungan keluarganya mengalami penurunan yaitu 42,4% Puskesmas, dan bahkan tidak dilakukan pada 39,9% Puskesmas.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baseline="0" dirty="0"/>
              <a:t>Puskesmas telah melaksanakan sebagian besar perannya dalam penanganan COVID-19 melalui kegiatan </a:t>
            </a:r>
            <a:r>
              <a:rPr lang="id-ID" baseline="0" dirty="0" err="1"/>
              <a:t>Prevensi</a:t>
            </a:r>
            <a:r>
              <a:rPr lang="id-ID" baseline="0" dirty="0"/>
              <a:t>-Deteksi-</a:t>
            </a:r>
            <a:r>
              <a:rPr lang="id-ID" baseline="0" dirty="0" err="1"/>
              <a:t>Respon</a:t>
            </a:r>
            <a:r>
              <a:rPr lang="id-ID" baseline="0" dirty="0"/>
              <a:t>. Untuk mengoptimalkan peran Puskesmas tersebut, telah dilakukan peningkatan kapasitas SDM Dinkes Provinsi, kab/kota dan FKTP 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baseline="0" dirty="0"/>
              <a:t>Puskesmas mendapatkan bantuan Dokter Keluarga penangan wabah covid-19 : 10 % Puskesmas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d-ID" baseline="0" dirty="0"/>
              <a:t>Melihat hasil sementara capaian cepat ini, kami menyimpulkan bahwa diperlukan optimalisasi pelaksanaan pelayanan kesehatan terutama pelayanan untuk pemenuhan kebutuhan dasar kesehatan di Puskesmas dengan cara-cara yang efektif dimasa New Normal.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1983-82CB-4B0F-9489-9D0FF54DAB9F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992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mengatasi</a:t>
            </a:r>
            <a:r>
              <a:rPr lang="en-GB" dirty="0"/>
              <a:t> Covid-19 </a:t>
            </a:r>
            <a:r>
              <a:rPr lang="en-GB" dirty="0" err="1"/>
              <a:t>diperlukan</a:t>
            </a:r>
            <a:r>
              <a:rPr lang="en-GB" dirty="0"/>
              <a:t> </a:t>
            </a:r>
            <a:r>
              <a:rPr lang="en-GB" dirty="0" err="1"/>
              <a:t>peran</a:t>
            </a:r>
            <a:r>
              <a:rPr lang="en-GB" dirty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/>
              <a:t>masyarakat</a:t>
            </a:r>
            <a:r>
              <a:rPr lang="en-GB" dirty="0"/>
              <a:t> </a:t>
            </a:r>
            <a:r>
              <a:rPr lang="en-GB" dirty="0" err="1"/>
              <a:t>melalui</a:t>
            </a:r>
            <a:r>
              <a:rPr lang="en-GB" dirty="0"/>
              <a:t> </a:t>
            </a:r>
            <a:r>
              <a:rPr lang="en-GB" dirty="0" err="1"/>
              <a:t>pemberdayaan</a:t>
            </a:r>
            <a:r>
              <a:rPr lang="en-GB" dirty="0"/>
              <a:t> </a:t>
            </a:r>
            <a:r>
              <a:rPr lang="en-GB" dirty="0" err="1"/>
              <a:t>masyarakat</a:t>
            </a:r>
            <a:r>
              <a:rPr lang="en-GB" dirty="0"/>
              <a:t> </a:t>
            </a:r>
            <a:r>
              <a:rPr lang="en-GB" dirty="0" err="1"/>
              <a:t>bidang</a:t>
            </a:r>
            <a:r>
              <a:rPr lang="en-GB" dirty="0"/>
              <a:t> </a:t>
            </a:r>
            <a:r>
              <a:rPr lang="en-GB" dirty="0" err="1"/>
              <a:t>kesehatan</a:t>
            </a:r>
            <a:r>
              <a:rPr lang="en-GB" dirty="0"/>
              <a:t>. </a:t>
            </a:r>
            <a:r>
              <a:rPr lang="en-GB" dirty="0" err="1"/>
              <a:t>Pemberdayaan</a:t>
            </a:r>
            <a:r>
              <a:rPr lang="en-GB" dirty="0"/>
              <a:t> Masyarakat </a:t>
            </a:r>
            <a:r>
              <a:rPr lang="en-GB" dirty="0" err="1"/>
              <a:t>Bidang</a:t>
            </a:r>
            <a:r>
              <a:rPr lang="en-GB" dirty="0"/>
              <a:t> Kesehatan </a:t>
            </a:r>
            <a:r>
              <a:rPr lang="en-GB" dirty="0" err="1"/>
              <a:t>dilakukan</a:t>
            </a:r>
            <a:r>
              <a:rPr lang="en-GB" dirty="0"/>
              <a:t> </a:t>
            </a:r>
            <a:r>
              <a:rPr lang="en-GB" dirty="0" err="1"/>
              <a:t>melalui</a:t>
            </a:r>
            <a:r>
              <a:rPr lang="en-GB" dirty="0"/>
              <a:t> </a:t>
            </a:r>
            <a:r>
              <a:rPr lang="en-GB" dirty="0" err="1"/>
              <a:t>berbagai</a:t>
            </a:r>
            <a:r>
              <a:rPr lang="en-GB" dirty="0"/>
              <a:t> </a:t>
            </a:r>
            <a:r>
              <a:rPr lang="en-GB" dirty="0" err="1"/>
              <a:t>kegiatan</a:t>
            </a:r>
            <a:r>
              <a:rPr lang="en-GB" dirty="0"/>
              <a:t> </a:t>
            </a:r>
            <a:r>
              <a:rPr lang="en-GB" dirty="0" err="1"/>
              <a:t>Upaya</a:t>
            </a:r>
            <a:r>
              <a:rPr lang="en-GB" dirty="0"/>
              <a:t> Kesehatan </a:t>
            </a:r>
            <a:r>
              <a:rPr lang="en-GB" dirty="0" err="1"/>
              <a:t>Bersumberdaya</a:t>
            </a:r>
            <a:r>
              <a:rPr lang="en-GB" dirty="0"/>
              <a:t> Masyarakat. Salah </a:t>
            </a:r>
            <a:r>
              <a:rPr lang="en-GB" dirty="0" err="1"/>
              <a:t>satu</a:t>
            </a:r>
            <a:r>
              <a:rPr lang="en-GB" dirty="0"/>
              <a:t> </a:t>
            </a:r>
            <a:r>
              <a:rPr lang="en-GB" dirty="0" err="1"/>
              <a:t>bentuk</a:t>
            </a:r>
            <a:r>
              <a:rPr lang="en-GB" dirty="0"/>
              <a:t> UKBM </a:t>
            </a:r>
            <a:r>
              <a:rPr lang="en-GB" dirty="0" err="1"/>
              <a:t>adalah</a:t>
            </a:r>
            <a:r>
              <a:rPr lang="en-GB" dirty="0"/>
              <a:t> </a:t>
            </a:r>
            <a:r>
              <a:rPr lang="en-GB" dirty="0" err="1"/>
              <a:t>Posbindu</a:t>
            </a:r>
            <a:r>
              <a:rPr lang="en-GB" dirty="0"/>
              <a:t>, </a:t>
            </a:r>
            <a:r>
              <a:rPr lang="en-GB" dirty="0" err="1"/>
              <a:t>poskestren</a:t>
            </a:r>
            <a:r>
              <a:rPr lang="en-GB" dirty="0"/>
              <a:t>, </a:t>
            </a:r>
            <a:r>
              <a:rPr lang="en-GB" dirty="0" err="1"/>
              <a:t>pos</a:t>
            </a:r>
            <a:r>
              <a:rPr lang="en-GB" dirty="0"/>
              <a:t> UKK. </a:t>
            </a:r>
            <a:r>
              <a:rPr lang="en-GB" dirty="0" err="1"/>
              <a:t>Sedangkan</a:t>
            </a:r>
            <a:r>
              <a:rPr lang="en-GB" dirty="0"/>
              <a:t> </a:t>
            </a:r>
            <a:r>
              <a:rPr lang="en-GB" dirty="0" err="1"/>
              <a:t>Posyandu</a:t>
            </a:r>
            <a:r>
              <a:rPr lang="en-GB" dirty="0"/>
              <a:t> yang </a:t>
            </a:r>
            <a:r>
              <a:rPr lang="en-GB" dirty="0" err="1"/>
              <a:t>semual</a:t>
            </a:r>
            <a:r>
              <a:rPr lang="en-GB" dirty="0"/>
              <a:t> </a:t>
            </a:r>
            <a:r>
              <a:rPr lang="en-GB" dirty="0" err="1"/>
              <a:t>merupakan</a:t>
            </a:r>
            <a:r>
              <a:rPr lang="en-GB" dirty="0"/>
              <a:t> UKBM,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ini</a:t>
            </a:r>
            <a:r>
              <a:rPr lang="en-GB" dirty="0"/>
              <a:t> </a:t>
            </a:r>
            <a:r>
              <a:rPr lang="en-GB" dirty="0" err="1"/>
              <a:t>telah</a:t>
            </a:r>
            <a:r>
              <a:rPr lang="en-GB" dirty="0"/>
              <a:t> </a:t>
            </a:r>
            <a:r>
              <a:rPr lang="en-GB" dirty="0" err="1"/>
              <a:t>menjadi</a:t>
            </a:r>
            <a:r>
              <a:rPr lang="en-GB" dirty="0"/>
              <a:t> Lembaga </a:t>
            </a:r>
            <a:r>
              <a:rPr lang="en-GB" dirty="0" err="1"/>
              <a:t>Kemasyarakatan</a:t>
            </a:r>
            <a:r>
              <a:rPr lang="en-GB" dirty="0"/>
              <a:t> </a:t>
            </a:r>
            <a:r>
              <a:rPr lang="en-GB" dirty="0" err="1"/>
              <a:t>Desa</a:t>
            </a:r>
            <a:r>
              <a:rPr lang="en-GB" dirty="0"/>
              <a:t>.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404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Posyandu</a:t>
            </a:r>
            <a:r>
              <a:rPr lang="en-US" dirty="0"/>
              <a:t> </a:t>
            </a:r>
            <a:r>
              <a:rPr lang="en-US" dirty="0" err="1"/>
              <a:t>berperan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indek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Masyarakat (IKS). Kader </a:t>
            </a:r>
            <a:r>
              <a:rPr lang="en-US" dirty="0" err="1"/>
              <a:t>Posyandu</a:t>
            </a:r>
            <a:r>
              <a:rPr lang="en-US" dirty="0"/>
              <a:t> </a:t>
            </a:r>
            <a:r>
              <a:rPr lang="en-US" dirty="0" err="1"/>
              <a:t>memberdayakan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agar </a:t>
            </a:r>
            <a:r>
              <a:rPr lang="en-US" dirty="0" err="1"/>
              <a:t>berprilaku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pendampingan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/>
              <a:t>Puskesmas</a:t>
            </a:r>
            <a:r>
              <a:rPr lang="en-US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33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Kegiatan</a:t>
            </a:r>
            <a:r>
              <a:rPr lang="en-US" dirty="0"/>
              <a:t> Utama </a:t>
            </a:r>
            <a:r>
              <a:rPr lang="en-US" dirty="0" err="1"/>
              <a:t>Posyandu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anak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Gizi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Keluarga</a:t>
            </a:r>
            <a:r>
              <a:rPr lang="en-US" dirty="0"/>
              <a:t> </a:t>
            </a:r>
            <a:r>
              <a:rPr lang="en-US" dirty="0" err="1"/>
              <a:t>Berencana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Imunisasi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Dan </a:t>
            </a:r>
          </a:p>
          <a:p>
            <a:pPr marL="0" indent="0">
              <a:buFontTx/>
              <a:buNone/>
            </a:pPr>
            <a:r>
              <a:rPr lang="en-US" dirty="0"/>
              <a:t>Dan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diintegrasikan</a:t>
            </a:r>
            <a:r>
              <a:rPr lang="en-US" dirty="0"/>
              <a:t> di </a:t>
            </a:r>
            <a:r>
              <a:rPr lang="en-US" dirty="0" err="1"/>
              <a:t>posyandu</a:t>
            </a:r>
            <a:r>
              <a:rPr lang="en-US" dirty="0"/>
              <a:t>  </a:t>
            </a:r>
            <a:r>
              <a:rPr lang="en-US" dirty="0" err="1"/>
              <a:t>tertuang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Permendagri</a:t>
            </a:r>
            <a:r>
              <a:rPr lang="en-US" dirty="0"/>
              <a:t> no 19 </a:t>
            </a:r>
            <a:r>
              <a:rPr lang="en-US" dirty="0" err="1"/>
              <a:t>tah</a:t>
            </a:r>
            <a:r>
              <a:rPr lang="en-US" dirty="0"/>
              <a:t> 2011 </a:t>
            </a:r>
            <a:r>
              <a:rPr lang="en-US" dirty="0" err="1"/>
              <a:t>ssebagai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Pembinaan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gizi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kesehatan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ibu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anak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Pengendalian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penyakit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penyehatan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lingkungan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Perilaku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hidup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bersih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sehat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Kesehatan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lanjut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usia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BKB;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Pos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PAUD;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Percepatan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penganekaragaman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konsumsi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pangan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Pemberdayaan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fakir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miskin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komunitas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adat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terpencil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penyandang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masalah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kesejahteraan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sosial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Kesehatan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reproduksi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remaja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Peningkatan</a:t>
            </a:r>
            <a:r>
              <a:rPr lang="id-ID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ekonomi keluarga.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816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Pada</a:t>
            </a:r>
            <a:r>
              <a:rPr lang="en-US" dirty="0"/>
              <a:t> pandemic COVID 19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pelaksanaan</a:t>
            </a:r>
            <a:r>
              <a:rPr lang="en-US" dirty="0"/>
              <a:t> </a:t>
            </a:r>
            <a:r>
              <a:rPr lang="en-US" dirty="0" err="1"/>
              <a:t>Posyandu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Edaran</a:t>
            </a:r>
            <a:r>
              <a:rPr lang="en-US" dirty="0"/>
              <a:t> Menteri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kewenangan</a:t>
            </a:r>
            <a:r>
              <a:rPr lang="en-US" dirty="0"/>
              <a:t> </a:t>
            </a:r>
            <a:r>
              <a:rPr lang="en-US" dirty="0" err="1"/>
              <a:t>operasional</a:t>
            </a:r>
            <a:r>
              <a:rPr lang="en-US" dirty="0"/>
              <a:t> </a:t>
            </a:r>
            <a:r>
              <a:rPr lang="en-US" dirty="0" err="1"/>
              <a:t>Posyandu</a:t>
            </a:r>
            <a:r>
              <a:rPr lang="en-US" dirty="0"/>
              <a:t> </a:t>
            </a:r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kebijkanan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Daerah. Daerah yang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Covid-19, zona </a:t>
            </a:r>
            <a:r>
              <a:rPr lang="en-US" dirty="0" err="1"/>
              <a:t>hijau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kuning</a:t>
            </a:r>
            <a:r>
              <a:rPr lang="en-US" dirty="0"/>
              <a:t> yang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memberlakukan</a:t>
            </a:r>
            <a:r>
              <a:rPr lang="en-US" dirty="0"/>
              <a:t> PSBB,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Posyandu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beroperasi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protokol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pencegahan</a:t>
            </a:r>
            <a:r>
              <a:rPr lang="en-US" dirty="0"/>
              <a:t> </a:t>
            </a:r>
            <a:r>
              <a:rPr lang="en-US" dirty="0" err="1"/>
              <a:t>penularan</a:t>
            </a:r>
            <a:r>
              <a:rPr lang="en-US" dirty="0"/>
              <a:t> covid-19, </a:t>
            </a:r>
            <a:r>
              <a:rPr lang="en-US" dirty="0" err="1"/>
              <a:t>diataranya</a:t>
            </a:r>
            <a:r>
              <a:rPr lang="en-US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Mengatur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meja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agar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tidak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berdekatan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(min 1 meter)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Mengatur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jadwal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masuk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sasaran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area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(max 10 org dg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petugas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Menghimbau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orangtua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bayi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balita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membawa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kain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sarung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sendiri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untuk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penimbangan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atau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jika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tersedia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timbangan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injak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bayi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/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balita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dapat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ditimbang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bersama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orangtua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Menyediakan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sarana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CTPS di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posyandu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Anak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imunisasi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suntik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diminta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untuk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menunggu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di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tempat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terbuka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sekitar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area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selama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30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menit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sebelum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pulang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Kader yang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sakit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tidak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bertugas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posyandu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Petugas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sasaran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datang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menggunakan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masker </a:t>
            </a:r>
          </a:p>
          <a:p>
            <a:endParaRPr lang="en-US" b="0" dirty="0"/>
          </a:p>
          <a:p>
            <a:r>
              <a:rPr lang="en-US" b="0" dirty="0" err="1"/>
              <a:t>Namun</a:t>
            </a:r>
            <a:r>
              <a:rPr lang="en-US" b="0" dirty="0"/>
              <a:t> Daerah zona </a:t>
            </a:r>
            <a:r>
              <a:rPr lang="en-US" b="0" dirty="0" err="1"/>
              <a:t>merah</a:t>
            </a:r>
            <a:r>
              <a:rPr lang="en-US" b="0" dirty="0"/>
              <a:t> yang yang </a:t>
            </a:r>
            <a:r>
              <a:rPr lang="en-US" b="0" dirty="0" err="1"/>
              <a:t>memberlakukan</a:t>
            </a:r>
            <a:r>
              <a:rPr lang="en-US" b="0" dirty="0"/>
              <a:t> PSBB, </a:t>
            </a:r>
            <a:r>
              <a:rPr lang="en-US" b="0" dirty="0" err="1"/>
              <a:t>Posyandu</a:t>
            </a:r>
            <a:r>
              <a:rPr lang="en-US" b="0" dirty="0"/>
              <a:t> </a:t>
            </a:r>
            <a:r>
              <a:rPr lang="en-US" b="0" dirty="0" err="1"/>
              <a:t>tidak</a:t>
            </a:r>
            <a:r>
              <a:rPr lang="en-US" b="0" dirty="0"/>
              <a:t> </a:t>
            </a:r>
            <a:r>
              <a:rPr lang="en-US" b="0" dirty="0" err="1"/>
              <a:t>beroperasi</a:t>
            </a:r>
            <a:r>
              <a:rPr lang="en-US" b="0" dirty="0"/>
              <a:t>/</a:t>
            </a:r>
            <a:r>
              <a:rPr lang="en-US" b="0" dirty="0" err="1"/>
              <a:t>tutup</a:t>
            </a:r>
            <a:r>
              <a:rPr lang="en-US" b="0" dirty="0"/>
              <a:t> agar </a:t>
            </a:r>
            <a:r>
              <a:rPr lang="en-US" b="0" dirty="0" err="1"/>
              <a:t>penyebaran</a:t>
            </a:r>
            <a:r>
              <a:rPr lang="en-US" b="0" dirty="0"/>
              <a:t> covid-19 </a:t>
            </a:r>
            <a:r>
              <a:rPr lang="en-US" b="0" dirty="0" err="1"/>
              <a:t>tidak</a:t>
            </a:r>
            <a:r>
              <a:rPr lang="en-US" b="0" dirty="0"/>
              <a:t> </a:t>
            </a:r>
            <a:r>
              <a:rPr lang="en-US" b="0" dirty="0" err="1"/>
              <a:t>meluar</a:t>
            </a:r>
            <a:r>
              <a:rPr lang="en-US" b="0" dirty="0"/>
              <a:t>, </a:t>
            </a:r>
            <a:r>
              <a:rPr lang="en-US" b="0" dirty="0" err="1"/>
              <a:t>namun</a:t>
            </a:r>
            <a:r>
              <a:rPr lang="en-US" b="0" dirty="0"/>
              <a:t>  </a:t>
            </a:r>
            <a:r>
              <a:rPr lang="en-US" b="0" dirty="0" err="1"/>
              <a:t>bisa</a:t>
            </a:r>
            <a:r>
              <a:rPr lang="en-US" b="0" dirty="0"/>
              <a:t> </a:t>
            </a:r>
            <a:r>
              <a:rPr lang="en-US" b="0" dirty="0" err="1"/>
              <a:t>melakukan</a:t>
            </a:r>
            <a:r>
              <a:rPr lang="en-US" b="0" dirty="0"/>
              <a:t> </a:t>
            </a:r>
            <a:r>
              <a:rPr lang="en-US" b="0" dirty="0" err="1"/>
              <a:t>sebagai</a:t>
            </a:r>
            <a:r>
              <a:rPr lang="en-US" b="0" dirty="0"/>
              <a:t> </a:t>
            </a:r>
            <a:r>
              <a:rPr lang="en-US" b="0" dirty="0" err="1"/>
              <a:t>berikut</a:t>
            </a:r>
            <a:r>
              <a:rPr lang="en-US" b="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Jika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memungkinkan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pemantauan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berat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badan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secara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mandiri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oleh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orang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melaporkan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kepada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kader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melalui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pesan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singkat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/media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lainnya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Kader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Petugas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mendata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balita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yg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punya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resiko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Gizi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kurang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imunisasi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melalui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daring/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jemput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bola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Anak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sakit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tetap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dibawa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berobat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Faskes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telah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memiliki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prosedur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pemilahan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pasien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Covid-19</a:t>
            </a:r>
          </a:p>
          <a:p>
            <a:r>
              <a:rPr lang="en-US" b="0" dirty="0"/>
              <a:t>Kita </a:t>
            </a:r>
            <a:r>
              <a:rPr lang="en-US" b="0" dirty="0" err="1"/>
              <a:t>mempunyai</a:t>
            </a:r>
            <a:r>
              <a:rPr lang="en-US" b="0" dirty="0"/>
              <a:t> </a:t>
            </a:r>
            <a:r>
              <a:rPr lang="en-US" b="0" dirty="0" err="1"/>
              <a:t>masalah</a:t>
            </a:r>
            <a:r>
              <a:rPr lang="en-US" b="0" dirty="0"/>
              <a:t> </a:t>
            </a:r>
            <a:r>
              <a:rPr lang="en-US" b="0" dirty="0" err="1"/>
              <a:t>besar</a:t>
            </a:r>
            <a:r>
              <a:rPr lang="en-US" b="0" dirty="0"/>
              <a:t> </a:t>
            </a:r>
            <a:r>
              <a:rPr lang="en-US" b="0" dirty="0" err="1"/>
              <a:t>tentang</a:t>
            </a:r>
            <a:r>
              <a:rPr lang="en-US" b="0" dirty="0"/>
              <a:t> stunting (</a:t>
            </a:r>
            <a:r>
              <a:rPr lang="en-US" b="0" dirty="0" err="1"/>
              <a:t>prevalensi</a:t>
            </a:r>
            <a:r>
              <a:rPr lang="en-US" b="0" dirty="0"/>
              <a:t> stunting 26,67% (</a:t>
            </a:r>
            <a:r>
              <a:rPr lang="en-US" b="0" dirty="0" err="1"/>
              <a:t>th</a:t>
            </a:r>
            <a:r>
              <a:rPr lang="en-US" b="0" dirty="0"/>
              <a:t> 2019), target RPJMN </a:t>
            </a:r>
            <a:r>
              <a:rPr lang="en-US" b="0" dirty="0" err="1"/>
              <a:t>tahun</a:t>
            </a:r>
            <a:r>
              <a:rPr lang="en-US" b="0" dirty="0"/>
              <a:t> 2024 </a:t>
            </a:r>
            <a:r>
              <a:rPr lang="en-US" b="0" dirty="0" err="1"/>
              <a:t>dapat</a:t>
            </a:r>
            <a:r>
              <a:rPr lang="en-US" b="0" dirty="0"/>
              <a:t> </a:t>
            </a:r>
            <a:r>
              <a:rPr lang="en-US" b="0" dirty="0" err="1"/>
              <a:t>menutunkan</a:t>
            </a:r>
            <a:r>
              <a:rPr lang="en-US" b="0" dirty="0"/>
              <a:t>  </a:t>
            </a:r>
            <a:r>
              <a:rPr lang="en-US" b="0" dirty="0" err="1"/>
              <a:t>angka</a:t>
            </a:r>
            <a:r>
              <a:rPr lang="en-US" b="0" dirty="0"/>
              <a:t> stunting </a:t>
            </a:r>
            <a:r>
              <a:rPr lang="en-US" b="0" dirty="0" err="1"/>
              <a:t>menjadi</a:t>
            </a:r>
            <a:r>
              <a:rPr lang="en-US" b="0" dirty="0"/>
              <a:t> 14%..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465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Tatanan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/</a:t>
            </a:r>
            <a:r>
              <a:rPr lang="en-US" dirty="0" err="1"/>
              <a:t>Adaptasi</a:t>
            </a:r>
            <a:r>
              <a:rPr lang="en-US" dirty="0"/>
              <a:t> </a:t>
            </a:r>
            <a:r>
              <a:rPr lang="en-US" dirty="0" err="1"/>
              <a:t>Kebiasaan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200" dirty="0">
                <a:solidFill>
                  <a:schemeClr val="tx1"/>
                </a:solidFill>
                <a:latin typeface="Arial Rounded MT Bold" charset="0"/>
              </a:rPr>
              <a:t>Kondisi </a:t>
            </a:r>
            <a:r>
              <a:rPr lang="id-ID" sz="1200" dirty="0" err="1">
                <a:solidFill>
                  <a:schemeClr val="tx1"/>
                </a:solidFill>
                <a:latin typeface="Arial Rounded MT Bold" charset="0"/>
              </a:rPr>
              <a:t>dimana</a:t>
            </a:r>
            <a:r>
              <a:rPr lang="id-ID" sz="1200" dirty="0">
                <a:solidFill>
                  <a:schemeClr val="tx1"/>
                </a:solidFill>
                <a:latin typeface="Arial Rounded MT Bold" charset="0"/>
              </a:rPr>
              <a:t> masyarakat dapat melakukan kegiatan sehari hari dengan melakukan adaptasi untuk dapat hidup berdampingan dengan Covid-19,</a:t>
            </a: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>
                <a:solidFill>
                  <a:schemeClr val="bg1"/>
                </a:solidFill>
              </a:rPr>
              <a:t>karena</a:t>
            </a:r>
            <a:r>
              <a:rPr lang="en-US" sz="1200" b="0" dirty="0">
                <a:solidFill>
                  <a:schemeClr val="bg1"/>
                </a:solidFill>
              </a:rPr>
              <a:t> Masyarakat </a:t>
            </a:r>
            <a:r>
              <a:rPr lang="en-US" sz="1200" b="0" dirty="0" err="1">
                <a:solidFill>
                  <a:schemeClr val="bg1"/>
                </a:solidFill>
              </a:rPr>
              <a:t>perlu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beraktifitas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untuk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memenuhi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kebutuhan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err="1">
                <a:solidFill>
                  <a:schemeClr val="bg1"/>
                </a:solidFill>
              </a:rPr>
              <a:t>hidupnya</a:t>
            </a:r>
            <a:r>
              <a:rPr lang="en-US" sz="1100" b="0" dirty="0">
                <a:solidFill>
                  <a:schemeClr val="bg1"/>
                </a:solidFill>
              </a:rPr>
              <a:t>. (</a:t>
            </a:r>
            <a:r>
              <a:rPr lang="en-US" sz="1100" b="0" dirty="0" err="1">
                <a:solidFill>
                  <a:schemeClr val="bg1"/>
                </a:solidFill>
              </a:rPr>
              <a:t>Bekerja</a:t>
            </a:r>
            <a:r>
              <a:rPr lang="en-US" sz="1100" b="0" dirty="0">
                <a:solidFill>
                  <a:schemeClr val="bg1"/>
                </a:solidFill>
              </a:rPr>
              <a:t>, </a:t>
            </a:r>
            <a:r>
              <a:rPr lang="en-US" sz="1100" b="0" dirty="0" err="1">
                <a:solidFill>
                  <a:schemeClr val="bg1"/>
                </a:solidFill>
              </a:rPr>
              <a:t>Beribadah</a:t>
            </a:r>
            <a:r>
              <a:rPr lang="en-US" sz="1100" b="0" dirty="0">
                <a:solidFill>
                  <a:schemeClr val="bg1"/>
                </a:solidFill>
              </a:rPr>
              <a:t>, </a:t>
            </a:r>
            <a:r>
              <a:rPr lang="en-US" sz="1100" b="0" dirty="0" err="1">
                <a:solidFill>
                  <a:schemeClr val="bg1"/>
                </a:solidFill>
              </a:rPr>
              <a:t>Berdagang</a:t>
            </a:r>
            <a:r>
              <a:rPr lang="en-US" sz="1100" b="0" dirty="0">
                <a:solidFill>
                  <a:schemeClr val="bg1"/>
                </a:solidFill>
              </a:rPr>
              <a:t>, </a:t>
            </a:r>
            <a:r>
              <a:rPr lang="en-US" sz="1100" b="0" dirty="0" err="1">
                <a:solidFill>
                  <a:schemeClr val="bg1"/>
                </a:solidFill>
              </a:rPr>
              <a:t>Mengajar</a:t>
            </a:r>
            <a:r>
              <a:rPr lang="en-US" sz="1100" b="0" dirty="0">
                <a:solidFill>
                  <a:schemeClr val="bg1"/>
                </a:solidFill>
              </a:rPr>
              <a:t>,  </a:t>
            </a:r>
            <a:r>
              <a:rPr lang="en-US" sz="1100" b="0" dirty="0" err="1">
                <a:solidFill>
                  <a:schemeClr val="bg1"/>
                </a:solidFill>
              </a:rPr>
              <a:t>Bersosialisasi</a:t>
            </a:r>
            <a:r>
              <a:rPr lang="en-US" sz="1100" b="0" dirty="0">
                <a:solidFill>
                  <a:schemeClr val="bg1"/>
                </a:solidFill>
              </a:rPr>
              <a:t>, </a:t>
            </a:r>
            <a:r>
              <a:rPr lang="en-US" sz="1100" b="0" dirty="0" err="1">
                <a:solidFill>
                  <a:schemeClr val="bg1"/>
                </a:solidFill>
              </a:rPr>
              <a:t>Aktualisasi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Diri</a:t>
            </a:r>
            <a:r>
              <a:rPr lang="en-US" sz="1100" b="0" dirty="0">
                <a:solidFill>
                  <a:schemeClr val="bg1"/>
                </a:solidFill>
              </a:rPr>
              <a:t>), </a:t>
            </a:r>
            <a:r>
              <a:rPr lang="en-US" sz="1100" b="0" dirty="0" err="1">
                <a:solidFill>
                  <a:schemeClr val="bg1"/>
                </a:solidFill>
              </a:rPr>
              <a:t>untuk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menuju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masyarakat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sehat</a:t>
            </a:r>
            <a:r>
              <a:rPr lang="en-US" sz="1100" b="0" dirty="0">
                <a:solidFill>
                  <a:schemeClr val="bg1"/>
                </a:solidFill>
              </a:rPr>
              <a:t>, </a:t>
            </a:r>
            <a:r>
              <a:rPr lang="en-US" sz="1100" b="0" dirty="0" err="1">
                <a:solidFill>
                  <a:schemeClr val="bg1"/>
                </a:solidFill>
              </a:rPr>
              <a:t>bugar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dan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produktif</a:t>
            </a:r>
            <a:r>
              <a:rPr lang="en-US" sz="1100" b="0" dirty="0">
                <a:solidFill>
                  <a:schemeClr val="bg1"/>
                </a:solidFill>
              </a:rPr>
              <a:t>, </a:t>
            </a:r>
            <a:r>
              <a:rPr lang="en-US" sz="1100" b="0" dirty="0" err="1">
                <a:solidFill>
                  <a:schemeClr val="bg1"/>
                </a:solidFill>
              </a:rPr>
              <a:t>maka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ada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Peraturan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Baru</a:t>
            </a:r>
            <a:r>
              <a:rPr lang="en-US" sz="1100" b="0" dirty="0">
                <a:solidFill>
                  <a:schemeClr val="bg1"/>
                </a:solidFill>
              </a:rPr>
              <a:t>, Gaya </a:t>
            </a:r>
            <a:r>
              <a:rPr lang="en-US" sz="1100" b="0" dirty="0" err="1">
                <a:solidFill>
                  <a:schemeClr val="bg1"/>
                </a:solidFill>
              </a:rPr>
              <a:t>hidup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Baru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dan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Kebiasaan</a:t>
            </a:r>
            <a:r>
              <a:rPr lang="en-US" sz="1100" b="0" dirty="0">
                <a:solidFill>
                  <a:schemeClr val="bg1"/>
                </a:solidFill>
              </a:rPr>
              <a:t> </a:t>
            </a:r>
            <a:r>
              <a:rPr lang="en-US" sz="1100" b="0" dirty="0" err="1">
                <a:solidFill>
                  <a:schemeClr val="bg1"/>
                </a:solidFill>
              </a:rPr>
              <a:t>Baru</a:t>
            </a:r>
            <a:r>
              <a:rPr lang="en-US" sz="1100" b="0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D1962-71E8-4536-B544-1B45CB448AC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721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Prinsip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Protokol</a:t>
            </a:r>
            <a: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Kesehatan</a:t>
            </a:r>
            <a:endParaRPr lang="en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sz="1200" dirty="0" err="1"/>
              <a:t>Gunakan</a:t>
            </a:r>
            <a:r>
              <a:rPr lang="en-AU" sz="1200" dirty="0"/>
              <a:t> masker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sz="1200" dirty="0" err="1"/>
              <a:t>Cuci</a:t>
            </a:r>
            <a:r>
              <a:rPr lang="en-AU" sz="1200" dirty="0"/>
              <a:t> </a:t>
            </a:r>
            <a:r>
              <a:rPr lang="en-AU" sz="1200" dirty="0" err="1"/>
              <a:t>tangan</a:t>
            </a:r>
            <a:r>
              <a:rPr lang="en-AU" sz="1200" dirty="0"/>
              <a:t>/hand sanitizer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D" sz="1200" dirty="0"/>
              <a:t>Jaga </a:t>
            </a:r>
            <a:r>
              <a:rPr lang="en-ID" sz="1200" dirty="0" err="1"/>
              <a:t>jarak</a:t>
            </a:r>
            <a:r>
              <a:rPr lang="en-ID" sz="1200" dirty="0"/>
              <a:t>, </a:t>
            </a:r>
            <a:r>
              <a:rPr lang="en-ID" sz="1200" dirty="0" err="1"/>
              <a:t>hindari</a:t>
            </a:r>
            <a:r>
              <a:rPr lang="en-ID" sz="1200" dirty="0"/>
              <a:t> </a:t>
            </a:r>
            <a:r>
              <a:rPr lang="en-ID" sz="1200" dirty="0" err="1"/>
              <a:t>kerumunan</a:t>
            </a:r>
            <a:endParaRPr lang="en-ID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D" sz="1200" dirty="0" err="1"/>
              <a:t>Daya</a:t>
            </a:r>
            <a:r>
              <a:rPr lang="en-ID" sz="1200" dirty="0"/>
              <a:t> </a:t>
            </a:r>
            <a:r>
              <a:rPr lang="en-ID" sz="1200" dirty="0" err="1"/>
              <a:t>tahan</a:t>
            </a:r>
            <a:r>
              <a:rPr lang="en-ID" sz="1200" dirty="0"/>
              <a:t> </a:t>
            </a:r>
            <a:r>
              <a:rPr lang="en-ID" sz="1200" dirty="0" err="1"/>
              <a:t>tubuh</a:t>
            </a:r>
            <a:r>
              <a:rPr lang="en-ID" sz="1200" dirty="0"/>
              <a:t>, </a:t>
            </a:r>
            <a:r>
              <a:rPr lang="en-ID" sz="1200" dirty="0" err="1"/>
              <a:t>istirahat</a:t>
            </a:r>
            <a:r>
              <a:rPr lang="en-ID" sz="1200" dirty="0"/>
              <a:t> </a:t>
            </a:r>
            <a:r>
              <a:rPr lang="en-ID" sz="1200" dirty="0" err="1"/>
              <a:t>cukup</a:t>
            </a:r>
            <a:r>
              <a:rPr lang="en-ID" sz="1200" dirty="0"/>
              <a:t>, </a:t>
            </a:r>
            <a:r>
              <a:rPr lang="en-ID" sz="1200" dirty="0" err="1"/>
              <a:t>olah</a:t>
            </a:r>
            <a:r>
              <a:rPr lang="en-ID" sz="1200" dirty="0"/>
              <a:t> raga, </a:t>
            </a:r>
            <a:r>
              <a:rPr lang="en-ID" sz="1200" dirty="0" err="1"/>
              <a:t>kelola</a:t>
            </a:r>
            <a:r>
              <a:rPr lang="en-ID" sz="1200" dirty="0"/>
              <a:t> stress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D" sz="1200" dirty="0" err="1"/>
              <a:t>Konsumsi</a:t>
            </a:r>
            <a:r>
              <a:rPr lang="en-ID" sz="1200" dirty="0"/>
              <a:t> </a:t>
            </a:r>
            <a:r>
              <a:rPr lang="en-ID" sz="1200" dirty="0" err="1"/>
              <a:t>gizi</a:t>
            </a:r>
            <a:r>
              <a:rPr lang="en-ID" sz="1200" dirty="0"/>
              <a:t> </a:t>
            </a:r>
            <a:r>
              <a:rPr lang="en-ID" sz="1200" dirty="0" err="1"/>
              <a:t>seimbang</a:t>
            </a:r>
            <a:endParaRPr lang="en-ID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D" sz="1200" dirty="0" err="1"/>
              <a:t>Kelola</a:t>
            </a:r>
            <a:r>
              <a:rPr lang="en-ID" sz="1200" dirty="0"/>
              <a:t> </a:t>
            </a:r>
            <a:r>
              <a:rPr lang="en-ID" sz="1200" dirty="0" err="1"/>
              <a:t>penyakit</a:t>
            </a:r>
            <a:r>
              <a:rPr lang="en-ID" sz="1200" dirty="0"/>
              <a:t>  comorbid &amp; </a:t>
            </a:r>
            <a:r>
              <a:rPr lang="en-ID" sz="1200" dirty="0" err="1"/>
              <a:t>memperhatikan</a:t>
            </a:r>
            <a:r>
              <a:rPr lang="en-ID" sz="1200" dirty="0"/>
              <a:t> </a:t>
            </a:r>
            <a:r>
              <a:rPr lang="en-ID" sz="1200" dirty="0" err="1"/>
              <a:t>kelompok</a:t>
            </a:r>
            <a:r>
              <a:rPr lang="en-ID" sz="1200" dirty="0"/>
              <a:t> </a:t>
            </a:r>
            <a:r>
              <a:rPr lang="en-ID" sz="1200" dirty="0" err="1"/>
              <a:t>rentan</a:t>
            </a:r>
            <a:endParaRPr lang="en-ID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D" sz="1200" dirty="0" err="1"/>
              <a:t>Perilaku</a:t>
            </a:r>
            <a:r>
              <a:rPr lang="en-ID" sz="1200" dirty="0"/>
              <a:t> </a:t>
            </a:r>
            <a:r>
              <a:rPr lang="en-ID" sz="1200" dirty="0" err="1"/>
              <a:t>hidup</a:t>
            </a:r>
            <a:r>
              <a:rPr lang="en-ID" sz="1200" dirty="0"/>
              <a:t> </a:t>
            </a:r>
            <a:r>
              <a:rPr lang="en-ID" sz="1200" dirty="0" err="1"/>
              <a:t>bersih</a:t>
            </a:r>
            <a:r>
              <a:rPr lang="en-ID" sz="1200" dirty="0"/>
              <a:t> &amp; </a:t>
            </a:r>
            <a:r>
              <a:rPr lang="en-ID" sz="1200" dirty="0" err="1"/>
              <a:t>sehat</a:t>
            </a:r>
            <a:r>
              <a:rPr lang="en-ID" sz="1200" dirty="0"/>
              <a:t>, </a:t>
            </a:r>
            <a:r>
              <a:rPr lang="en-ID" sz="1200" dirty="0" err="1"/>
              <a:t>disinfeksi</a:t>
            </a:r>
            <a:r>
              <a:rPr lang="en-ID" sz="1200" dirty="0"/>
              <a:t> </a:t>
            </a:r>
            <a:r>
              <a:rPr lang="en-ID" sz="1200" dirty="0" err="1"/>
              <a:t>lingkungan</a:t>
            </a:r>
            <a:endParaRPr lang="en-ID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AU" sz="1200" dirty="0"/>
          </a:p>
          <a:p>
            <a:br>
              <a:rPr lang="en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8E2FB-BA0F-BC42-8B60-476008CCBC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/>
              <a:t>Peran</a:t>
            </a:r>
            <a:r>
              <a:rPr lang="en-US" dirty="0"/>
              <a:t> </a:t>
            </a:r>
            <a:r>
              <a:rPr lang="en-US" dirty="0" err="1"/>
              <a:t>Frontliner</a:t>
            </a:r>
            <a:r>
              <a:rPr lang="en-US" dirty="0"/>
              <a:t>/Kader </a:t>
            </a:r>
            <a:r>
              <a:rPr lang="en-US" dirty="0" err="1"/>
              <a:t>Kesehatan</a:t>
            </a:r>
            <a:endParaRPr lang="en-US" dirty="0"/>
          </a:p>
          <a:p>
            <a:pPr marL="232943" indent="-232943">
              <a:buFont typeface="+mj-lt"/>
              <a:buAutoNum type="alphaLcParenR"/>
            </a:pPr>
            <a:r>
              <a:rPr lang="en-ID" dirty="0" err="1"/>
              <a:t>Menyampaikan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pencegahan</a:t>
            </a:r>
            <a:r>
              <a:rPr lang="en-ID" dirty="0"/>
              <a:t> COVID-19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warga</a:t>
            </a:r>
            <a:r>
              <a:rPr lang="en-ID" dirty="0"/>
              <a:t> </a:t>
            </a:r>
            <a:r>
              <a:rPr lang="en-ID" dirty="0" err="1"/>
              <a:t>sekitar</a:t>
            </a:r>
            <a:r>
              <a:rPr lang="en-ID" dirty="0"/>
              <a:t> </a:t>
            </a:r>
            <a:r>
              <a:rPr lang="en-ID" dirty="0" err="1"/>
              <a:t>sepakai</a:t>
            </a:r>
            <a:r>
              <a:rPr lang="en-ID" dirty="0"/>
              <a:t> masker, </a:t>
            </a:r>
            <a:r>
              <a:rPr lang="en-ID" dirty="0" err="1"/>
              <a:t>cuci</a:t>
            </a:r>
            <a:r>
              <a:rPr lang="en-ID" dirty="0"/>
              <a:t> </a:t>
            </a:r>
            <a:r>
              <a:rPr lang="en-ID" dirty="0" err="1"/>
              <a:t>tangan</a:t>
            </a:r>
            <a:r>
              <a:rPr lang="en-ID" dirty="0"/>
              <a:t> </a:t>
            </a:r>
            <a:r>
              <a:rPr lang="en-ID" dirty="0" err="1"/>
              <a:t>pakai</a:t>
            </a:r>
            <a:r>
              <a:rPr lang="en-ID" dirty="0"/>
              <a:t> </a:t>
            </a:r>
            <a:r>
              <a:rPr lang="en-ID" dirty="0" err="1"/>
              <a:t>sabun</a:t>
            </a:r>
            <a:r>
              <a:rPr lang="en-ID" dirty="0"/>
              <a:t>, </a:t>
            </a:r>
            <a:r>
              <a:rPr lang="en-ID" dirty="0" err="1"/>
              <a:t>jaga</a:t>
            </a:r>
            <a:r>
              <a:rPr lang="en-ID" dirty="0"/>
              <a:t> </a:t>
            </a:r>
            <a:r>
              <a:rPr lang="en-ID" dirty="0" err="1"/>
              <a:t>jarak</a:t>
            </a:r>
            <a:r>
              <a:rPr lang="en-ID" dirty="0"/>
              <a:t>/</a:t>
            </a:r>
            <a:r>
              <a:rPr lang="en-ID" dirty="0" err="1"/>
              <a:t>hindari</a:t>
            </a:r>
            <a:r>
              <a:rPr lang="en-ID" dirty="0"/>
              <a:t> </a:t>
            </a:r>
            <a:r>
              <a:rPr lang="en-ID" dirty="0" err="1"/>
              <a:t>kerumunan</a:t>
            </a:r>
            <a:r>
              <a:rPr lang="en-ID" dirty="0"/>
              <a:t>, </a:t>
            </a:r>
            <a:r>
              <a:rPr lang="en-ID" dirty="0" err="1"/>
              <a:t>istirahat</a:t>
            </a:r>
            <a:r>
              <a:rPr lang="en-ID" dirty="0"/>
              <a:t> </a:t>
            </a:r>
            <a:r>
              <a:rPr lang="en-ID" dirty="0" err="1"/>
              <a:t>cukup</a:t>
            </a:r>
            <a:r>
              <a:rPr lang="en-ID" dirty="0"/>
              <a:t>, </a:t>
            </a:r>
            <a:r>
              <a:rPr lang="en-ID" dirty="0" err="1"/>
              <a:t>olah</a:t>
            </a:r>
            <a:r>
              <a:rPr lang="en-ID" dirty="0"/>
              <a:t> raga, </a:t>
            </a:r>
            <a:r>
              <a:rPr lang="en-ID" dirty="0" err="1"/>
              <a:t>kelola</a:t>
            </a:r>
            <a:r>
              <a:rPr lang="en-ID" dirty="0"/>
              <a:t> stress, </a:t>
            </a:r>
            <a:r>
              <a:rPr lang="en-ID" dirty="0" err="1"/>
              <a:t>konsumdi</a:t>
            </a:r>
            <a:r>
              <a:rPr lang="en-ID" dirty="0"/>
              <a:t> </a:t>
            </a:r>
            <a:r>
              <a:rPr lang="en-ID" dirty="0" err="1"/>
              <a:t>gizi</a:t>
            </a:r>
            <a:r>
              <a:rPr lang="en-ID" dirty="0"/>
              <a:t> </a:t>
            </a:r>
            <a:r>
              <a:rPr lang="en-ID" dirty="0" err="1"/>
              <a:t>seimbang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kelola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penyerta</a:t>
            </a:r>
            <a:endParaRPr lang="en-US" dirty="0"/>
          </a:p>
          <a:p>
            <a:pPr marL="232943" indent="-232943">
              <a:buFont typeface="+mj-lt"/>
              <a:buAutoNum type="alphaLcParenR"/>
            </a:pPr>
            <a:r>
              <a:rPr lang="en-ID" dirty="0" err="1"/>
              <a:t>Mendorong</a:t>
            </a:r>
            <a:r>
              <a:rPr lang="en-ID" dirty="0"/>
              <a:t> </a:t>
            </a:r>
            <a:r>
              <a:rPr lang="en-ID" dirty="0" err="1"/>
              <a:t>partisipasi</a:t>
            </a:r>
            <a:r>
              <a:rPr lang="en-ID" dirty="0"/>
              <a:t> </a:t>
            </a:r>
            <a:r>
              <a:rPr lang="en-ID" dirty="0" err="1"/>
              <a:t>warga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:</a:t>
            </a:r>
            <a:r>
              <a:rPr lang="en-US" dirty="0"/>
              <a:t> </a:t>
            </a: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kebersihan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, </a:t>
            </a:r>
            <a:r>
              <a:rPr lang="en-ID" dirty="0" err="1"/>
              <a:t>kebersihan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dan </a:t>
            </a:r>
            <a:r>
              <a:rPr lang="en-ID" dirty="0" err="1"/>
              <a:t>lingkungannya</a:t>
            </a:r>
            <a:r>
              <a:rPr lang="en-ID" dirty="0"/>
              <a:t>  </a:t>
            </a:r>
            <a:endParaRPr lang="en-US" dirty="0"/>
          </a:p>
          <a:p>
            <a:pPr marL="232943" indent="-232943">
              <a:buFont typeface="+mj-lt"/>
              <a:buAutoNum type="alphaLcParenR"/>
            </a:pP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Ketua</a:t>
            </a:r>
            <a:r>
              <a:rPr lang="en-ID" dirty="0"/>
              <a:t> RT/RW/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Desa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menyediakan</a:t>
            </a:r>
            <a:r>
              <a:rPr lang="en-ID" dirty="0"/>
              <a:t> </a:t>
            </a:r>
            <a:r>
              <a:rPr lang="en-ID" dirty="0" err="1"/>
              <a:t>makanan</a:t>
            </a:r>
            <a:r>
              <a:rPr lang="en-ID" dirty="0"/>
              <a:t> dan </a:t>
            </a:r>
            <a:r>
              <a:rPr lang="en-ID" dirty="0" err="1"/>
              <a:t>pemenuhan</a:t>
            </a:r>
            <a:r>
              <a:rPr lang="en-ID" dirty="0"/>
              <a:t> </a:t>
            </a:r>
            <a:r>
              <a:rPr lang="en-ID" dirty="0" err="1"/>
              <a:t>kebutuhan</a:t>
            </a:r>
            <a:r>
              <a:rPr lang="en-ID" dirty="0"/>
              <a:t> </a:t>
            </a:r>
            <a:r>
              <a:rPr lang="en-ID" dirty="0" err="1"/>
              <a:t>logistik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warga</a:t>
            </a:r>
            <a:r>
              <a:rPr lang="en-ID" dirty="0"/>
              <a:t> yang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isolasi</a:t>
            </a:r>
            <a:r>
              <a:rPr lang="en-ID" dirty="0"/>
              <a:t> </a:t>
            </a:r>
            <a:r>
              <a:rPr lang="en-ID" dirty="0" err="1"/>
              <a:t>mandiri</a:t>
            </a:r>
            <a:r>
              <a:rPr lang="en-ID" dirty="0"/>
              <a:t> di </a:t>
            </a:r>
            <a:r>
              <a:rPr lang="en-ID" dirty="0" err="1"/>
              <a:t>rumah</a:t>
            </a:r>
            <a:endParaRPr lang="en-ID" dirty="0"/>
          </a:p>
          <a:p>
            <a:pPr marL="232943" indent="-232943">
              <a:buFont typeface="+mj-lt"/>
              <a:buAutoNum type="alphaLcParenR"/>
            </a:pPr>
            <a:r>
              <a:rPr lang="en-ID" dirty="0" err="1"/>
              <a:t>Bekerjasama</a:t>
            </a:r>
            <a:r>
              <a:rPr lang="en-ID" dirty="0"/>
              <a:t> denga </a:t>
            </a:r>
            <a:r>
              <a:rPr lang="en-ID" dirty="0" err="1"/>
              <a:t>Puskesms</a:t>
            </a:r>
            <a:endParaRPr lang="en-US" dirty="0"/>
          </a:p>
          <a:p>
            <a:endParaRPr lang="en-US" dirty="0"/>
          </a:p>
          <a:p>
            <a:pPr lvl="0"/>
            <a:r>
              <a:rPr lang="en-ID" dirty="0" err="1"/>
              <a:t>Peran</a:t>
            </a:r>
            <a:r>
              <a:rPr lang="en-ID" dirty="0"/>
              <a:t> </a:t>
            </a:r>
            <a:r>
              <a:rPr lang="en-ID" dirty="0" err="1"/>
              <a:t>Nakes</a:t>
            </a:r>
            <a:r>
              <a:rPr lang="en-ID" dirty="0"/>
              <a:t> di </a:t>
            </a:r>
            <a:r>
              <a:rPr lang="en-ID" dirty="0" err="1"/>
              <a:t>Puskesmas</a:t>
            </a:r>
            <a:endParaRPr lang="en-ID" dirty="0"/>
          </a:p>
          <a:p>
            <a:pPr marL="232943" indent="-232943">
              <a:buFont typeface="+mj-lt"/>
              <a:buAutoNum type="alphaLcParenR"/>
            </a:pPr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RT/RW/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menganalisa</a:t>
            </a:r>
            <a:r>
              <a:rPr lang="en-US" dirty="0"/>
              <a:t> data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warga</a:t>
            </a:r>
            <a:endParaRPr lang="en-US" dirty="0"/>
          </a:p>
          <a:p>
            <a:pPr marL="232943" indent="-232943" defTabSz="931774">
              <a:buFont typeface="+mj-lt"/>
              <a:buAutoNum type="alphaLcParenR"/>
              <a:defRPr/>
            </a:pPr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RT/RW/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pelacakan</a:t>
            </a:r>
            <a:r>
              <a:rPr lang="en-US" dirty="0"/>
              <a:t> </a:t>
            </a:r>
            <a:r>
              <a:rPr lang="en-US" dirty="0" err="1"/>
              <a:t>kasus</a:t>
            </a:r>
            <a:endParaRPr lang="en-US" dirty="0"/>
          </a:p>
          <a:p>
            <a:pPr marL="232943" indent="-232943">
              <a:buFont typeface="+mj-lt"/>
              <a:buAutoNum type="alphaLcParenR"/>
            </a:pP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masukan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RT/RW/</a:t>
            </a:r>
            <a:r>
              <a:rPr lang="en-US" dirty="0" err="1"/>
              <a:t>Kepala</a:t>
            </a:r>
            <a:r>
              <a:rPr lang="en-US" dirty="0"/>
              <a:t> Dusun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edukasi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warga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protocol </a:t>
            </a:r>
            <a:r>
              <a:rPr lang="en-US" dirty="0" err="1"/>
              <a:t>kesehatan</a:t>
            </a:r>
            <a:r>
              <a:rPr lang="en-US" dirty="0"/>
              <a:t>, </a:t>
            </a:r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Bersih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(PHBS) dan </a:t>
            </a:r>
            <a:r>
              <a:rPr lang="en-US" dirty="0" err="1"/>
              <a:t>Gerakan</a:t>
            </a:r>
            <a:r>
              <a:rPr lang="en-US" dirty="0"/>
              <a:t> Masyarakat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(GERMAS)</a:t>
            </a:r>
          </a:p>
          <a:p>
            <a:pPr marL="232943" indent="-232943">
              <a:buFont typeface="+mj-lt"/>
              <a:buAutoNum type="alphaLcParenR"/>
            </a:pPr>
            <a:r>
              <a:rPr lang="en-US" dirty="0" err="1"/>
              <a:t>Bekerjassama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kader</a:t>
            </a:r>
            <a:r>
              <a:rPr lang="en-US" dirty="0"/>
              <a:t> </a:t>
            </a:r>
            <a:r>
              <a:rPr lang="en-US" dirty="0" err="1"/>
              <a:t>membahas</a:t>
            </a:r>
            <a:r>
              <a:rPr lang="en-US" dirty="0"/>
              <a:t> </a:t>
            </a:r>
            <a:r>
              <a:rPr lang="en-US" dirty="0" err="1"/>
              <a:t>jadwal</a:t>
            </a:r>
            <a:r>
              <a:rPr lang="en-US" dirty="0"/>
              <a:t> dan </a:t>
            </a:r>
            <a:r>
              <a:rPr lang="en-US" dirty="0" err="1"/>
              <a:t>kegiatan</a:t>
            </a:r>
            <a:r>
              <a:rPr lang="en-US" dirty="0"/>
              <a:t> di </a:t>
            </a:r>
            <a:r>
              <a:rPr lang="en-US" dirty="0" err="1"/>
              <a:t>Posyandu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ditunda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 </a:t>
            </a:r>
            <a:r>
              <a:rPr lang="en-US" dirty="0" err="1"/>
              <a:t>menerapkan</a:t>
            </a:r>
            <a:r>
              <a:rPr lang="en-US" dirty="0"/>
              <a:t> social/physical distancing </a:t>
            </a:r>
          </a:p>
          <a:p>
            <a:pPr marL="232943" indent="-232943">
              <a:buFont typeface="+mj-lt"/>
              <a:buAutoNum type="alphaLcParenR"/>
            </a:pP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yang </a:t>
            </a:r>
            <a:r>
              <a:rPr lang="en-US" dirty="0" err="1"/>
              <a:t>dibutuhkan</a:t>
            </a:r>
            <a:r>
              <a:rPr lang="en-US" dirty="0"/>
              <a:t> </a:t>
            </a:r>
            <a:r>
              <a:rPr lang="en-US" dirty="0" err="1"/>
              <a:t>warga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kententuan</a:t>
            </a:r>
            <a:r>
              <a:rPr lang="en-US" dirty="0"/>
              <a:t> (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APD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dll</a:t>
            </a:r>
            <a:r>
              <a:rPr lang="en-US" dirty="0"/>
              <a:t>)</a:t>
            </a:r>
          </a:p>
          <a:p>
            <a:pPr marL="232943" indent="-232943">
              <a:buFont typeface="+mj-lt"/>
              <a:buAutoNum type="alphaLcParenR"/>
            </a:pPr>
            <a:r>
              <a:rPr lang="en-US" dirty="0" err="1"/>
              <a:t>Melakukanpencatatan</a:t>
            </a:r>
            <a:r>
              <a:rPr lang="en-US" dirty="0"/>
              <a:t> dan </a:t>
            </a:r>
            <a:r>
              <a:rPr lang="en-US" dirty="0" err="1"/>
              <a:t>pelaporan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rutin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Dinas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/</a:t>
            </a:r>
            <a:r>
              <a:rPr lang="en-US" dirty="0" err="1"/>
              <a:t>kota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8BAB-1574-1C41-A812-0DABF8DA77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83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90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890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9999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Freeform: Shape 724">
            <a:extLst>
              <a:ext uri="{FF2B5EF4-FFF2-40B4-BE49-F238E27FC236}">
                <a16:creationId xmlns:a16="http://schemas.microsoft.com/office/drawing/2014/main" id="{C73BA33D-56B2-41E9-9BCF-6E3D68AFD740}"/>
              </a:ext>
            </a:extLst>
          </p:cNvPr>
          <p:cNvSpPr/>
          <p:nvPr/>
        </p:nvSpPr>
        <p:spPr>
          <a:xfrm>
            <a:off x="-1327347" y="-57252"/>
            <a:ext cx="10035679" cy="5893281"/>
          </a:xfrm>
          <a:custGeom>
            <a:avLst/>
            <a:gdLst>
              <a:gd name="connsiteX0" fmla="*/ 2849140 w 10035679"/>
              <a:gd name="connsiteY0" fmla="*/ 5761662 h 5893281"/>
              <a:gd name="connsiteX1" fmla="*/ 2877517 w 10035679"/>
              <a:gd name="connsiteY1" fmla="*/ 5777964 h 5893281"/>
              <a:gd name="connsiteX2" fmla="*/ 2905894 w 10035679"/>
              <a:gd name="connsiteY2" fmla="*/ 5805133 h 5893281"/>
              <a:gd name="connsiteX3" fmla="*/ 2934272 w 10035679"/>
              <a:gd name="connsiteY3" fmla="*/ 5829284 h 5893281"/>
              <a:gd name="connsiteX4" fmla="*/ 2966876 w 10035679"/>
              <a:gd name="connsiteY4" fmla="*/ 5848002 h 5893281"/>
              <a:gd name="connsiteX5" fmla="*/ 2966876 w 10035679"/>
              <a:gd name="connsiteY5" fmla="*/ 5864303 h 5893281"/>
              <a:gd name="connsiteX6" fmla="*/ 2948158 w 10035679"/>
              <a:gd name="connsiteY6" fmla="*/ 5864303 h 5893281"/>
              <a:gd name="connsiteX7" fmla="*/ 2930046 w 10035679"/>
              <a:gd name="connsiteY7" fmla="*/ 5868529 h 5893281"/>
              <a:gd name="connsiteX8" fmla="*/ 2901668 w 10035679"/>
              <a:gd name="connsiteY8" fmla="*/ 5868529 h 5893281"/>
              <a:gd name="connsiteX9" fmla="*/ 2877517 w 10035679"/>
              <a:gd name="connsiteY9" fmla="*/ 5862491 h 5893281"/>
              <a:gd name="connsiteX10" fmla="*/ 2863631 w 10035679"/>
              <a:gd name="connsiteY10" fmla="*/ 5858264 h 5893281"/>
              <a:gd name="connsiteX11" fmla="*/ 2856989 w 10035679"/>
              <a:gd name="connsiteY11" fmla="*/ 5829284 h 5893281"/>
              <a:gd name="connsiteX12" fmla="*/ 2849140 w 10035679"/>
              <a:gd name="connsiteY12" fmla="*/ 5792455 h 5893281"/>
              <a:gd name="connsiteX13" fmla="*/ 3076153 w 10035679"/>
              <a:gd name="connsiteY13" fmla="*/ 5700079 h 5893281"/>
              <a:gd name="connsiteX14" fmla="*/ 3104531 w 10035679"/>
              <a:gd name="connsiteY14" fmla="*/ 5706116 h 5893281"/>
              <a:gd name="connsiteX15" fmla="*/ 3137135 w 10035679"/>
              <a:gd name="connsiteY15" fmla="*/ 5718192 h 5893281"/>
              <a:gd name="connsiteX16" fmla="*/ 3161285 w 10035679"/>
              <a:gd name="connsiteY16" fmla="*/ 5728457 h 5893281"/>
              <a:gd name="connsiteX17" fmla="*/ 3152833 w 10035679"/>
              <a:gd name="connsiteY17" fmla="*/ 5728457 h 5893281"/>
              <a:gd name="connsiteX18" fmla="*/ 3128682 w 10035679"/>
              <a:gd name="connsiteY18" fmla="*/ 5742948 h 5893281"/>
              <a:gd name="connsiteX19" fmla="*/ 3104531 w 10035679"/>
              <a:gd name="connsiteY19" fmla="*/ 5753212 h 5893281"/>
              <a:gd name="connsiteX20" fmla="*/ 3076153 w 10035679"/>
              <a:gd name="connsiteY20" fmla="*/ 5761666 h 5893281"/>
              <a:gd name="connsiteX21" fmla="*/ 3076153 w 10035679"/>
              <a:gd name="connsiteY21" fmla="*/ 5747175 h 5893281"/>
              <a:gd name="connsiteX22" fmla="*/ 3080382 w 10035679"/>
              <a:gd name="connsiteY22" fmla="*/ 5742948 h 5893281"/>
              <a:gd name="connsiteX23" fmla="*/ 3086419 w 10035679"/>
              <a:gd name="connsiteY23" fmla="*/ 5739325 h 5893281"/>
              <a:gd name="connsiteX24" fmla="*/ 3090042 w 10035679"/>
              <a:gd name="connsiteY24" fmla="*/ 5735099 h 5893281"/>
              <a:gd name="connsiteX25" fmla="*/ 3090042 w 10035679"/>
              <a:gd name="connsiteY25" fmla="*/ 5732683 h 5893281"/>
              <a:gd name="connsiteX26" fmla="*/ 3094268 w 10035679"/>
              <a:gd name="connsiteY26" fmla="*/ 5728457 h 5893281"/>
              <a:gd name="connsiteX27" fmla="*/ 3096078 w 10035679"/>
              <a:gd name="connsiteY27" fmla="*/ 5720608 h 5893281"/>
              <a:gd name="connsiteX28" fmla="*/ 3090042 w 10035679"/>
              <a:gd name="connsiteY28" fmla="*/ 5720608 h 5893281"/>
              <a:gd name="connsiteX29" fmla="*/ 3071928 w 10035679"/>
              <a:gd name="connsiteY29" fmla="*/ 5739325 h 5893281"/>
              <a:gd name="connsiteX30" fmla="*/ 3055626 w 10035679"/>
              <a:gd name="connsiteY30" fmla="*/ 5749590 h 5893281"/>
              <a:gd name="connsiteX31" fmla="*/ 3037513 w 10035679"/>
              <a:gd name="connsiteY31" fmla="*/ 5753212 h 5893281"/>
              <a:gd name="connsiteX32" fmla="*/ 3013362 w 10035679"/>
              <a:gd name="connsiteY32" fmla="*/ 5761666 h 5893281"/>
              <a:gd name="connsiteX33" fmla="*/ 3013362 w 10035679"/>
              <a:gd name="connsiteY33" fmla="*/ 5728457 h 5893281"/>
              <a:gd name="connsiteX34" fmla="*/ 3033287 w 10035679"/>
              <a:gd name="connsiteY34" fmla="*/ 5720608 h 5893281"/>
              <a:gd name="connsiteX35" fmla="*/ 3055626 w 10035679"/>
              <a:gd name="connsiteY35" fmla="*/ 5710344 h 5893281"/>
              <a:gd name="connsiteX36" fmla="*/ 3019400 w 10035679"/>
              <a:gd name="connsiteY36" fmla="*/ 5294352 h 5893281"/>
              <a:gd name="connsiteX37" fmla="*/ 3027250 w 10035679"/>
              <a:gd name="connsiteY37" fmla="*/ 5300389 h 5893281"/>
              <a:gd name="connsiteX38" fmla="*/ 3033287 w 10035679"/>
              <a:gd name="connsiteY38" fmla="*/ 5304616 h 5893281"/>
              <a:gd name="connsiteX39" fmla="*/ 3037516 w 10035679"/>
              <a:gd name="connsiteY39" fmla="*/ 5308844 h 5893281"/>
              <a:gd name="connsiteX40" fmla="*/ 3041742 w 10035679"/>
              <a:gd name="connsiteY40" fmla="*/ 5314881 h 5893281"/>
              <a:gd name="connsiteX41" fmla="*/ 3041742 w 10035679"/>
              <a:gd name="connsiteY41" fmla="*/ 5323333 h 5893281"/>
              <a:gd name="connsiteX42" fmla="*/ 3043552 w 10035679"/>
              <a:gd name="connsiteY42" fmla="*/ 5333599 h 5893281"/>
              <a:gd name="connsiteX43" fmla="*/ 3027250 w 10035679"/>
              <a:gd name="connsiteY43" fmla="*/ 5333599 h 5893281"/>
              <a:gd name="connsiteX44" fmla="*/ 3023627 w 10035679"/>
              <a:gd name="connsiteY44" fmla="*/ 5325146 h 5893281"/>
              <a:gd name="connsiteX45" fmla="*/ 3019400 w 10035679"/>
              <a:gd name="connsiteY45" fmla="*/ 5319107 h 5893281"/>
              <a:gd name="connsiteX46" fmla="*/ 3019400 w 10035679"/>
              <a:gd name="connsiteY46" fmla="*/ 5314881 h 5893281"/>
              <a:gd name="connsiteX47" fmla="*/ 3015173 w 10035679"/>
              <a:gd name="connsiteY47" fmla="*/ 5310655 h 5893281"/>
              <a:gd name="connsiteX48" fmla="*/ 3019400 w 10035679"/>
              <a:gd name="connsiteY48" fmla="*/ 5304616 h 5893281"/>
              <a:gd name="connsiteX49" fmla="*/ 8924762 w 10035679"/>
              <a:gd name="connsiteY49" fmla="*/ 5247259 h 5893281"/>
              <a:gd name="connsiteX50" fmla="*/ 8935026 w 10035679"/>
              <a:gd name="connsiteY50" fmla="*/ 5276241 h 5893281"/>
              <a:gd name="connsiteX51" fmla="*/ 8939253 w 10035679"/>
              <a:gd name="connsiteY51" fmla="*/ 5308844 h 5893281"/>
              <a:gd name="connsiteX52" fmla="*/ 8930800 w 10035679"/>
              <a:gd name="connsiteY52" fmla="*/ 5339634 h 5893281"/>
              <a:gd name="connsiteX53" fmla="*/ 8915102 w 10035679"/>
              <a:gd name="connsiteY53" fmla="*/ 5358351 h 5893281"/>
              <a:gd name="connsiteX54" fmla="*/ 8896384 w 10035679"/>
              <a:gd name="connsiteY54" fmla="*/ 5368616 h 5893281"/>
              <a:gd name="connsiteX55" fmla="*/ 8872235 w 10035679"/>
              <a:gd name="connsiteY55" fmla="*/ 5380691 h 5893281"/>
              <a:gd name="connsiteX56" fmla="*/ 8861970 w 10035679"/>
              <a:gd name="connsiteY56" fmla="*/ 5337823 h 5893281"/>
              <a:gd name="connsiteX57" fmla="*/ 8848084 w 10035679"/>
              <a:gd name="connsiteY57" fmla="*/ 5294353 h 5893281"/>
              <a:gd name="connsiteX58" fmla="*/ 8833593 w 10035679"/>
              <a:gd name="connsiteY58" fmla="*/ 5255109 h 5893281"/>
              <a:gd name="connsiteX59" fmla="*/ 8861970 w 10035679"/>
              <a:gd name="connsiteY59" fmla="*/ 5255109 h 5893281"/>
              <a:gd name="connsiteX60" fmla="*/ 8886724 w 10035679"/>
              <a:gd name="connsiteY60" fmla="*/ 5269599 h 5893281"/>
              <a:gd name="connsiteX61" fmla="*/ 8906649 w 10035679"/>
              <a:gd name="connsiteY61" fmla="*/ 5265371 h 5893281"/>
              <a:gd name="connsiteX62" fmla="*/ 9508596 w 10035679"/>
              <a:gd name="connsiteY62" fmla="*/ 5241222 h 5893281"/>
              <a:gd name="connsiteX63" fmla="*/ 9514635 w 10035679"/>
              <a:gd name="connsiteY63" fmla="*/ 5243033 h 5893281"/>
              <a:gd name="connsiteX64" fmla="*/ 9522482 w 10035679"/>
              <a:gd name="connsiteY64" fmla="*/ 5247259 h 5893281"/>
              <a:gd name="connsiteX65" fmla="*/ 9526710 w 10035679"/>
              <a:gd name="connsiteY65" fmla="*/ 5251487 h 5893281"/>
              <a:gd name="connsiteX66" fmla="*/ 9528521 w 10035679"/>
              <a:gd name="connsiteY66" fmla="*/ 5255108 h 5893281"/>
              <a:gd name="connsiteX67" fmla="*/ 9532747 w 10035679"/>
              <a:gd name="connsiteY67" fmla="*/ 5257524 h 5893281"/>
              <a:gd name="connsiteX68" fmla="*/ 9540596 w 10035679"/>
              <a:gd name="connsiteY68" fmla="*/ 5265373 h 5893281"/>
              <a:gd name="connsiteX69" fmla="*/ 9540596 w 10035679"/>
              <a:gd name="connsiteY69" fmla="*/ 5261750 h 5893281"/>
              <a:gd name="connsiteX70" fmla="*/ 9543011 w 10035679"/>
              <a:gd name="connsiteY70" fmla="*/ 5257524 h 5893281"/>
              <a:gd name="connsiteX71" fmla="*/ 9547237 w 10035679"/>
              <a:gd name="connsiteY71" fmla="*/ 5251487 h 5893281"/>
              <a:gd name="connsiteX72" fmla="*/ 9547237 w 10035679"/>
              <a:gd name="connsiteY72" fmla="*/ 5247259 h 5893281"/>
              <a:gd name="connsiteX73" fmla="*/ 9550861 w 10035679"/>
              <a:gd name="connsiteY73" fmla="*/ 5247259 h 5893281"/>
              <a:gd name="connsiteX74" fmla="*/ 9555087 w 10035679"/>
              <a:gd name="connsiteY74" fmla="*/ 5247259 h 5893281"/>
              <a:gd name="connsiteX75" fmla="*/ 9555087 w 10035679"/>
              <a:gd name="connsiteY75" fmla="*/ 5255108 h 5893281"/>
              <a:gd name="connsiteX76" fmla="*/ 9556897 w 10035679"/>
              <a:gd name="connsiteY76" fmla="*/ 5261750 h 5893281"/>
              <a:gd name="connsiteX77" fmla="*/ 9561123 w 10035679"/>
              <a:gd name="connsiteY77" fmla="*/ 5272015 h 5893281"/>
              <a:gd name="connsiteX78" fmla="*/ 9561123 w 10035679"/>
              <a:gd name="connsiteY78" fmla="*/ 5284090 h 5893281"/>
              <a:gd name="connsiteX79" fmla="*/ 9561123 w 10035679"/>
              <a:gd name="connsiteY79" fmla="*/ 5294353 h 5893281"/>
              <a:gd name="connsiteX80" fmla="*/ 9536973 w 10035679"/>
              <a:gd name="connsiteY80" fmla="*/ 5323334 h 5893281"/>
              <a:gd name="connsiteX81" fmla="*/ 9514635 w 10035679"/>
              <a:gd name="connsiteY81" fmla="*/ 5358353 h 5893281"/>
              <a:gd name="connsiteX82" fmla="*/ 9522482 w 10035679"/>
              <a:gd name="connsiteY82" fmla="*/ 5380691 h 5893281"/>
              <a:gd name="connsiteX83" fmla="*/ 9518861 w 10035679"/>
              <a:gd name="connsiteY83" fmla="*/ 5387332 h 5893281"/>
              <a:gd name="connsiteX84" fmla="*/ 9508596 w 10035679"/>
              <a:gd name="connsiteY84" fmla="*/ 5395182 h 5893281"/>
              <a:gd name="connsiteX85" fmla="*/ 9498333 w 10035679"/>
              <a:gd name="connsiteY85" fmla="*/ 5397597 h 5893281"/>
              <a:gd name="connsiteX86" fmla="*/ 9488068 w 10035679"/>
              <a:gd name="connsiteY86" fmla="*/ 5401218 h 5893281"/>
              <a:gd name="connsiteX87" fmla="*/ 9475993 w 10035679"/>
              <a:gd name="connsiteY87" fmla="*/ 5409670 h 5893281"/>
              <a:gd name="connsiteX88" fmla="*/ 9469956 w 10035679"/>
              <a:gd name="connsiteY88" fmla="*/ 5412086 h 5893281"/>
              <a:gd name="connsiteX89" fmla="*/ 9462107 w 10035679"/>
              <a:gd name="connsiteY89" fmla="*/ 5424161 h 5893281"/>
              <a:gd name="connsiteX90" fmla="*/ 9462107 w 10035679"/>
              <a:gd name="connsiteY90" fmla="*/ 5434426 h 5893281"/>
              <a:gd name="connsiteX91" fmla="*/ 9459692 w 10035679"/>
              <a:gd name="connsiteY91" fmla="*/ 5444689 h 5893281"/>
              <a:gd name="connsiteX92" fmla="*/ 9459692 w 10035679"/>
              <a:gd name="connsiteY92" fmla="*/ 5454954 h 5893281"/>
              <a:gd name="connsiteX93" fmla="*/ 9456068 w 10035679"/>
              <a:gd name="connsiteY93" fmla="*/ 5469444 h 5893281"/>
              <a:gd name="connsiteX94" fmla="*/ 9447616 w 10035679"/>
              <a:gd name="connsiteY94" fmla="*/ 5477897 h 5893281"/>
              <a:gd name="connsiteX95" fmla="*/ 9437353 w 10035679"/>
              <a:gd name="connsiteY95" fmla="*/ 5483933 h 5893281"/>
              <a:gd name="connsiteX96" fmla="*/ 9427694 w 10035679"/>
              <a:gd name="connsiteY96" fmla="*/ 5491783 h 5893281"/>
              <a:gd name="connsiteX97" fmla="*/ 9417429 w 10035679"/>
              <a:gd name="connsiteY97" fmla="*/ 5498424 h 5893281"/>
              <a:gd name="connsiteX98" fmla="*/ 9405353 w 10035679"/>
              <a:gd name="connsiteY98" fmla="*/ 5508689 h 5893281"/>
              <a:gd name="connsiteX99" fmla="*/ 9390863 w 10035679"/>
              <a:gd name="connsiteY99" fmla="*/ 5508689 h 5893281"/>
              <a:gd name="connsiteX100" fmla="*/ 9374561 w 10035679"/>
              <a:gd name="connsiteY100" fmla="*/ 5496009 h 5893281"/>
              <a:gd name="connsiteX101" fmla="*/ 9356449 w 10035679"/>
              <a:gd name="connsiteY101" fmla="*/ 5483933 h 5893281"/>
              <a:gd name="connsiteX102" fmla="*/ 9342563 w 10035679"/>
              <a:gd name="connsiteY102" fmla="*/ 5473670 h 5893281"/>
              <a:gd name="connsiteX103" fmla="*/ 9328072 w 10035679"/>
              <a:gd name="connsiteY103" fmla="*/ 5453143 h 5893281"/>
              <a:gd name="connsiteX104" fmla="*/ 9338335 w 10035679"/>
              <a:gd name="connsiteY104" fmla="*/ 5444689 h 5893281"/>
              <a:gd name="connsiteX105" fmla="*/ 9342563 w 10035679"/>
              <a:gd name="connsiteY105" fmla="*/ 5434426 h 5893281"/>
              <a:gd name="connsiteX106" fmla="*/ 9346184 w 10035679"/>
              <a:gd name="connsiteY106" fmla="*/ 5425974 h 5893281"/>
              <a:gd name="connsiteX107" fmla="*/ 9348600 w 10035679"/>
              <a:gd name="connsiteY107" fmla="*/ 5415709 h 5893281"/>
              <a:gd name="connsiteX108" fmla="*/ 9352223 w 10035679"/>
              <a:gd name="connsiteY108" fmla="*/ 5405444 h 5893281"/>
              <a:gd name="connsiteX109" fmla="*/ 9360675 w 10035679"/>
              <a:gd name="connsiteY109" fmla="*/ 5397597 h 5893281"/>
              <a:gd name="connsiteX110" fmla="*/ 9380600 w 10035679"/>
              <a:gd name="connsiteY110" fmla="*/ 5390956 h 5893281"/>
              <a:gd name="connsiteX111" fmla="*/ 9402938 w 10035679"/>
              <a:gd name="connsiteY111" fmla="*/ 5387332 h 5893281"/>
              <a:gd name="connsiteX112" fmla="*/ 9423467 w 10035679"/>
              <a:gd name="connsiteY112" fmla="*/ 5380691 h 5893281"/>
              <a:gd name="connsiteX113" fmla="*/ 9433730 w 10035679"/>
              <a:gd name="connsiteY113" fmla="*/ 5368615 h 5893281"/>
              <a:gd name="connsiteX114" fmla="*/ 9451842 w 10035679"/>
              <a:gd name="connsiteY114" fmla="*/ 5343862 h 5893281"/>
              <a:gd name="connsiteX115" fmla="*/ 9465730 w 10035679"/>
              <a:gd name="connsiteY115" fmla="*/ 5314880 h 5893281"/>
              <a:gd name="connsiteX116" fmla="*/ 9484447 w 10035679"/>
              <a:gd name="connsiteY116" fmla="*/ 5286503 h 5893281"/>
              <a:gd name="connsiteX117" fmla="*/ 9498333 w 10035679"/>
              <a:gd name="connsiteY117" fmla="*/ 5257524 h 5893281"/>
              <a:gd name="connsiteX118" fmla="*/ 9494106 w 10035679"/>
              <a:gd name="connsiteY118" fmla="*/ 4977379 h 5893281"/>
              <a:gd name="connsiteX119" fmla="*/ 9508597 w 10035679"/>
              <a:gd name="connsiteY119" fmla="*/ 4977379 h 5893281"/>
              <a:gd name="connsiteX120" fmla="*/ 9540596 w 10035679"/>
              <a:gd name="connsiteY120" fmla="*/ 5010587 h 5893281"/>
              <a:gd name="connsiteX121" fmla="*/ 9568973 w 10035679"/>
              <a:gd name="connsiteY121" fmla="*/ 5039567 h 5893281"/>
              <a:gd name="connsiteX122" fmla="*/ 9597350 w 10035679"/>
              <a:gd name="connsiteY122" fmla="*/ 5072170 h 5893281"/>
              <a:gd name="connsiteX123" fmla="*/ 9617877 w 10035679"/>
              <a:gd name="connsiteY123" fmla="*/ 5113226 h 5893281"/>
              <a:gd name="connsiteX124" fmla="*/ 9628142 w 10035679"/>
              <a:gd name="connsiteY124" fmla="*/ 5113226 h 5893281"/>
              <a:gd name="connsiteX125" fmla="*/ 9640218 w 10035679"/>
              <a:gd name="connsiteY125" fmla="*/ 5113226 h 5893281"/>
              <a:gd name="connsiteX126" fmla="*/ 9646254 w 10035679"/>
              <a:gd name="connsiteY126" fmla="*/ 5113226 h 5893281"/>
              <a:gd name="connsiteX127" fmla="*/ 9650482 w 10035679"/>
              <a:gd name="connsiteY127" fmla="*/ 5113226 h 5893281"/>
              <a:gd name="connsiteX128" fmla="*/ 9656519 w 10035679"/>
              <a:gd name="connsiteY128" fmla="*/ 5113226 h 5893281"/>
              <a:gd name="connsiteX129" fmla="*/ 9664368 w 10035679"/>
              <a:gd name="connsiteY129" fmla="*/ 5107189 h 5893281"/>
              <a:gd name="connsiteX130" fmla="*/ 9668595 w 10035679"/>
              <a:gd name="connsiteY130" fmla="*/ 5101150 h 5893281"/>
              <a:gd name="connsiteX131" fmla="*/ 9670405 w 10035679"/>
              <a:gd name="connsiteY131" fmla="*/ 5088472 h 5893281"/>
              <a:gd name="connsiteX132" fmla="*/ 9678857 w 10035679"/>
              <a:gd name="connsiteY132" fmla="*/ 5088472 h 5893281"/>
              <a:gd name="connsiteX133" fmla="*/ 9678857 w 10035679"/>
              <a:gd name="connsiteY133" fmla="*/ 5136169 h 5893281"/>
              <a:gd name="connsiteX134" fmla="*/ 9674631 w 10035679"/>
              <a:gd name="connsiteY134" fmla="*/ 5146433 h 5893281"/>
              <a:gd name="connsiteX135" fmla="*/ 9670405 w 10035679"/>
              <a:gd name="connsiteY135" fmla="*/ 5156696 h 5893281"/>
              <a:gd name="connsiteX136" fmla="*/ 9668595 w 10035679"/>
              <a:gd name="connsiteY136" fmla="*/ 5168772 h 5893281"/>
              <a:gd name="connsiteX137" fmla="*/ 9664368 w 10035679"/>
              <a:gd name="connsiteY137" fmla="*/ 5175413 h 5893281"/>
              <a:gd name="connsiteX138" fmla="*/ 9640218 w 10035679"/>
              <a:gd name="connsiteY138" fmla="*/ 5175413 h 5893281"/>
              <a:gd name="connsiteX139" fmla="*/ 9640218 w 10035679"/>
              <a:gd name="connsiteY139" fmla="*/ 5199564 h 5893281"/>
              <a:gd name="connsiteX140" fmla="*/ 9617877 w 10035679"/>
              <a:gd name="connsiteY140" fmla="*/ 5222507 h 5893281"/>
              <a:gd name="connsiteX141" fmla="*/ 9599765 w 10035679"/>
              <a:gd name="connsiteY141" fmla="*/ 5243035 h 5893281"/>
              <a:gd name="connsiteX142" fmla="*/ 9579237 w 10035679"/>
              <a:gd name="connsiteY142" fmla="*/ 5265375 h 5893281"/>
              <a:gd name="connsiteX143" fmla="*/ 9579237 w 10035679"/>
              <a:gd name="connsiteY143" fmla="*/ 5255110 h 5893281"/>
              <a:gd name="connsiteX144" fmla="*/ 9575614 w 10035679"/>
              <a:gd name="connsiteY144" fmla="*/ 5247261 h 5893281"/>
              <a:gd name="connsiteX145" fmla="*/ 9575614 w 10035679"/>
              <a:gd name="connsiteY145" fmla="*/ 5241224 h 5893281"/>
              <a:gd name="connsiteX146" fmla="*/ 9575614 w 10035679"/>
              <a:gd name="connsiteY146" fmla="*/ 5228544 h 5893281"/>
              <a:gd name="connsiteX147" fmla="*/ 9579237 w 10035679"/>
              <a:gd name="connsiteY147" fmla="*/ 5222507 h 5893281"/>
              <a:gd name="connsiteX148" fmla="*/ 9579237 w 10035679"/>
              <a:gd name="connsiteY148" fmla="*/ 5214055 h 5893281"/>
              <a:gd name="connsiteX149" fmla="*/ 9579237 w 10035679"/>
              <a:gd name="connsiteY149" fmla="*/ 5208016 h 5893281"/>
              <a:gd name="connsiteX150" fmla="*/ 9575614 w 10035679"/>
              <a:gd name="connsiteY150" fmla="*/ 5203790 h 5893281"/>
              <a:gd name="connsiteX151" fmla="*/ 9568973 w 10035679"/>
              <a:gd name="connsiteY151" fmla="*/ 5199564 h 5893281"/>
              <a:gd name="connsiteX152" fmla="*/ 9561123 w 10035679"/>
              <a:gd name="connsiteY152" fmla="*/ 5197754 h 5893281"/>
              <a:gd name="connsiteX153" fmla="*/ 9555086 w 10035679"/>
              <a:gd name="connsiteY153" fmla="*/ 5193527 h 5893281"/>
              <a:gd name="connsiteX154" fmla="*/ 9547237 w 10035679"/>
              <a:gd name="connsiteY154" fmla="*/ 5189299 h 5893281"/>
              <a:gd name="connsiteX155" fmla="*/ 9540596 w 10035679"/>
              <a:gd name="connsiteY155" fmla="*/ 5185678 h 5893281"/>
              <a:gd name="connsiteX156" fmla="*/ 9536974 w 10035679"/>
              <a:gd name="connsiteY156" fmla="*/ 5183263 h 5893281"/>
              <a:gd name="connsiteX157" fmla="*/ 9536974 w 10035679"/>
              <a:gd name="connsiteY157" fmla="*/ 5179037 h 5893281"/>
              <a:gd name="connsiteX158" fmla="*/ 9540596 w 10035679"/>
              <a:gd name="connsiteY158" fmla="*/ 5175413 h 5893281"/>
              <a:gd name="connsiteX159" fmla="*/ 9547237 w 10035679"/>
              <a:gd name="connsiteY159" fmla="*/ 5164546 h 5893281"/>
              <a:gd name="connsiteX160" fmla="*/ 9556897 w 10035679"/>
              <a:gd name="connsiteY160" fmla="*/ 5156696 h 5893281"/>
              <a:gd name="connsiteX161" fmla="*/ 9568973 w 10035679"/>
              <a:gd name="connsiteY161" fmla="*/ 5146433 h 5893281"/>
              <a:gd name="connsiteX162" fmla="*/ 9579237 w 10035679"/>
              <a:gd name="connsiteY162" fmla="*/ 5136169 h 5893281"/>
              <a:gd name="connsiteX163" fmla="*/ 9565351 w 10035679"/>
              <a:gd name="connsiteY163" fmla="*/ 5121678 h 5893281"/>
              <a:gd name="connsiteX164" fmla="*/ 9550860 w 10035679"/>
              <a:gd name="connsiteY164" fmla="*/ 5096924 h 5893281"/>
              <a:gd name="connsiteX165" fmla="*/ 9528520 w 10035679"/>
              <a:gd name="connsiteY165" fmla="*/ 5060095 h 5893281"/>
              <a:gd name="connsiteX166" fmla="*/ 9512218 w 10035679"/>
              <a:gd name="connsiteY166" fmla="*/ 5028699 h 5893281"/>
              <a:gd name="connsiteX167" fmla="*/ 9502558 w 10035679"/>
              <a:gd name="connsiteY167" fmla="*/ 5000322 h 5893281"/>
              <a:gd name="connsiteX168" fmla="*/ 9366713 w 10035679"/>
              <a:gd name="connsiteY168" fmla="*/ 4600634 h 5893281"/>
              <a:gd name="connsiteX169" fmla="*/ 9384825 w 10035679"/>
              <a:gd name="connsiteY169" fmla="*/ 4600634 h 5893281"/>
              <a:gd name="connsiteX170" fmla="*/ 9417430 w 10035679"/>
              <a:gd name="connsiteY170" fmla="*/ 4625388 h 5893281"/>
              <a:gd name="connsiteX171" fmla="*/ 9456069 w 10035679"/>
              <a:gd name="connsiteY171" fmla="*/ 4648330 h 5893281"/>
              <a:gd name="connsiteX172" fmla="*/ 9456069 w 10035679"/>
              <a:gd name="connsiteY172" fmla="*/ 4668858 h 5893281"/>
              <a:gd name="connsiteX173" fmla="*/ 9431316 w 10035679"/>
              <a:gd name="connsiteY173" fmla="*/ 4668858 h 5893281"/>
              <a:gd name="connsiteX174" fmla="*/ 9413202 w 10035679"/>
              <a:gd name="connsiteY174" fmla="*/ 4654369 h 5893281"/>
              <a:gd name="connsiteX175" fmla="*/ 9395090 w 10035679"/>
              <a:gd name="connsiteY175" fmla="*/ 4639878 h 5893281"/>
              <a:gd name="connsiteX176" fmla="*/ 9380599 w 10035679"/>
              <a:gd name="connsiteY176" fmla="*/ 4621766 h 5893281"/>
              <a:gd name="connsiteX177" fmla="*/ 9741646 w 10035679"/>
              <a:gd name="connsiteY177" fmla="*/ 4475656 h 5893281"/>
              <a:gd name="connsiteX178" fmla="*/ 9749496 w 10035679"/>
              <a:gd name="connsiteY178" fmla="*/ 4475656 h 5893281"/>
              <a:gd name="connsiteX179" fmla="*/ 9755533 w 10035679"/>
              <a:gd name="connsiteY179" fmla="*/ 4479279 h 5893281"/>
              <a:gd name="connsiteX180" fmla="*/ 9759759 w 10035679"/>
              <a:gd name="connsiteY180" fmla="*/ 4481693 h 5893281"/>
              <a:gd name="connsiteX181" fmla="*/ 9759759 w 10035679"/>
              <a:gd name="connsiteY181" fmla="*/ 4485921 h 5893281"/>
              <a:gd name="connsiteX182" fmla="*/ 9763985 w 10035679"/>
              <a:gd name="connsiteY182" fmla="*/ 4489542 h 5893281"/>
              <a:gd name="connsiteX183" fmla="*/ 9765798 w 10035679"/>
              <a:gd name="connsiteY183" fmla="*/ 4496184 h 5893281"/>
              <a:gd name="connsiteX184" fmla="*/ 9773648 w 10035679"/>
              <a:gd name="connsiteY184" fmla="*/ 4508259 h 5893281"/>
              <a:gd name="connsiteX185" fmla="*/ 9777874 w 10035679"/>
              <a:gd name="connsiteY185" fmla="*/ 4520937 h 5893281"/>
              <a:gd name="connsiteX186" fmla="*/ 9779685 w 10035679"/>
              <a:gd name="connsiteY186" fmla="*/ 4534825 h 5893281"/>
              <a:gd name="connsiteX187" fmla="*/ 9765798 w 10035679"/>
              <a:gd name="connsiteY187" fmla="*/ 4534825 h 5893281"/>
              <a:gd name="connsiteX188" fmla="*/ 9765798 w 10035679"/>
              <a:gd name="connsiteY188" fmla="*/ 4520937 h 5893281"/>
              <a:gd name="connsiteX189" fmla="*/ 9755533 w 10035679"/>
              <a:gd name="connsiteY189" fmla="*/ 4514298 h 5893281"/>
              <a:gd name="connsiteX190" fmla="*/ 9751306 w 10035679"/>
              <a:gd name="connsiteY190" fmla="*/ 4504033 h 5893281"/>
              <a:gd name="connsiteX191" fmla="*/ 9749496 w 10035679"/>
              <a:gd name="connsiteY191" fmla="*/ 4496184 h 5893281"/>
              <a:gd name="connsiteX192" fmla="*/ 9745269 w 10035679"/>
              <a:gd name="connsiteY192" fmla="*/ 4485921 h 5893281"/>
              <a:gd name="connsiteX193" fmla="*/ 9417428 w 10035679"/>
              <a:gd name="connsiteY193" fmla="*/ 4432186 h 5893281"/>
              <a:gd name="connsiteX194" fmla="*/ 9423465 w 10035679"/>
              <a:gd name="connsiteY194" fmla="*/ 4432186 h 5893281"/>
              <a:gd name="connsiteX195" fmla="*/ 9427692 w 10035679"/>
              <a:gd name="connsiteY195" fmla="*/ 4436412 h 5893281"/>
              <a:gd name="connsiteX196" fmla="*/ 9427692 w 10035679"/>
              <a:gd name="connsiteY196" fmla="*/ 4438223 h 5893281"/>
              <a:gd name="connsiteX197" fmla="*/ 9431315 w 10035679"/>
              <a:gd name="connsiteY197" fmla="*/ 4438223 h 5893281"/>
              <a:gd name="connsiteX198" fmla="*/ 9433731 w 10035679"/>
              <a:gd name="connsiteY198" fmla="*/ 4438223 h 5893281"/>
              <a:gd name="connsiteX199" fmla="*/ 9437352 w 10035679"/>
              <a:gd name="connsiteY199" fmla="*/ 4442451 h 5893281"/>
              <a:gd name="connsiteX200" fmla="*/ 9441580 w 10035679"/>
              <a:gd name="connsiteY200" fmla="*/ 4452715 h 5893281"/>
              <a:gd name="connsiteX201" fmla="*/ 9441580 w 10035679"/>
              <a:gd name="connsiteY201" fmla="*/ 4464790 h 5893281"/>
              <a:gd name="connsiteX202" fmla="*/ 9445807 w 10035679"/>
              <a:gd name="connsiteY202" fmla="*/ 4471432 h 5893281"/>
              <a:gd name="connsiteX203" fmla="*/ 9447617 w 10035679"/>
              <a:gd name="connsiteY203" fmla="*/ 4479282 h 5893281"/>
              <a:gd name="connsiteX204" fmla="*/ 9451844 w 10035679"/>
              <a:gd name="connsiteY204" fmla="*/ 4485923 h 5893281"/>
              <a:gd name="connsiteX205" fmla="*/ 9456070 w 10035679"/>
              <a:gd name="connsiteY205" fmla="*/ 4496187 h 5893281"/>
              <a:gd name="connsiteX206" fmla="*/ 9431315 w 10035679"/>
              <a:gd name="connsiteY206" fmla="*/ 4496187 h 5893281"/>
              <a:gd name="connsiteX207" fmla="*/ 9427692 w 10035679"/>
              <a:gd name="connsiteY207" fmla="*/ 4479282 h 5893281"/>
              <a:gd name="connsiteX208" fmla="*/ 9419239 w 10035679"/>
              <a:gd name="connsiteY208" fmla="*/ 4467206 h 5893281"/>
              <a:gd name="connsiteX209" fmla="*/ 9417428 w 10035679"/>
              <a:gd name="connsiteY209" fmla="*/ 4452715 h 5893281"/>
              <a:gd name="connsiteX210" fmla="*/ 6125133 w 10035679"/>
              <a:gd name="connsiteY210" fmla="*/ 4417695 h 5893281"/>
              <a:gd name="connsiteX211" fmla="*/ 6125133 w 10035679"/>
              <a:gd name="connsiteY211" fmla="*/ 4432186 h 5893281"/>
              <a:gd name="connsiteX212" fmla="*/ 6141434 w 10035679"/>
              <a:gd name="connsiteY212" fmla="*/ 4471431 h 5893281"/>
              <a:gd name="connsiteX213" fmla="*/ 6141434 w 10035679"/>
              <a:gd name="connsiteY213" fmla="*/ 4514296 h 5893281"/>
              <a:gd name="connsiteX214" fmla="*/ 6131172 w 10035679"/>
              <a:gd name="connsiteY214" fmla="*/ 4553541 h 5893281"/>
              <a:gd name="connsiteX215" fmla="*/ 6113057 w 10035679"/>
              <a:gd name="connsiteY215" fmla="*/ 4592786 h 5893281"/>
              <a:gd name="connsiteX216" fmla="*/ 6092530 w 10035679"/>
              <a:gd name="connsiteY216" fmla="*/ 4629615 h 5893281"/>
              <a:gd name="connsiteX217" fmla="*/ 6074417 w 10035679"/>
              <a:gd name="connsiteY217" fmla="*/ 4664633 h 5893281"/>
              <a:gd name="connsiteX218" fmla="*/ 6060531 w 10035679"/>
              <a:gd name="connsiteY218" fmla="*/ 4693615 h 5893281"/>
              <a:gd name="connsiteX219" fmla="*/ 6054492 w 10035679"/>
              <a:gd name="connsiteY219" fmla="*/ 4730444 h 5893281"/>
              <a:gd name="connsiteX220" fmla="*/ 6050266 w 10035679"/>
              <a:gd name="connsiteY220" fmla="*/ 4761236 h 5893281"/>
              <a:gd name="connsiteX221" fmla="*/ 6046040 w 10035679"/>
              <a:gd name="connsiteY221" fmla="*/ 4788405 h 5893281"/>
              <a:gd name="connsiteX222" fmla="*/ 6032154 w 10035679"/>
              <a:gd name="connsiteY222" fmla="*/ 4808933 h 5893281"/>
              <a:gd name="connsiteX223" fmla="*/ 6007398 w 10035679"/>
              <a:gd name="connsiteY223" fmla="*/ 4827045 h 5893281"/>
              <a:gd name="connsiteX224" fmla="*/ 6007398 w 10035679"/>
              <a:gd name="connsiteY224" fmla="*/ 4819196 h 5893281"/>
              <a:gd name="connsiteX225" fmla="*/ 5993512 w 10035679"/>
              <a:gd name="connsiteY225" fmla="*/ 4816782 h 5893281"/>
              <a:gd name="connsiteX226" fmla="*/ 5983249 w 10035679"/>
              <a:gd name="connsiteY226" fmla="*/ 4813159 h 5893281"/>
              <a:gd name="connsiteX227" fmla="*/ 5972984 w 10035679"/>
              <a:gd name="connsiteY227" fmla="*/ 4804707 h 5893281"/>
              <a:gd name="connsiteX228" fmla="*/ 5965135 w 10035679"/>
              <a:gd name="connsiteY228" fmla="*/ 4794442 h 5893281"/>
              <a:gd name="connsiteX229" fmla="*/ 5960909 w 10035679"/>
              <a:gd name="connsiteY229" fmla="*/ 4779951 h 5893281"/>
              <a:gd name="connsiteX230" fmla="*/ 5947023 w 10035679"/>
              <a:gd name="connsiteY230" fmla="*/ 4750972 h 5893281"/>
              <a:gd name="connsiteX231" fmla="*/ 5944607 w 10035679"/>
              <a:gd name="connsiteY231" fmla="*/ 4722595 h 5893281"/>
              <a:gd name="connsiteX232" fmla="*/ 5954872 w 10035679"/>
              <a:gd name="connsiteY232" fmla="*/ 4697841 h 5893281"/>
              <a:gd name="connsiteX233" fmla="*/ 5965135 w 10035679"/>
              <a:gd name="connsiteY233" fmla="*/ 4668859 h 5893281"/>
              <a:gd name="connsiteX234" fmla="*/ 5975400 w 10035679"/>
              <a:gd name="connsiteY234" fmla="*/ 4639879 h 5893281"/>
              <a:gd name="connsiteX235" fmla="*/ 5975400 w 10035679"/>
              <a:gd name="connsiteY235" fmla="*/ 4621767 h 5893281"/>
              <a:gd name="connsiteX236" fmla="*/ 5972984 w 10035679"/>
              <a:gd name="connsiteY236" fmla="*/ 4592786 h 5893281"/>
              <a:gd name="connsiteX237" fmla="*/ 5969361 w 10035679"/>
              <a:gd name="connsiteY237" fmla="*/ 4563806 h 5893281"/>
              <a:gd name="connsiteX238" fmla="*/ 5969361 w 10035679"/>
              <a:gd name="connsiteY238" fmla="*/ 4534824 h 5893281"/>
              <a:gd name="connsiteX239" fmla="*/ 6007398 w 10035679"/>
              <a:gd name="connsiteY239" fmla="*/ 4534824 h 5893281"/>
              <a:gd name="connsiteX240" fmla="*/ 6017663 w 10035679"/>
              <a:gd name="connsiteY240" fmla="*/ 4518523 h 5893281"/>
              <a:gd name="connsiteX241" fmla="*/ 6040003 w 10035679"/>
              <a:gd name="connsiteY241" fmla="*/ 4496184 h 5893281"/>
              <a:gd name="connsiteX242" fmla="*/ 6060531 w 10035679"/>
              <a:gd name="connsiteY242" fmla="*/ 4471431 h 5893281"/>
              <a:gd name="connsiteX243" fmla="*/ 6084680 w 10035679"/>
              <a:gd name="connsiteY243" fmla="*/ 4446675 h 5893281"/>
              <a:gd name="connsiteX244" fmla="*/ 6107021 w 10035679"/>
              <a:gd name="connsiteY244" fmla="*/ 4427960 h 5893281"/>
              <a:gd name="connsiteX245" fmla="*/ 9261055 w 10035679"/>
              <a:gd name="connsiteY245" fmla="*/ 4306603 h 5893281"/>
              <a:gd name="connsiteX246" fmla="*/ 9289435 w 10035679"/>
              <a:gd name="connsiteY246" fmla="*/ 4316869 h 5893281"/>
              <a:gd name="connsiteX247" fmla="*/ 9289435 w 10035679"/>
              <a:gd name="connsiteY247" fmla="*/ 4331359 h 5893281"/>
              <a:gd name="connsiteX248" fmla="*/ 9267093 w 10035679"/>
              <a:gd name="connsiteY248" fmla="*/ 4331359 h 5893281"/>
              <a:gd name="connsiteX249" fmla="*/ 9267093 w 10035679"/>
              <a:gd name="connsiteY249" fmla="*/ 4322906 h 5893281"/>
              <a:gd name="connsiteX250" fmla="*/ 9265282 w 10035679"/>
              <a:gd name="connsiteY250" fmla="*/ 4321095 h 5893281"/>
              <a:gd name="connsiteX251" fmla="*/ 9265282 w 10035679"/>
              <a:gd name="connsiteY251" fmla="*/ 4316869 h 5893281"/>
              <a:gd name="connsiteX252" fmla="*/ 9261055 w 10035679"/>
              <a:gd name="connsiteY252" fmla="*/ 4316869 h 5893281"/>
              <a:gd name="connsiteX253" fmla="*/ 9261055 w 10035679"/>
              <a:gd name="connsiteY253" fmla="*/ 4312641 h 5893281"/>
              <a:gd name="connsiteX254" fmla="*/ 8755105 w 10035679"/>
              <a:gd name="connsiteY254" fmla="*/ 4298151 h 5893281"/>
              <a:gd name="connsiteX255" fmla="*/ 8762954 w 10035679"/>
              <a:gd name="connsiteY255" fmla="*/ 4298151 h 5893281"/>
              <a:gd name="connsiteX256" fmla="*/ 8764765 w 10035679"/>
              <a:gd name="connsiteY256" fmla="*/ 4316868 h 5893281"/>
              <a:gd name="connsiteX257" fmla="*/ 8768991 w 10035679"/>
              <a:gd name="connsiteY257" fmla="*/ 4341622 h 5893281"/>
              <a:gd name="connsiteX258" fmla="*/ 8779255 w 10035679"/>
              <a:gd name="connsiteY258" fmla="*/ 4370601 h 5893281"/>
              <a:gd name="connsiteX259" fmla="*/ 8787103 w 10035679"/>
              <a:gd name="connsiteY259" fmla="*/ 4395357 h 5893281"/>
              <a:gd name="connsiteX260" fmla="*/ 8793141 w 10035679"/>
              <a:gd name="connsiteY260" fmla="*/ 4409243 h 5893281"/>
              <a:gd name="connsiteX261" fmla="*/ 8797367 w 10035679"/>
              <a:gd name="connsiteY261" fmla="*/ 4413469 h 5893281"/>
              <a:gd name="connsiteX262" fmla="*/ 8807632 w 10035679"/>
              <a:gd name="connsiteY262" fmla="*/ 4417695 h 5893281"/>
              <a:gd name="connsiteX263" fmla="*/ 8815479 w 10035679"/>
              <a:gd name="connsiteY263" fmla="*/ 4417695 h 5893281"/>
              <a:gd name="connsiteX264" fmla="*/ 8825744 w 10035679"/>
              <a:gd name="connsiteY264" fmla="*/ 4421921 h 5893281"/>
              <a:gd name="connsiteX265" fmla="*/ 8833593 w 10035679"/>
              <a:gd name="connsiteY265" fmla="*/ 4421921 h 5893281"/>
              <a:gd name="connsiteX266" fmla="*/ 8839630 w 10035679"/>
              <a:gd name="connsiteY266" fmla="*/ 4423734 h 5893281"/>
              <a:gd name="connsiteX267" fmla="*/ 8839630 w 10035679"/>
              <a:gd name="connsiteY267" fmla="*/ 4436412 h 5893281"/>
              <a:gd name="connsiteX268" fmla="*/ 8848082 w 10035679"/>
              <a:gd name="connsiteY268" fmla="*/ 4461165 h 5893281"/>
              <a:gd name="connsiteX269" fmla="*/ 8854121 w 10035679"/>
              <a:gd name="connsiteY269" fmla="*/ 4489542 h 5893281"/>
              <a:gd name="connsiteX270" fmla="*/ 8864384 w 10035679"/>
              <a:gd name="connsiteY270" fmla="*/ 4524561 h 5893281"/>
              <a:gd name="connsiteX271" fmla="*/ 8872233 w 10035679"/>
              <a:gd name="connsiteY271" fmla="*/ 4549314 h 5893281"/>
              <a:gd name="connsiteX272" fmla="*/ 8878272 w 10035679"/>
              <a:gd name="connsiteY272" fmla="*/ 4568031 h 5893281"/>
              <a:gd name="connsiteX273" fmla="*/ 8896384 w 10035679"/>
              <a:gd name="connsiteY273" fmla="*/ 4568031 h 5893281"/>
              <a:gd name="connsiteX274" fmla="*/ 8906646 w 10035679"/>
              <a:gd name="connsiteY274" fmla="*/ 4572257 h 5893281"/>
              <a:gd name="connsiteX275" fmla="*/ 8918722 w 10035679"/>
              <a:gd name="connsiteY275" fmla="*/ 4576483 h 5893281"/>
              <a:gd name="connsiteX276" fmla="*/ 8924760 w 10035679"/>
              <a:gd name="connsiteY276" fmla="*/ 4582522 h 5893281"/>
              <a:gd name="connsiteX277" fmla="*/ 8930797 w 10035679"/>
              <a:gd name="connsiteY277" fmla="*/ 4592787 h 5893281"/>
              <a:gd name="connsiteX278" fmla="*/ 8949514 w 10035679"/>
              <a:gd name="connsiteY278" fmla="*/ 4619351 h 5893281"/>
              <a:gd name="connsiteX279" fmla="*/ 8957363 w 10035679"/>
              <a:gd name="connsiteY279" fmla="*/ 4654369 h 5893281"/>
              <a:gd name="connsiteX280" fmla="*/ 8996005 w 10035679"/>
              <a:gd name="connsiteY280" fmla="*/ 4654369 h 5893281"/>
              <a:gd name="connsiteX281" fmla="*/ 9009891 w 10035679"/>
              <a:gd name="connsiteY281" fmla="*/ 4691198 h 5893281"/>
              <a:gd name="connsiteX282" fmla="*/ 9030418 w 10035679"/>
              <a:gd name="connsiteY282" fmla="*/ 4715952 h 5893281"/>
              <a:gd name="connsiteX283" fmla="*/ 9048530 w 10035679"/>
              <a:gd name="connsiteY283" fmla="*/ 4740707 h 5893281"/>
              <a:gd name="connsiteX284" fmla="*/ 9066644 w 10035679"/>
              <a:gd name="connsiteY284" fmla="*/ 4773913 h 5893281"/>
              <a:gd name="connsiteX285" fmla="*/ 9072681 w 10035679"/>
              <a:gd name="connsiteY285" fmla="*/ 4827043 h 5893281"/>
              <a:gd name="connsiteX286" fmla="*/ 9070870 w 10035679"/>
              <a:gd name="connsiteY286" fmla="*/ 4870516 h 5893281"/>
              <a:gd name="connsiteX287" fmla="*/ 9058795 w 10035679"/>
              <a:gd name="connsiteY287" fmla="*/ 4913986 h 5893281"/>
              <a:gd name="connsiteX288" fmla="*/ 9042494 w 10035679"/>
              <a:gd name="connsiteY288" fmla="*/ 4952626 h 5893281"/>
              <a:gd name="connsiteX289" fmla="*/ 9024380 w 10035679"/>
              <a:gd name="connsiteY289" fmla="*/ 4996096 h 5893281"/>
              <a:gd name="connsiteX290" fmla="*/ 9002041 w 10035679"/>
              <a:gd name="connsiteY290" fmla="*/ 5043190 h 5893281"/>
              <a:gd name="connsiteX291" fmla="*/ 8996005 w 10035679"/>
              <a:gd name="connsiteY291" fmla="*/ 5072169 h 5893281"/>
              <a:gd name="connsiteX292" fmla="*/ 8985740 w 10035679"/>
              <a:gd name="connsiteY292" fmla="*/ 5101151 h 5893281"/>
              <a:gd name="connsiteX293" fmla="*/ 8977891 w 10035679"/>
              <a:gd name="connsiteY293" fmla="*/ 5131943 h 5893281"/>
              <a:gd name="connsiteX294" fmla="*/ 8967628 w 10035679"/>
              <a:gd name="connsiteY294" fmla="*/ 5156697 h 5893281"/>
              <a:gd name="connsiteX295" fmla="*/ 8949514 w 10035679"/>
              <a:gd name="connsiteY295" fmla="*/ 5175414 h 5893281"/>
              <a:gd name="connsiteX296" fmla="*/ 8928987 w 10035679"/>
              <a:gd name="connsiteY296" fmla="*/ 5185677 h 5893281"/>
              <a:gd name="connsiteX297" fmla="*/ 8904836 w 10035679"/>
              <a:gd name="connsiteY297" fmla="*/ 5197752 h 5893281"/>
              <a:gd name="connsiteX298" fmla="*/ 8878272 w 10035679"/>
              <a:gd name="connsiteY298" fmla="*/ 5208017 h 5893281"/>
              <a:gd name="connsiteX299" fmla="*/ 8861970 w 10035679"/>
              <a:gd name="connsiteY299" fmla="*/ 5214053 h 5893281"/>
              <a:gd name="connsiteX300" fmla="*/ 8839630 w 10035679"/>
              <a:gd name="connsiteY300" fmla="*/ 5197752 h 5893281"/>
              <a:gd name="connsiteX301" fmla="*/ 8815479 w 10035679"/>
              <a:gd name="connsiteY301" fmla="*/ 5175414 h 5893281"/>
              <a:gd name="connsiteX302" fmla="*/ 8797367 w 10035679"/>
              <a:gd name="connsiteY302" fmla="*/ 5189300 h 5893281"/>
              <a:gd name="connsiteX303" fmla="*/ 8776840 w 10035679"/>
              <a:gd name="connsiteY303" fmla="*/ 5197752 h 5893281"/>
              <a:gd name="connsiteX304" fmla="*/ 8750879 w 10035679"/>
              <a:gd name="connsiteY304" fmla="*/ 5193526 h 5893281"/>
              <a:gd name="connsiteX305" fmla="*/ 8724312 w 10035679"/>
              <a:gd name="connsiteY305" fmla="*/ 5189300 h 5893281"/>
              <a:gd name="connsiteX306" fmla="*/ 8691710 w 10035679"/>
              <a:gd name="connsiteY306" fmla="*/ 5185677 h 5893281"/>
              <a:gd name="connsiteX307" fmla="*/ 8677824 w 10035679"/>
              <a:gd name="connsiteY307" fmla="*/ 5113226 h 5893281"/>
              <a:gd name="connsiteX308" fmla="*/ 8667559 w 10035679"/>
              <a:gd name="connsiteY308" fmla="*/ 5111414 h 5893281"/>
              <a:gd name="connsiteX309" fmla="*/ 8655484 w 10035679"/>
              <a:gd name="connsiteY309" fmla="*/ 5107188 h 5893281"/>
              <a:gd name="connsiteX310" fmla="*/ 8645221 w 10035679"/>
              <a:gd name="connsiteY310" fmla="*/ 5102962 h 5893281"/>
              <a:gd name="connsiteX311" fmla="*/ 8639182 w 10035679"/>
              <a:gd name="connsiteY311" fmla="*/ 5096925 h 5893281"/>
              <a:gd name="connsiteX312" fmla="*/ 8631333 w 10035679"/>
              <a:gd name="connsiteY312" fmla="*/ 5092699 h 5893281"/>
              <a:gd name="connsiteX313" fmla="*/ 8627107 w 10035679"/>
              <a:gd name="connsiteY313" fmla="*/ 5088471 h 5893281"/>
              <a:gd name="connsiteX314" fmla="*/ 8627107 w 10035679"/>
              <a:gd name="connsiteY314" fmla="*/ 5086660 h 5893281"/>
              <a:gd name="connsiteX315" fmla="*/ 8631333 w 10035679"/>
              <a:gd name="connsiteY315" fmla="*/ 5082434 h 5893281"/>
              <a:gd name="connsiteX316" fmla="*/ 8631333 w 10035679"/>
              <a:gd name="connsiteY316" fmla="*/ 5078208 h 5893281"/>
              <a:gd name="connsiteX317" fmla="*/ 8631333 w 10035679"/>
              <a:gd name="connsiteY317" fmla="*/ 5073982 h 5893281"/>
              <a:gd name="connsiteX318" fmla="*/ 8627107 w 10035679"/>
              <a:gd name="connsiteY318" fmla="*/ 5072169 h 5893281"/>
              <a:gd name="connsiteX319" fmla="*/ 8625296 w 10035679"/>
              <a:gd name="connsiteY319" fmla="*/ 5067943 h 5893281"/>
              <a:gd name="connsiteX320" fmla="*/ 8613221 w 10035679"/>
              <a:gd name="connsiteY320" fmla="*/ 5063717 h 5893281"/>
              <a:gd name="connsiteX321" fmla="*/ 8610805 w 10035679"/>
              <a:gd name="connsiteY321" fmla="*/ 5067943 h 5893281"/>
              <a:gd name="connsiteX322" fmla="*/ 8610805 w 10035679"/>
              <a:gd name="connsiteY322" fmla="*/ 5072169 h 5893281"/>
              <a:gd name="connsiteX323" fmla="*/ 8607182 w 10035679"/>
              <a:gd name="connsiteY323" fmla="*/ 5073982 h 5893281"/>
              <a:gd name="connsiteX324" fmla="*/ 8602956 w 10035679"/>
              <a:gd name="connsiteY324" fmla="*/ 5073982 h 5893281"/>
              <a:gd name="connsiteX325" fmla="*/ 8598730 w 10035679"/>
              <a:gd name="connsiteY325" fmla="*/ 5073982 h 5893281"/>
              <a:gd name="connsiteX326" fmla="*/ 8598730 w 10035679"/>
              <a:gd name="connsiteY326" fmla="*/ 5063717 h 5893281"/>
              <a:gd name="connsiteX327" fmla="*/ 8588467 w 10035679"/>
              <a:gd name="connsiteY327" fmla="*/ 5063717 h 5893281"/>
              <a:gd name="connsiteX328" fmla="*/ 8588467 w 10035679"/>
              <a:gd name="connsiteY328" fmla="*/ 5057681 h 5893281"/>
              <a:gd name="connsiteX329" fmla="*/ 8602956 w 10035679"/>
              <a:gd name="connsiteY329" fmla="*/ 5049831 h 5893281"/>
              <a:gd name="connsiteX330" fmla="*/ 8613221 w 10035679"/>
              <a:gd name="connsiteY330" fmla="*/ 5039567 h 5893281"/>
              <a:gd name="connsiteX331" fmla="*/ 8621070 w 10035679"/>
              <a:gd name="connsiteY331" fmla="*/ 5028699 h 5893281"/>
              <a:gd name="connsiteX332" fmla="*/ 8613221 w 10035679"/>
              <a:gd name="connsiteY332" fmla="*/ 5028699 h 5893281"/>
              <a:gd name="connsiteX333" fmla="*/ 8613221 w 10035679"/>
              <a:gd name="connsiteY333" fmla="*/ 5016626 h 5893281"/>
              <a:gd name="connsiteX334" fmla="*/ 8596919 w 10035679"/>
              <a:gd name="connsiteY334" fmla="*/ 5035341 h 5893281"/>
              <a:gd name="connsiteX335" fmla="*/ 8578807 w 10035679"/>
              <a:gd name="connsiteY335" fmla="*/ 5045605 h 5893281"/>
              <a:gd name="connsiteX336" fmla="*/ 8550429 w 10035679"/>
              <a:gd name="connsiteY336" fmla="*/ 5057681 h 5893281"/>
              <a:gd name="connsiteX337" fmla="*/ 8540166 w 10035679"/>
              <a:gd name="connsiteY337" fmla="*/ 5035341 h 5893281"/>
              <a:gd name="connsiteX338" fmla="*/ 8525675 w 10035679"/>
              <a:gd name="connsiteY338" fmla="*/ 5014813 h 5893281"/>
              <a:gd name="connsiteX339" fmla="*/ 8507563 w 10035679"/>
              <a:gd name="connsiteY339" fmla="*/ 4996096 h 5893281"/>
              <a:gd name="connsiteX340" fmla="*/ 8483412 w 10035679"/>
              <a:gd name="connsiteY340" fmla="*/ 4981607 h 5893281"/>
              <a:gd name="connsiteX341" fmla="*/ 8450810 w 10035679"/>
              <a:gd name="connsiteY341" fmla="*/ 4977381 h 5893281"/>
              <a:gd name="connsiteX342" fmla="*/ 8430885 w 10035679"/>
              <a:gd name="connsiteY342" fmla="*/ 4971343 h 5893281"/>
              <a:gd name="connsiteX343" fmla="*/ 8402508 w 10035679"/>
              <a:gd name="connsiteY343" fmla="*/ 4967116 h 5893281"/>
              <a:gd name="connsiteX344" fmla="*/ 8362058 w 10035679"/>
              <a:gd name="connsiteY344" fmla="*/ 4971343 h 5893281"/>
              <a:gd name="connsiteX345" fmla="*/ 8323417 w 10035679"/>
              <a:gd name="connsiteY345" fmla="*/ 4973153 h 5893281"/>
              <a:gd name="connsiteX346" fmla="*/ 8284775 w 10035679"/>
              <a:gd name="connsiteY346" fmla="*/ 4981607 h 5893281"/>
              <a:gd name="connsiteX347" fmla="*/ 8250362 w 10035679"/>
              <a:gd name="connsiteY347" fmla="*/ 4987644 h 5893281"/>
              <a:gd name="connsiteX348" fmla="*/ 8223795 w 10035679"/>
              <a:gd name="connsiteY348" fmla="*/ 4996096 h 5893281"/>
              <a:gd name="connsiteX349" fmla="*/ 8209910 w 10035679"/>
              <a:gd name="connsiteY349" fmla="*/ 5043190 h 5893281"/>
              <a:gd name="connsiteX350" fmla="*/ 8175496 w 10035679"/>
              <a:gd name="connsiteY350" fmla="*/ 5043190 h 5893281"/>
              <a:gd name="connsiteX351" fmla="*/ 8142893 w 10035679"/>
              <a:gd name="connsiteY351" fmla="*/ 5039567 h 5893281"/>
              <a:gd name="connsiteX352" fmla="*/ 8108478 w 10035679"/>
              <a:gd name="connsiteY352" fmla="*/ 5043190 h 5893281"/>
              <a:gd name="connsiteX353" fmla="*/ 8084329 w 10035679"/>
              <a:gd name="connsiteY353" fmla="*/ 5049831 h 5893281"/>
              <a:gd name="connsiteX354" fmla="*/ 8057763 w 10035679"/>
              <a:gd name="connsiteY354" fmla="*/ 5060094 h 5893281"/>
              <a:gd name="connsiteX355" fmla="*/ 8037838 w 10035679"/>
              <a:gd name="connsiteY355" fmla="*/ 5072169 h 5893281"/>
              <a:gd name="connsiteX356" fmla="*/ 8013085 w 10035679"/>
              <a:gd name="connsiteY356" fmla="*/ 5073982 h 5893281"/>
              <a:gd name="connsiteX357" fmla="*/ 7984708 w 10035679"/>
              <a:gd name="connsiteY357" fmla="*/ 5073982 h 5893281"/>
              <a:gd name="connsiteX358" fmla="*/ 7976859 w 10035679"/>
              <a:gd name="connsiteY358" fmla="*/ 5060094 h 5893281"/>
              <a:gd name="connsiteX359" fmla="*/ 7970822 w 10035679"/>
              <a:gd name="connsiteY359" fmla="*/ 5049831 h 5893281"/>
              <a:gd name="connsiteX360" fmla="*/ 7958747 w 10035679"/>
              <a:gd name="connsiteY360" fmla="*/ 5039567 h 5893281"/>
              <a:gd name="connsiteX361" fmla="*/ 7952708 w 10035679"/>
              <a:gd name="connsiteY361" fmla="*/ 5028699 h 5893281"/>
              <a:gd name="connsiteX362" fmla="*/ 7970822 w 10035679"/>
              <a:gd name="connsiteY362" fmla="*/ 5002135 h 5893281"/>
              <a:gd name="connsiteX363" fmla="*/ 7972633 w 10035679"/>
              <a:gd name="connsiteY363" fmla="*/ 4971343 h 5893281"/>
              <a:gd name="connsiteX364" fmla="*/ 7970822 w 10035679"/>
              <a:gd name="connsiteY364" fmla="*/ 4934514 h 5893281"/>
              <a:gd name="connsiteX365" fmla="*/ 7956331 w 10035679"/>
              <a:gd name="connsiteY365" fmla="*/ 4899495 h 5893281"/>
              <a:gd name="connsiteX366" fmla="*/ 7942445 w 10035679"/>
              <a:gd name="connsiteY366" fmla="*/ 4860251 h 5893281"/>
              <a:gd name="connsiteX367" fmla="*/ 7924331 w 10035679"/>
              <a:gd name="connsiteY367" fmla="*/ 4823422 h 5893281"/>
              <a:gd name="connsiteX368" fmla="*/ 7914069 w 10035679"/>
              <a:gd name="connsiteY368" fmla="*/ 4790214 h 5893281"/>
              <a:gd name="connsiteX369" fmla="*/ 7906219 w 10035679"/>
              <a:gd name="connsiteY369" fmla="*/ 4765461 h 5893281"/>
              <a:gd name="connsiteX370" fmla="*/ 7914069 w 10035679"/>
              <a:gd name="connsiteY370" fmla="*/ 4765461 h 5893281"/>
              <a:gd name="connsiteX371" fmla="*/ 7920105 w 10035679"/>
              <a:gd name="connsiteY371" fmla="*/ 4769687 h 5893281"/>
              <a:gd name="connsiteX372" fmla="*/ 7924331 w 10035679"/>
              <a:gd name="connsiteY372" fmla="*/ 4769687 h 5893281"/>
              <a:gd name="connsiteX373" fmla="*/ 7927954 w 10035679"/>
              <a:gd name="connsiteY373" fmla="*/ 4773913 h 5893281"/>
              <a:gd name="connsiteX374" fmla="*/ 7932181 w 10035679"/>
              <a:gd name="connsiteY374" fmla="*/ 4769687 h 5893281"/>
              <a:gd name="connsiteX375" fmla="*/ 7934596 w 10035679"/>
              <a:gd name="connsiteY375" fmla="*/ 4765461 h 5893281"/>
              <a:gd name="connsiteX376" fmla="*/ 7938219 w 10035679"/>
              <a:gd name="connsiteY376" fmla="*/ 4759422 h 5893281"/>
              <a:gd name="connsiteX377" fmla="*/ 7920105 w 10035679"/>
              <a:gd name="connsiteY377" fmla="*/ 4740707 h 5893281"/>
              <a:gd name="connsiteX378" fmla="*/ 7914069 w 10035679"/>
              <a:gd name="connsiteY378" fmla="*/ 4718367 h 5893281"/>
              <a:gd name="connsiteX379" fmla="*/ 7906219 w 10035679"/>
              <a:gd name="connsiteY379" fmla="*/ 4693613 h 5893281"/>
              <a:gd name="connsiteX380" fmla="*/ 7924331 w 10035679"/>
              <a:gd name="connsiteY380" fmla="*/ 4673086 h 5893281"/>
              <a:gd name="connsiteX381" fmla="*/ 7938219 w 10035679"/>
              <a:gd name="connsiteY381" fmla="*/ 4650143 h 5893281"/>
              <a:gd name="connsiteX382" fmla="*/ 7952708 w 10035679"/>
              <a:gd name="connsiteY382" fmla="*/ 4629616 h 5893281"/>
              <a:gd name="connsiteX383" fmla="*/ 7972633 w 10035679"/>
              <a:gd name="connsiteY383" fmla="*/ 4611502 h 5893281"/>
              <a:gd name="connsiteX384" fmla="*/ 7999199 w 10035679"/>
              <a:gd name="connsiteY384" fmla="*/ 4600634 h 5893281"/>
              <a:gd name="connsiteX385" fmla="*/ 8015500 w 10035679"/>
              <a:gd name="connsiteY385" fmla="*/ 4600634 h 5893281"/>
              <a:gd name="connsiteX386" fmla="*/ 8043877 w 10035679"/>
              <a:gd name="connsiteY386" fmla="*/ 4597013 h 5893281"/>
              <a:gd name="connsiteX387" fmla="*/ 8080103 w 10035679"/>
              <a:gd name="connsiteY387" fmla="*/ 4590371 h 5893281"/>
              <a:gd name="connsiteX388" fmla="*/ 8112704 w 10035679"/>
              <a:gd name="connsiteY388" fmla="*/ 4582522 h 5893281"/>
              <a:gd name="connsiteX389" fmla="*/ 8141081 w 10035679"/>
              <a:gd name="connsiteY389" fmla="*/ 4576483 h 5893281"/>
              <a:gd name="connsiteX390" fmla="*/ 8151345 w 10035679"/>
              <a:gd name="connsiteY390" fmla="*/ 4549314 h 5893281"/>
              <a:gd name="connsiteX391" fmla="*/ 8167042 w 10035679"/>
              <a:gd name="connsiteY391" fmla="*/ 4520937 h 5893281"/>
              <a:gd name="connsiteX392" fmla="*/ 8189382 w 10035679"/>
              <a:gd name="connsiteY392" fmla="*/ 4499807 h 5893281"/>
              <a:gd name="connsiteX393" fmla="*/ 8217759 w 10035679"/>
              <a:gd name="connsiteY393" fmla="*/ 4489542 h 5893281"/>
              <a:gd name="connsiteX394" fmla="*/ 8217759 w 10035679"/>
              <a:gd name="connsiteY394" fmla="*/ 4464789 h 5893281"/>
              <a:gd name="connsiteX395" fmla="*/ 8232250 w 10035679"/>
              <a:gd name="connsiteY395" fmla="*/ 4456939 h 5893281"/>
              <a:gd name="connsiteX396" fmla="*/ 8250362 w 10035679"/>
              <a:gd name="connsiteY396" fmla="*/ 4438223 h 5893281"/>
              <a:gd name="connsiteX397" fmla="*/ 8270889 w 10035679"/>
              <a:gd name="connsiteY397" fmla="*/ 4421921 h 5893281"/>
              <a:gd name="connsiteX398" fmla="*/ 8292624 w 10035679"/>
              <a:gd name="connsiteY398" fmla="*/ 4407432 h 5893281"/>
              <a:gd name="connsiteX399" fmla="*/ 8313154 w 10035679"/>
              <a:gd name="connsiteY399" fmla="*/ 4395357 h 5893281"/>
              <a:gd name="connsiteX400" fmla="*/ 8327040 w 10035679"/>
              <a:gd name="connsiteY400" fmla="*/ 4403204 h 5893281"/>
              <a:gd name="connsiteX401" fmla="*/ 8331266 w 10035679"/>
              <a:gd name="connsiteY401" fmla="*/ 4407432 h 5893281"/>
              <a:gd name="connsiteX402" fmla="*/ 8331266 w 10035679"/>
              <a:gd name="connsiteY402" fmla="*/ 4413469 h 5893281"/>
              <a:gd name="connsiteX403" fmla="*/ 8331266 w 10035679"/>
              <a:gd name="connsiteY403" fmla="*/ 4421921 h 5893281"/>
              <a:gd name="connsiteX404" fmla="*/ 8335492 w 10035679"/>
              <a:gd name="connsiteY404" fmla="*/ 4432186 h 5893281"/>
              <a:gd name="connsiteX405" fmla="*/ 8345757 w 10035679"/>
              <a:gd name="connsiteY405" fmla="*/ 4436412 h 5893281"/>
              <a:gd name="connsiteX406" fmla="*/ 8355417 w 10035679"/>
              <a:gd name="connsiteY406" fmla="*/ 4436412 h 5893281"/>
              <a:gd name="connsiteX407" fmla="*/ 8362058 w 10035679"/>
              <a:gd name="connsiteY407" fmla="*/ 4438223 h 5893281"/>
              <a:gd name="connsiteX408" fmla="*/ 8374131 w 10035679"/>
              <a:gd name="connsiteY408" fmla="*/ 4442449 h 5893281"/>
              <a:gd name="connsiteX409" fmla="*/ 8380170 w 10035679"/>
              <a:gd name="connsiteY409" fmla="*/ 4409243 h 5893281"/>
              <a:gd name="connsiteX410" fmla="*/ 8390433 w 10035679"/>
              <a:gd name="connsiteY410" fmla="*/ 4392941 h 5893281"/>
              <a:gd name="connsiteX411" fmla="*/ 8404321 w 10035679"/>
              <a:gd name="connsiteY411" fmla="*/ 4380866 h 5893281"/>
              <a:gd name="connsiteX412" fmla="*/ 8422433 w 10035679"/>
              <a:gd name="connsiteY412" fmla="*/ 4370601 h 5893281"/>
              <a:gd name="connsiteX413" fmla="*/ 8440547 w 10035679"/>
              <a:gd name="connsiteY413" fmla="*/ 4363960 h 5893281"/>
              <a:gd name="connsiteX414" fmla="*/ 8459262 w 10035679"/>
              <a:gd name="connsiteY414" fmla="*/ 4345848 h 5893281"/>
              <a:gd name="connsiteX415" fmla="*/ 8450810 w 10035679"/>
              <a:gd name="connsiteY415" fmla="*/ 4341622 h 5893281"/>
              <a:gd name="connsiteX416" fmla="*/ 8450810 w 10035679"/>
              <a:gd name="connsiteY416" fmla="*/ 4337396 h 5893281"/>
              <a:gd name="connsiteX417" fmla="*/ 8446583 w 10035679"/>
              <a:gd name="connsiteY417" fmla="*/ 4335583 h 5893281"/>
              <a:gd name="connsiteX418" fmla="*/ 8444771 w 10035679"/>
              <a:gd name="connsiteY418" fmla="*/ 4331359 h 5893281"/>
              <a:gd name="connsiteX419" fmla="*/ 8473150 w 10035679"/>
              <a:gd name="connsiteY419" fmla="*/ 4331359 h 5893281"/>
              <a:gd name="connsiteX420" fmla="*/ 8501524 w 10035679"/>
              <a:gd name="connsiteY420" fmla="*/ 4345848 h 5893281"/>
              <a:gd name="connsiteX421" fmla="*/ 8531714 w 10035679"/>
              <a:gd name="connsiteY421" fmla="*/ 4350074 h 5893281"/>
              <a:gd name="connsiteX422" fmla="*/ 8564317 w 10035679"/>
              <a:gd name="connsiteY422" fmla="*/ 4350074 h 5893281"/>
              <a:gd name="connsiteX423" fmla="*/ 8598730 w 10035679"/>
              <a:gd name="connsiteY423" fmla="*/ 4345848 h 5893281"/>
              <a:gd name="connsiteX424" fmla="*/ 8598730 w 10035679"/>
              <a:gd name="connsiteY424" fmla="*/ 4363960 h 5893281"/>
              <a:gd name="connsiteX425" fmla="*/ 8574579 w 10035679"/>
              <a:gd name="connsiteY425" fmla="*/ 4395357 h 5893281"/>
              <a:gd name="connsiteX426" fmla="*/ 8560091 w 10035679"/>
              <a:gd name="connsiteY426" fmla="*/ 4442449 h 5893281"/>
              <a:gd name="connsiteX427" fmla="*/ 8584844 w 10035679"/>
              <a:gd name="connsiteY427" fmla="*/ 4456939 h 5893281"/>
              <a:gd name="connsiteX428" fmla="*/ 8616844 w 10035679"/>
              <a:gd name="connsiteY428" fmla="*/ 4475656 h 5893281"/>
              <a:gd name="connsiteX429" fmla="*/ 8649447 w 10035679"/>
              <a:gd name="connsiteY429" fmla="*/ 4493768 h 5893281"/>
              <a:gd name="connsiteX430" fmla="*/ 8682050 w 10035679"/>
              <a:gd name="connsiteY430" fmla="*/ 4504033 h 5893281"/>
              <a:gd name="connsiteX431" fmla="*/ 8706200 w 10035679"/>
              <a:gd name="connsiteY431" fmla="*/ 4504033 h 5893281"/>
              <a:gd name="connsiteX432" fmla="*/ 8724312 w 10035679"/>
              <a:gd name="connsiteY432" fmla="*/ 4475656 h 5893281"/>
              <a:gd name="connsiteX433" fmla="*/ 8734575 w 10035679"/>
              <a:gd name="connsiteY433" fmla="*/ 4427960 h 5893281"/>
              <a:gd name="connsiteX434" fmla="*/ 8736388 w 10035679"/>
              <a:gd name="connsiteY434" fmla="*/ 4380866 h 5893281"/>
              <a:gd name="connsiteX435" fmla="*/ 8744840 w 10035679"/>
              <a:gd name="connsiteY435" fmla="*/ 4335583 h 5893281"/>
              <a:gd name="connsiteX436" fmla="*/ 9229055 w 10035679"/>
              <a:gd name="connsiteY436" fmla="*/ 4273396 h 5893281"/>
              <a:gd name="connsiteX437" fmla="*/ 9236905 w 10035679"/>
              <a:gd name="connsiteY437" fmla="*/ 4281848 h 5893281"/>
              <a:gd name="connsiteX438" fmla="*/ 9242944 w 10035679"/>
              <a:gd name="connsiteY438" fmla="*/ 4287887 h 5893281"/>
              <a:gd name="connsiteX439" fmla="*/ 9251396 w 10035679"/>
              <a:gd name="connsiteY439" fmla="*/ 4292113 h 5893281"/>
              <a:gd name="connsiteX440" fmla="*/ 9251396 w 10035679"/>
              <a:gd name="connsiteY440" fmla="*/ 4306604 h 5893281"/>
              <a:gd name="connsiteX441" fmla="*/ 9236905 w 10035679"/>
              <a:gd name="connsiteY441" fmla="*/ 4306604 h 5893281"/>
              <a:gd name="connsiteX442" fmla="*/ 9232679 w 10035679"/>
              <a:gd name="connsiteY442" fmla="*/ 4306604 h 5893281"/>
              <a:gd name="connsiteX443" fmla="*/ 9229055 w 10035679"/>
              <a:gd name="connsiteY443" fmla="*/ 4302376 h 5893281"/>
              <a:gd name="connsiteX444" fmla="*/ 9224829 w 10035679"/>
              <a:gd name="connsiteY444" fmla="*/ 4302376 h 5893281"/>
              <a:gd name="connsiteX445" fmla="*/ 9223018 w 10035679"/>
              <a:gd name="connsiteY445" fmla="*/ 4302376 h 5893281"/>
              <a:gd name="connsiteX446" fmla="*/ 9210942 w 10035679"/>
              <a:gd name="connsiteY446" fmla="*/ 4298150 h 5893281"/>
              <a:gd name="connsiteX447" fmla="*/ 9214566 w 10035679"/>
              <a:gd name="connsiteY447" fmla="*/ 4292113 h 5893281"/>
              <a:gd name="connsiteX448" fmla="*/ 9214566 w 10035679"/>
              <a:gd name="connsiteY448" fmla="*/ 4284264 h 5893281"/>
              <a:gd name="connsiteX449" fmla="*/ 9214566 w 10035679"/>
              <a:gd name="connsiteY449" fmla="*/ 4281848 h 5893281"/>
              <a:gd name="connsiteX450" fmla="*/ 9218792 w 10035679"/>
              <a:gd name="connsiteY450" fmla="*/ 4281848 h 5893281"/>
              <a:gd name="connsiteX451" fmla="*/ 9223018 w 10035679"/>
              <a:gd name="connsiteY451" fmla="*/ 4281848 h 5893281"/>
              <a:gd name="connsiteX452" fmla="*/ 8069838 w 10035679"/>
              <a:gd name="connsiteY452" fmla="*/ 4273396 h 5893281"/>
              <a:gd name="connsiteX453" fmla="*/ 8084330 w 10035679"/>
              <a:gd name="connsiteY453" fmla="*/ 4277622 h 5893281"/>
              <a:gd name="connsiteX454" fmla="*/ 8094593 w 10035679"/>
              <a:gd name="connsiteY454" fmla="*/ 4277622 h 5893281"/>
              <a:gd name="connsiteX455" fmla="*/ 8104255 w 10035679"/>
              <a:gd name="connsiteY455" fmla="*/ 4277622 h 5893281"/>
              <a:gd name="connsiteX456" fmla="*/ 8112707 w 10035679"/>
              <a:gd name="connsiteY456" fmla="*/ 4281848 h 5893281"/>
              <a:gd name="connsiteX457" fmla="*/ 8122970 w 10035679"/>
              <a:gd name="connsiteY457" fmla="*/ 4284264 h 5893281"/>
              <a:gd name="connsiteX458" fmla="*/ 8122970 w 10035679"/>
              <a:gd name="connsiteY458" fmla="*/ 4298150 h 5893281"/>
              <a:gd name="connsiteX459" fmla="*/ 8114518 w 10035679"/>
              <a:gd name="connsiteY459" fmla="*/ 4298150 h 5893281"/>
              <a:gd name="connsiteX460" fmla="*/ 8114518 w 10035679"/>
              <a:gd name="connsiteY460" fmla="*/ 4306604 h 5893281"/>
              <a:gd name="connsiteX461" fmla="*/ 8104255 w 10035679"/>
              <a:gd name="connsiteY461" fmla="*/ 4302376 h 5893281"/>
              <a:gd name="connsiteX462" fmla="*/ 8094593 w 10035679"/>
              <a:gd name="connsiteY462" fmla="*/ 4298150 h 5893281"/>
              <a:gd name="connsiteX463" fmla="*/ 8084330 w 10035679"/>
              <a:gd name="connsiteY463" fmla="*/ 4292113 h 5893281"/>
              <a:gd name="connsiteX464" fmla="*/ 8075875 w 10035679"/>
              <a:gd name="connsiteY464" fmla="*/ 4284264 h 5893281"/>
              <a:gd name="connsiteX465" fmla="*/ 9236905 w 10035679"/>
              <a:gd name="connsiteY465" fmla="*/ 4252868 h 5893281"/>
              <a:gd name="connsiteX466" fmla="*/ 9261057 w 10035679"/>
              <a:gd name="connsiteY466" fmla="*/ 4252868 h 5893281"/>
              <a:gd name="connsiteX467" fmla="*/ 9275549 w 10035679"/>
              <a:gd name="connsiteY467" fmla="*/ 4298150 h 5893281"/>
              <a:gd name="connsiteX468" fmla="*/ 9261057 w 10035679"/>
              <a:gd name="connsiteY468" fmla="*/ 4298150 h 5893281"/>
              <a:gd name="connsiteX469" fmla="*/ 9261057 w 10035679"/>
              <a:gd name="connsiteY469" fmla="*/ 4292113 h 5893281"/>
              <a:gd name="connsiteX470" fmla="*/ 9251397 w 10035679"/>
              <a:gd name="connsiteY470" fmla="*/ 4284264 h 5893281"/>
              <a:gd name="connsiteX471" fmla="*/ 9247169 w 10035679"/>
              <a:gd name="connsiteY471" fmla="*/ 4277622 h 5893281"/>
              <a:gd name="connsiteX472" fmla="*/ 9242942 w 10035679"/>
              <a:gd name="connsiteY472" fmla="*/ 4269773 h 5893281"/>
              <a:gd name="connsiteX473" fmla="*/ 9238716 w 10035679"/>
              <a:gd name="connsiteY473" fmla="*/ 4263131 h 5893281"/>
              <a:gd name="connsiteX474" fmla="*/ 8264248 w 10035679"/>
              <a:gd name="connsiteY474" fmla="*/ 4245019 h 5893281"/>
              <a:gd name="connsiteX475" fmla="*/ 8302889 w 10035679"/>
              <a:gd name="connsiteY475" fmla="*/ 4245019 h 5893281"/>
              <a:gd name="connsiteX476" fmla="*/ 8302889 w 10035679"/>
              <a:gd name="connsiteY476" fmla="*/ 4252869 h 5893281"/>
              <a:gd name="connsiteX477" fmla="*/ 8295040 w 10035679"/>
              <a:gd name="connsiteY477" fmla="*/ 4252869 h 5893281"/>
              <a:gd name="connsiteX478" fmla="*/ 8270889 w 10035679"/>
              <a:gd name="connsiteY478" fmla="*/ 4269774 h 5893281"/>
              <a:gd name="connsiteX479" fmla="*/ 8242512 w 10035679"/>
              <a:gd name="connsiteY479" fmla="*/ 4287888 h 5893281"/>
              <a:gd name="connsiteX480" fmla="*/ 8217759 w 10035679"/>
              <a:gd name="connsiteY480" fmla="*/ 4306606 h 5893281"/>
              <a:gd name="connsiteX481" fmla="*/ 8209910 w 10035679"/>
              <a:gd name="connsiteY481" fmla="*/ 4306606 h 5893281"/>
              <a:gd name="connsiteX482" fmla="*/ 8208099 w 10035679"/>
              <a:gd name="connsiteY482" fmla="*/ 4302378 h 5893281"/>
              <a:gd name="connsiteX483" fmla="*/ 8203873 w 10035679"/>
              <a:gd name="connsiteY483" fmla="*/ 4302378 h 5893281"/>
              <a:gd name="connsiteX484" fmla="*/ 8199645 w 10035679"/>
              <a:gd name="connsiteY484" fmla="*/ 4298152 h 5893281"/>
              <a:gd name="connsiteX485" fmla="*/ 8193608 w 10035679"/>
              <a:gd name="connsiteY485" fmla="*/ 4298152 h 5893281"/>
              <a:gd name="connsiteX486" fmla="*/ 8193608 w 10035679"/>
              <a:gd name="connsiteY486" fmla="*/ 4292115 h 5893281"/>
              <a:gd name="connsiteX487" fmla="*/ 8228024 w 10035679"/>
              <a:gd name="connsiteY487" fmla="*/ 4269774 h 5893281"/>
              <a:gd name="connsiteX488" fmla="*/ 8171272 w 10035679"/>
              <a:gd name="connsiteY488" fmla="*/ 4234756 h 5893281"/>
              <a:gd name="connsiteX489" fmla="*/ 8179724 w 10035679"/>
              <a:gd name="connsiteY489" fmla="*/ 4240793 h 5893281"/>
              <a:gd name="connsiteX490" fmla="*/ 8181535 w 10035679"/>
              <a:gd name="connsiteY490" fmla="*/ 4240793 h 5893281"/>
              <a:gd name="connsiteX491" fmla="*/ 8181535 w 10035679"/>
              <a:gd name="connsiteY491" fmla="*/ 4245019 h 5893281"/>
              <a:gd name="connsiteX492" fmla="*/ 8181535 w 10035679"/>
              <a:gd name="connsiteY492" fmla="*/ 4252868 h 5893281"/>
              <a:gd name="connsiteX493" fmla="*/ 8185763 w 10035679"/>
              <a:gd name="connsiteY493" fmla="*/ 4259510 h 5893281"/>
              <a:gd name="connsiteX494" fmla="*/ 8171272 w 10035679"/>
              <a:gd name="connsiteY494" fmla="*/ 4259510 h 5893281"/>
              <a:gd name="connsiteX495" fmla="*/ 8147121 w 10035679"/>
              <a:gd name="connsiteY495" fmla="*/ 4267359 h 5893281"/>
              <a:gd name="connsiteX496" fmla="*/ 8118743 w 10035679"/>
              <a:gd name="connsiteY496" fmla="*/ 4267359 h 5893281"/>
              <a:gd name="connsiteX497" fmla="*/ 8094592 w 10035679"/>
              <a:gd name="connsiteY497" fmla="*/ 4259510 h 5893281"/>
              <a:gd name="connsiteX498" fmla="*/ 8094592 w 10035679"/>
              <a:gd name="connsiteY498" fmla="*/ 4255283 h 5893281"/>
              <a:gd name="connsiteX499" fmla="*/ 8098216 w 10035679"/>
              <a:gd name="connsiteY499" fmla="*/ 4255283 h 5893281"/>
              <a:gd name="connsiteX500" fmla="*/ 8100629 w 10035679"/>
              <a:gd name="connsiteY500" fmla="*/ 4252868 h 5893281"/>
              <a:gd name="connsiteX501" fmla="*/ 8118743 w 10035679"/>
              <a:gd name="connsiteY501" fmla="*/ 4245019 h 5893281"/>
              <a:gd name="connsiteX502" fmla="*/ 8136856 w 10035679"/>
              <a:gd name="connsiteY502" fmla="*/ 4245019 h 5893281"/>
              <a:gd name="connsiteX503" fmla="*/ 8153158 w 10035679"/>
              <a:gd name="connsiteY503" fmla="*/ 4245019 h 5893281"/>
              <a:gd name="connsiteX504" fmla="*/ 8037838 w 10035679"/>
              <a:gd name="connsiteY504" fmla="*/ 4234756 h 5893281"/>
              <a:gd name="connsiteX505" fmla="*/ 8051724 w 10035679"/>
              <a:gd name="connsiteY505" fmla="*/ 4238982 h 5893281"/>
              <a:gd name="connsiteX506" fmla="*/ 8057762 w 10035679"/>
              <a:gd name="connsiteY506" fmla="*/ 4240793 h 5893281"/>
              <a:gd name="connsiteX507" fmla="*/ 8066214 w 10035679"/>
              <a:gd name="connsiteY507" fmla="*/ 4245019 h 5893281"/>
              <a:gd name="connsiteX508" fmla="*/ 8072251 w 10035679"/>
              <a:gd name="connsiteY508" fmla="*/ 4252868 h 5893281"/>
              <a:gd name="connsiteX509" fmla="*/ 8075874 w 10035679"/>
              <a:gd name="connsiteY509" fmla="*/ 4259510 h 5893281"/>
              <a:gd name="connsiteX510" fmla="*/ 8069838 w 10035679"/>
              <a:gd name="connsiteY510" fmla="*/ 4259510 h 5893281"/>
              <a:gd name="connsiteX511" fmla="*/ 8051724 w 10035679"/>
              <a:gd name="connsiteY511" fmla="*/ 4267359 h 5893281"/>
              <a:gd name="connsiteX512" fmla="*/ 8029386 w 10035679"/>
              <a:gd name="connsiteY512" fmla="*/ 4267359 h 5893281"/>
              <a:gd name="connsiteX513" fmla="*/ 8005235 w 10035679"/>
              <a:gd name="connsiteY513" fmla="*/ 4267359 h 5893281"/>
              <a:gd name="connsiteX514" fmla="*/ 8005235 w 10035679"/>
              <a:gd name="connsiteY514" fmla="*/ 4252868 h 5893281"/>
              <a:gd name="connsiteX515" fmla="*/ 8015498 w 10035679"/>
              <a:gd name="connsiteY515" fmla="*/ 4249247 h 5893281"/>
              <a:gd name="connsiteX516" fmla="*/ 8027573 w 10035679"/>
              <a:gd name="connsiteY516" fmla="*/ 4245019 h 5893281"/>
              <a:gd name="connsiteX517" fmla="*/ 8029386 w 10035679"/>
              <a:gd name="connsiteY517" fmla="*/ 4240793 h 5893281"/>
              <a:gd name="connsiteX518" fmla="*/ 9172302 w 10035679"/>
              <a:gd name="connsiteY518" fmla="*/ 4220265 h 5893281"/>
              <a:gd name="connsiteX519" fmla="*/ 9186189 w 10035679"/>
              <a:gd name="connsiteY519" fmla="*/ 4226302 h 5893281"/>
              <a:gd name="connsiteX520" fmla="*/ 9194643 w 10035679"/>
              <a:gd name="connsiteY520" fmla="*/ 4230530 h 5893281"/>
              <a:gd name="connsiteX521" fmla="*/ 9204303 w 10035679"/>
              <a:gd name="connsiteY521" fmla="*/ 4238982 h 5893281"/>
              <a:gd name="connsiteX522" fmla="*/ 9210945 w 10035679"/>
              <a:gd name="connsiteY522" fmla="*/ 4245019 h 5893281"/>
              <a:gd name="connsiteX523" fmla="*/ 9214566 w 10035679"/>
              <a:gd name="connsiteY523" fmla="*/ 4255284 h 5893281"/>
              <a:gd name="connsiteX524" fmla="*/ 9223021 w 10035679"/>
              <a:gd name="connsiteY524" fmla="*/ 4267359 h 5893281"/>
              <a:gd name="connsiteX525" fmla="*/ 9210945 w 10035679"/>
              <a:gd name="connsiteY525" fmla="*/ 4267359 h 5893281"/>
              <a:gd name="connsiteX526" fmla="*/ 9204303 w 10035679"/>
              <a:gd name="connsiteY526" fmla="*/ 4259510 h 5893281"/>
              <a:gd name="connsiteX527" fmla="*/ 9194643 w 10035679"/>
              <a:gd name="connsiteY527" fmla="*/ 4252868 h 5893281"/>
              <a:gd name="connsiteX528" fmla="*/ 9186189 w 10035679"/>
              <a:gd name="connsiteY528" fmla="*/ 4245019 h 5893281"/>
              <a:gd name="connsiteX529" fmla="*/ 9180152 w 10035679"/>
              <a:gd name="connsiteY529" fmla="*/ 4234756 h 5893281"/>
              <a:gd name="connsiteX530" fmla="*/ 9119775 w 10035679"/>
              <a:gd name="connsiteY530" fmla="*/ 4205774 h 5893281"/>
              <a:gd name="connsiteX531" fmla="*/ 9125812 w 10035679"/>
              <a:gd name="connsiteY531" fmla="*/ 4205774 h 5893281"/>
              <a:gd name="connsiteX532" fmla="*/ 9129435 w 10035679"/>
              <a:gd name="connsiteY532" fmla="*/ 4210000 h 5893281"/>
              <a:gd name="connsiteX533" fmla="*/ 9133661 w 10035679"/>
              <a:gd name="connsiteY533" fmla="*/ 4210000 h 5893281"/>
              <a:gd name="connsiteX534" fmla="*/ 9137887 w 10035679"/>
              <a:gd name="connsiteY534" fmla="*/ 4211811 h 5893281"/>
              <a:gd name="connsiteX535" fmla="*/ 9137887 w 10035679"/>
              <a:gd name="connsiteY535" fmla="*/ 4216039 h 5893281"/>
              <a:gd name="connsiteX536" fmla="*/ 9143926 w 10035679"/>
              <a:gd name="connsiteY536" fmla="*/ 4220265 h 5893281"/>
              <a:gd name="connsiteX537" fmla="*/ 9151775 w 10035679"/>
              <a:gd name="connsiteY537" fmla="*/ 4220265 h 5893281"/>
              <a:gd name="connsiteX538" fmla="*/ 9151775 w 10035679"/>
              <a:gd name="connsiteY538" fmla="*/ 4226302 h 5893281"/>
              <a:gd name="connsiteX539" fmla="*/ 9139700 w 10035679"/>
              <a:gd name="connsiteY539" fmla="*/ 4224491 h 5893281"/>
              <a:gd name="connsiteX540" fmla="*/ 9133661 w 10035679"/>
              <a:gd name="connsiteY540" fmla="*/ 4220265 h 5893281"/>
              <a:gd name="connsiteX541" fmla="*/ 9129435 w 10035679"/>
              <a:gd name="connsiteY541" fmla="*/ 4216039 h 5893281"/>
              <a:gd name="connsiteX542" fmla="*/ 9125812 w 10035679"/>
              <a:gd name="connsiteY542" fmla="*/ 4211811 h 5893281"/>
              <a:gd name="connsiteX543" fmla="*/ 8503337 w 10035679"/>
              <a:gd name="connsiteY543" fmla="*/ 4166530 h 5893281"/>
              <a:gd name="connsiteX544" fmla="*/ 8529906 w 10035679"/>
              <a:gd name="connsiteY544" fmla="*/ 4172567 h 5893281"/>
              <a:gd name="connsiteX545" fmla="*/ 8529906 w 10035679"/>
              <a:gd name="connsiteY545" fmla="*/ 4187059 h 5893281"/>
              <a:gd name="connsiteX546" fmla="*/ 8511790 w 10035679"/>
              <a:gd name="connsiteY546" fmla="*/ 4197324 h 5893281"/>
              <a:gd name="connsiteX547" fmla="*/ 8507564 w 10035679"/>
              <a:gd name="connsiteY547" fmla="*/ 4201550 h 5893281"/>
              <a:gd name="connsiteX548" fmla="*/ 8503337 w 10035679"/>
              <a:gd name="connsiteY548" fmla="*/ 4205777 h 5893281"/>
              <a:gd name="connsiteX549" fmla="*/ 9072681 w 10035679"/>
              <a:gd name="connsiteY549" fmla="*/ 4125475 h 5893281"/>
              <a:gd name="connsiteX550" fmla="*/ 9095021 w 10035679"/>
              <a:gd name="connsiteY550" fmla="*/ 4139966 h 5893281"/>
              <a:gd name="connsiteX551" fmla="*/ 9109510 w 10035679"/>
              <a:gd name="connsiteY551" fmla="*/ 4162304 h 5893281"/>
              <a:gd name="connsiteX552" fmla="*/ 9119775 w 10035679"/>
              <a:gd name="connsiteY552" fmla="*/ 4187059 h 5893281"/>
              <a:gd name="connsiteX553" fmla="*/ 9113134 w 10035679"/>
              <a:gd name="connsiteY553" fmla="*/ 4187059 h 5893281"/>
              <a:gd name="connsiteX554" fmla="*/ 9113134 w 10035679"/>
              <a:gd name="connsiteY554" fmla="*/ 4197322 h 5893281"/>
              <a:gd name="connsiteX555" fmla="*/ 9087172 w 10035679"/>
              <a:gd name="connsiteY555" fmla="*/ 4187059 h 5893281"/>
              <a:gd name="connsiteX556" fmla="*/ 9081133 w 10035679"/>
              <a:gd name="connsiteY556" fmla="*/ 4168945 h 5893281"/>
              <a:gd name="connsiteX557" fmla="*/ 9076907 w 10035679"/>
              <a:gd name="connsiteY557" fmla="*/ 4152041 h 5893281"/>
              <a:gd name="connsiteX558" fmla="*/ 8270891 w 10035679"/>
              <a:gd name="connsiteY558" fmla="*/ 4094683 h 5893281"/>
              <a:gd name="connsiteX559" fmla="*/ 8302891 w 10035679"/>
              <a:gd name="connsiteY559" fmla="*/ 4094683 h 5893281"/>
              <a:gd name="connsiteX560" fmla="*/ 8307119 w 10035679"/>
              <a:gd name="connsiteY560" fmla="*/ 4098909 h 5893281"/>
              <a:gd name="connsiteX561" fmla="*/ 8308930 w 10035679"/>
              <a:gd name="connsiteY561" fmla="*/ 4100720 h 5893281"/>
              <a:gd name="connsiteX562" fmla="*/ 8308930 w 10035679"/>
              <a:gd name="connsiteY562" fmla="*/ 4115211 h 5893281"/>
              <a:gd name="connsiteX563" fmla="*/ 8270891 w 10035679"/>
              <a:gd name="connsiteY563" fmla="*/ 4115211 h 5893281"/>
              <a:gd name="connsiteX564" fmla="*/ 8327040 w 10035679"/>
              <a:gd name="connsiteY564" fmla="*/ 4086231 h 5893281"/>
              <a:gd name="connsiteX565" fmla="*/ 8404321 w 10035679"/>
              <a:gd name="connsiteY565" fmla="*/ 4094684 h 5893281"/>
              <a:gd name="connsiteX566" fmla="*/ 8404321 w 10035679"/>
              <a:gd name="connsiteY566" fmla="*/ 4100723 h 5893281"/>
              <a:gd name="connsiteX567" fmla="*/ 8408547 w 10035679"/>
              <a:gd name="connsiteY567" fmla="*/ 4109175 h 5893281"/>
              <a:gd name="connsiteX568" fmla="*/ 8408547 w 10035679"/>
              <a:gd name="connsiteY568" fmla="*/ 4115212 h 5893281"/>
              <a:gd name="connsiteX569" fmla="*/ 8412170 w 10035679"/>
              <a:gd name="connsiteY569" fmla="*/ 4125478 h 5893281"/>
              <a:gd name="connsiteX570" fmla="*/ 8404321 w 10035679"/>
              <a:gd name="connsiteY570" fmla="*/ 4125478 h 5893281"/>
              <a:gd name="connsiteX571" fmla="*/ 8383793 w 10035679"/>
              <a:gd name="connsiteY571" fmla="*/ 4113402 h 5893281"/>
              <a:gd name="connsiteX572" fmla="*/ 8359643 w 10035679"/>
              <a:gd name="connsiteY572" fmla="*/ 4109175 h 5893281"/>
              <a:gd name="connsiteX573" fmla="*/ 8327040 w 10035679"/>
              <a:gd name="connsiteY573" fmla="*/ 4109175 h 5893281"/>
              <a:gd name="connsiteX574" fmla="*/ 8971854 w 10035679"/>
              <a:gd name="connsiteY574" fmla="*/ 4069929 h 5893281"/>
              <a:gd name="connsiteX575" fmla="*/ 9009891 w 10035679"/>
              <a:gd name="connsiteY575" fmla="*/ 4069929 h 5893281"/>
              <a:gd name="connsiteX576" fmla="*/ 9028608 w 10035679"/>
              <a:gd name="connsiteY576" fmla="*/ 4090456 h 5893281"/>
              <a:gd name="connsiteX577" fmla="*/ 9042494 w 10035679"/>
              <a:gd name="connsiteY577" fmla="*/ 4113399 h 5893281"/>
              <a:gd name="connsiteX578" fmla="*/ 9048530 w 10035679"/>
              <a:gd name="connsiteY578" fmla="*/ 4139965 h 5893281"/>
              <a:gd name="connsiteX579" fmla="*/ 9042494 w 10035679"/>
              <a:gd name="connsiteY579" fmla="*/ 4139965 h 5893281"/>
              <a:gd name="connsiteX580" fmla="*/ 9028610 w 10035679"/>
              <a:gd name="connsiteY580" fmla="*/ 4127287 h 5893281"/>
              <a:gd name="connsiteX581" fmla="*/ 9028610 w 10035679"/>
              <a:gd name="connsiteY581" fmla="*/ 4166532 h 5893281"/>
              <a:gd name="connsiteX582" fmla="*/ 8957364 w 10035679"/>
              <a:gd name="connsiteY582" fmla="*/ 4187062 h 5893281"/>
              <a:gd name="connsiteX583" fmla="*/ 8945288 w 10035679"/>
              <a:gd name="connsiteY583" fmla="*/ 4182834 h 5893281"/>
              <a:gd name="connsiteX584" fmla="*/ 8935025 w 10035679"/>
              <a:gd name="connsiteY584" fmla="*/ 4181023 h 5893281"/>
              <a:gd name="connsiteX585" fmla="*/ 8921137 w 10035679"/>
              <a:gd name="connsiteY585" fmla="*/ 4176797 h 5893281"/>
              <a:gd name="connsiteX586" fmla="*/ 8910874 w 10035679"/>
              <a:gd name="connsiteY586" fmla="*/ 4172571 h 5893281"/>
              <a:gd name="connsiteX587" fmla="*/ 8910874 w 10035679"/>
              <a:gd name="connsiteY587" fmla="*/ 4158684 h 5893281"/>
              <a:gd name="connsiteX588" fmla="*/ 8953138 w 10035679"/>
              <a:gd name="connsiteY588" fmla="*/ 4154456 h 5893281"/>
              <a:gd name="connsiteX589" fmla="*/ 8985741 w 10035679"/>
              <a:gd name="connsiteY589" fmla="*/ 4144193 h 5893281"/>
              <a:gd name="connsiteX590" fmla="*/ 9009892 w 10035679"/>
              <a:gd name="connsiteY590" fmla="*/ 4125475 h 5893281"/>
              <a:gd name="connsiteX591" fmla="*/ 9026797 w 10035679"/>
              <a:gd name="connsiteY591" fmla="*/ 4125475 h 5893281"/>
              <a:gd name="connsiteX592" fmla="*/ 9028608 w 10035679"/>
              <a:gd name="connsiteY592" fmla="*/ 4127284 h 5893281"/>
              <a:gd name="connsiteX593" fmla="*/ 9028608 w 10035679"/>
              <a:gd name="connsiteY593" fmla="*/ 4125475 h 5893281"/>
              <a:gd name="connsiteX594" fmla="*/ 9026795 w 10035679"/>
              <a:gd name="connsiteY594" fmla="*/ 4125475 h 5893281"/>
              <a:gd name="connsiteX595" fmla="*/ 9024382 w 10035679"/>
              <a:gd name="connsiteY595" fmla="*/ 4123664 h 5893281"/>
              <a:gd name="connsiteX596" fmla="*/ 9006268 w 10035679"/>
              <a:gd name="connsiteY596" fmla="*/ 4104947 h 5893281"/>
              <a:gd name="connsiteX597" fmla="*/ 8985740 w 10035679"/>
              <a:gd name="connsiteY597" fmla="*/ 4090456 h 5893281"/>
              <a:gd name="connsiteX598" fmla="*/ 8432698 w 10035679"/>
              <a:gd name="connsiteY598" fmla="*/ 4026459 h 5893281"/>
              <a:gd name="connsiteX599" fmla="*/ 8455038 w 10035679"/>
              <a:gd name="connsiteY599" fmla="*/ 4026459 h 5893281"/>
              <a:gd name="connsiteX600" fmla="*/ 8474961 w 10035679"/>
              <a:gd name="connsiteY600" fmla="*/ 4026459 h 5893281"/>
              <a:gd name="connsiteX601" fmla="*/ 8503337 w 10035679"/>
              <a:gd name="connsiteY601" fmla="*/ 4028875 h 5893281"/>
              <a:gd name="connsiteX602" fmla="*/ 8511790 w 10035679"/>
              <a:gd name="connsiteY602" fmla="*/ 4055439 h 5893281"/>
              <a:gd name="connsiteX603" fmla="*/ 8522054 w 10035679"/>
              <a:gd name="connsiteY603" fmla="*/ 4075966 h 5893281"/>
              <a:gd name="connsiteX604" fmla="*/ 8535940 w 10035679"/>
              <a:gd name="connsiteY604" fmla="*/ 4094683 h 5893281"/>
              <a:gd name="connsiteX605" fmla="*/ 8535940 w 10035679"/>
              <a:gd name="connsiteY605" fmla="*/ 4100722 h 5893281"/>
              <a:gd name="connsiteX606" fmla="*/ 8541979 w 10035679"/>
              <a:gd name="connsiteY606" fmla="*/ 4100722 h 5893281"/>
              <a:gd name="connsiteX607" fmla="*/ 8541979 w 10035679"/>
              <a:gd name="connsiteY607" fmla="*/ 4094683 h 5893281"/>
              <a:gd name="connsiteX608" fmla="*/ 8560091 w 10035679"/>
              <a:gd name="connsiteY608" fmla="*/ 4075966 h 5893281"/>
              <a:gd name="connsiteX609" fmla="*/ 8578808 w 10035679"/>
              <a:gd name="connsiteY609" fmla="*/ 4065703 h 5893281"/>
              <a:gd name="connsiteX610" fmla="*/ 8602958 w 10035679"/>
              <a:gd name="connsiteY610" fmla="*/ 4057854 h 5893281"/>
              <a:gd name="connsiteX611" fmla="*/ 8639183 w 10035679"/>
              <a:gd name="connsiteY611" fmla="*/ 4055439 h 5893281"/>
              <a:gd name="connsiteX612" fmla="*/ 8667559 w 10035679"/>
              <a:gd name="connsiteY612" fmla="*/ 4071740 h 5893281"/>
              <a:gd name="connsiteX613" fmla="*/ 8701975 w 10035679"/>
              <a:gd name="connsiteY613" fmla="*/ 4086231 h 5893281"/>
              <a:gd name="connsiteX614" fmla="*/ 8744840 w 10035679"/>
              <a:gd name="connsiteY614" fmla="*/ 4100722 h 5893281"/>
              <a:gd name="connsiteX615" fmla="*/ 8779256 w 10035679"/>
              <a:gd name="connsiteY615" fmla="*/ 4123665 h 5893281"/>
              <a:gd name="connsiteX616" fmla="*/ 8807632 w 10035679"/>
              <a:gd name="connsiteY616" fmla="*/ 4144192 h 5893281"/>
              <a:gd name="connsiteX617" fmla="*/ 8821518 w 10035679"/>
              <a:gd name="connsiteY617" fmla="*/ 4172569 h 5893281"/>
              <a:gd name="connsiteX618" fmla="*/ 8848084 w 10035679"/>
              <a:gd name="connsiteY618" fmla="*/ 4176795 h 5893281"/>
              <a:gd name="connsiteX619" fmla="*/ 8864386 w 10035679"/>
              <a:gd name="connsiteY619" fmla="*/ 4182832 h 5893281"/>
              <a:gd name="connsiteX620" fmla="*/ 8886724 w 10035679"/>
              <a:gd name="connsiteY620" fmla="*/ 4187060 h 5893281"/>
              <a:gd name="connsiteX621" fmla="*/ 8886724 w 10035679"/>
              <a:gd name="connsiteY621" fmla="*/ 4205775 h 5893281"/>
              <a:gd name="connsiteX622" fmla="*/ 8882498 w 10035679"/>
              <a:gd name="connsiteY622" fmla="*/ 4205775 h 5893281"/>
              <a:gd name="connsiteX623" fmla="*/ 8876459 w 10035679"/>
              <a:gd name="connsiteY623" fmla="*/ 4210001 h 5893281"/>
              <a:gd name="connsiteX624" fmla="*/ 8868009 w 10035679"/>
              <a:gd name="connsiteY624" fmla="*/ 4210001 h 5893281"/>
              <a:gd name="connsiteX625" fmla="*/ 8864386 w 10035679"/>
              <a:gd name="connsiteY625" fmla="*/ 4211813 h 5893281"/>
              <a:gd name="connsiteX626" fmla="*/ 8861970 w 10035679"/>
              <a:gd name="connsiteY626" fmla="*/ 4216039 h 5893281"/>
              <a:gd name="connsiteX627" fmla="*/ 8864386 w 10035679"/>
              <a:gd name="connsiteY627" fmla="*/ 4216039 h 5893281"/>
              <a:gd name="connsiteX628" fmla="*/ 8872233 w 10035679"/>
              <a:gd name="connsiteY628" fmla="*/ 4220266 h 5893281"/>
              <a:gd name="connsiteX629" fmla="*/ 8896384 w 10035679"/>
              <a:gd name="connsiteY629" fmla="*/ 4255284 h 5893281"/>
              <a:gd name="connsiteX630" fmla="*/ 8930799 w 10035679"/>
              <a:gd name="connsiteY630" fmla="*/ 4284264 h 5893281"/>
              <a:gd name="connsiteX631" fmla="*/ 8971854 w 10035679"/>
              <a:gd name="connsiteY631" fmla="*/ 4306604 h 5893281"/>
              <a:gd name="connsiteX632" fmla="*/ 8971854 w 10035679"/>
              <a:gd name="connsiteY632" fmla="*/ 4322905 h 5893281"/>
              <a:gd name="connsiteX633" fmla="*/ 8924761 w 10035679"/>
              <a:gd name="connsiteY633" fmla="*/ 4322905 h 5893281"/>
              <a:gd name="connsiteX634" fmla="*/ 8918724 w 10035679"/>
              <a:gd name="connsiteY634" fmla="*/ 4316866 h 5893281"/>
              <a:gd name="connsiteX635" fmla="*/ 8910875 w 10035679"/>
              <a:gd name="connsiteY635" fmla="*/ 4312640 h 5893281"/>
              <a:gd name="connsiteX636" fmla="*/ 8904838 w 10035679"/>
              <a:gd name="connsiteY636" fmla="*/ 4312640 h 5893281"/>
              <a:gd name="connsiteX637" fmla="*/ 8896384 w 10035679"/>
              <a:gd name="connsiteY637" fmla="*/ 4312640 h 5893281"/>
              <a:gd name="connsiteX638" fmla="*/ 8890347 w 10035679"/>
              <a:gd name="connsiteY638" fmla="*/ 4310830 h 5893281"/>
              <a:gd name="connsiteX639" fmla="*/ 8878272 w 10035679"/>
              <a:gd name="connsiteY639" fmla="*/ 4306604 h 5893281"/>
              <a:gd name="connsiteX640" fmla="*/ 8868009 w 10035679"/>
              <a:gd name="connsiteY640" fmla="*/ 4298151 h 5893281"/>
              <a:gd name="connsiteX641" fmla="*/ 8861970 w 10035679"/>
              <a:gd name="connsiteY641" fmla="*/ 4292113 h 5893281"/>
              <a:gd name="connsiteX642" fmla="*/ 8854121 w 10035679"/>
              <a:gd name="connsiteY642" fmla="*/ 4277622 h 5893281"/>
              <a:gd name="connsiteX643" fmla="*/ 8848084 w 10035679"/>
              <a:gd name="connsiteY643" fmla="*/ 4267359 h 5893281"/>
              <a:gd name="connsiteX644" fmla="*/ 8839630 w 10035679"/>
              <a:gd name="connsiteY644" fmla="*/ 4259510 h 5893281"/>
              <a:gd name="connsiteX645" fmla="*/ 8811256 w 10035679"/>
              <a:gd name="connsiteY645" fmla="*/ 4245019 h 5893281"/>
              <a:gd name="connsiteX646" fmla="*/ 8791331 w 10035679"/>
              <a:gd name="connsiteY646" fmla="*/ 4245019 h 5893281"/>
              <a:gd name="connsiteX647" fmla="*/ 8764765 w 10035679"/>
              <a:gd name="connsiteY647" fmla="*/ 4252868 h 5893281"/>
              <a:gd name="connsiteX648" fmla="*/ 8740614 w 10035679"/>
              <a:gd name="connsiteY648" fmla="*/ 4267359 h 5893281"/>
              <a:gd name="connsiteX649" fmla="*/ 8716464 w 10035679"/>
              <a:gd name="connsiteY649" fmla="*/ 4273396 h 5893281"/>
              <a:gd name="connsiteX650" fmla="*/ 8691710 w 10035679"/>
              <a:gd name="connsiteY650" fmla="*/ 4259510 h 5893281"/>
              <a:gd name="connsiteX651" fmla="*/ 8667559 w 10035679"/>
              <a:gd name="connsiteY651" fmla="*/ 4252868 h 5893281"/>
              <a:gd name="connsiteX652" fmla="*/ 8641598 w 10035679"/>
              <a:gd name="connsiteY652" fmla="*/ 4249245 h 5893281"/>
              <a:gd name="connsiteX653" fmla="*/ 8607185 w 10035679"/>
              <a:gd name="connsiteY653" fmla="*/ 4252868 h 5893281"/>
              <a:gd name="connsiteX654" fmla="*/ 8610806 w 10035679"/>
              <a:gd name="connsiteY654" fmla="*/ 4238982 h 5893281"/>
              <a:gd name="connsiteX655" fmla="*/ 8613221 w 10035679"/>
              <a:gd name="connsiteY655" fmla="*/ 4226302 h 5893281"/>
              <a:gd name="connsiteX656" fmla="*/ 8616844 w 10035679"/>
              <a:gd name="connsiteY656" fmla="*/ 4220266 h 5893281"/>
              <a:gd name="connsiteX657" fmla="*/ 8621071 w 10035679"/>
              <a:gd name="connsiteY657" fmla="*/ 4211813 h 5893281"/>
              <a:gd name="connsiteX658" fmla="*/ 8625297 w 10035679"/>
              <a:gd name="connsiteY658" fmla="*/ 4205775 h 5893281"/>
              <a:gd name="connsiteX659" fmla="*/ 8621071 w 10035679"/>
              <a:gd name="connsiteY659" fmla="*/ 4197323 h 5893281"/>
              <a:gd name="connsiteX660" fmla="*/ 8602958 w 10035679"/>
              <a:gd name="connsiteY660" fmla="*/ 4166530 h 5893281"/>
              <a:gd name="connsiteX661" fmla="*/ 8578808 w 10035679"/>
              <a:gd name="connsiteY661" fmla="*/ 4148418 h 5893281"/>
              <a:gd name="connsiteX662" fmla="*/ 8550431 w 10035679"/>
              <a:gd name="connsiteY662" fmla="*/ 4139966 h 5893281"/>
              <a:gd name="connsiteX663" fmla="*/ 8517828 w 10035679"/>
              <a:gd name="connsiteY663" fmla="*/ 4129701 h 5893281"/>
              <a:gd name="connsiteX664" fmla="*/ 8487641 w 10035679"/>
              <a:gd name="connsiteY664" fmla="*/ 4123665 h 5893281"/>
              <a:gd name="connsiteX665" fmla="*/ 8461075 w 10035679"/>
              <a:gd name="connsiteY665" fmla="*/ 4109174 h 5893281"/>
              <a:gd name="connsiteX666" fmla="*/ 8444773 w 10035679"/>
              <a:gd name="connsiteY666" fmla="*/ 4086231 h 5893281"/>
              <a:gd name="connsiteX667" fmla="*/ 8450810 w 10035679"/>
              <a:gd name="connsiteY667" fmla="*/ 4084420 h 5893281"/>
              <a:gd name="connsiteX668" fmla="*/ 8455038 w 10035679"/>
              <a:gd name="connsiteY668" fmla="*/ 4084420 h 5893281"/>
              <a:gd name="connsiteX669" fmla="*/ 8459262 w 10035679"/>
              <a:gd name="connsiteY669" fmla="*/ 4080194 h 5893281"/>
              <a:gd name="connsiteX670" fmla="*/ 8461075 w 10035679"/>
              <a:gd name="connsiteY670" fmla="*/ 4075966 h 5893281"/>
              <a:gd name="connsiteX671" fmla="*/ 8465301 w 10035679"/>
              <a:gd name="connsiteY671" fmla="*/ 4069930 h 5893281"/>
              <a:gd name="connsiteX672" fmla="*/ 8444773 w 10035679"/>
              <a:gd name="connsiteY672" fmla="*/ 4065703 h 5893281"/>
              <a:gd name="connsiteX673" fmla="*/ 8422433 w 10035679"/>
              <a:gd name="connsiteY673" fmla="*/ 4055439 h 5893281"/>
              <a:gd name="connsiteX674" fmla="*/ 8404321 w 10035679"/>
              <a:gd name="connsiteY674" fmla="*/ 4047591 h 5893281"/>
              <a:gd name="connsiteX675" fmla="*/ 8404321 w 10035679"/>
              <a:gd name="connsiteY675" fmla="*/ 4028875 h 5893281"/>
              <a:gd name="connsiteX676" fmla="*/ 8238289 w 10035679"/>
              <a:gd name="connsiteY676" fmla="*/ 3957027 h 5893281"/>
              <a:gd name="connsiteX677" fmla="*/ 8242515 w 10035679"/>
              <a:gd name="connsiteY677" fmla="*/ 3957027 h 5893281"/>
              <a:gd name="connsiteX678" fmla="*/ 8246138 w 10035679"/>
              <a:gd name="connsiteY678" fmla="*/ 3957027 h 5893281"/>
              <a:gd name="connsiteX679" fmla="*/ 8246138 w 10035679"/>
              <a:gd name="connsiteY679" fmla="*/ 3960650 h 5893281"/>
              <a:gd name="connsiteX680" fmla="*/ 8246138 w 10035679"/>
              <a:gd name="connsiteY680" fmla="*/ 3964876 h 5893281"/>
              <a:gd name="connsiteX681" fmla="*/ 8250364 w 10035679"/>
              <a:gd name="connsiteY681" fmla="*/ 3964876 h 5893281"/>
              <a:gd name="connsiteX682" fmla="*/ 8250364 w 10035679"/>
              <a:gd name="connsiteY682" fmla="*/ 3969102 h 5893281"/>
              <a:gd name="connsiteX683" fmla="*/ 8256401 w 10035679"/>
              <a:gd name="connsiteY683" fmla="*/ 3969102 h 5893281"/>
              <a:gd name="connsiteX684" fmla="*/ 8252175 w 10035679"/>
              <a:gd name="connsiteY684" fmla="*/ 3970913 h 5893281"/>
              <a:gd name="connsiteX685" fmla="*/ 8250364 w 10035679"/>
              <a:gd name="connsiteY685" fmla="*/ 3970913 h 5893281"/>
              <a:gd name="connsiteX686" fmla="*/ 8250364 w 10035679"/>
              <a:gd name="connsiteY686" fmla="*/ 3975139 h 5893281"/>
              <a:gd name="connsiteX687" fmla="*/ 8238289 w 10035679"/>
              <a:gd name="connsiteY687" fmla="*/ 3985404 h 5893281"/>
              <a:gd name="connsiteX688" fmla="*/ 8228026 w 10035679"/>
              <a:gd name="connsiteY688" fmla="*/ 3998082 h 5893281"/>
              <a:gd name="connsiteX689" fmla="*/ 8217761 w 10035679"/>
              <a:gd name="connsiteY689" fmla="*/ 4008347 h 5893281"/>
              <a:gd name="connsiteX690" fmla="*/ 8179724 w 10035679"/>
              <a:gd name="connsiteY690" fmla="*/ 4004121 h 5893281"/>
              <a:gd name="connsiteX691" fmla="*/ 8147121 w 10035679"/>
              <a:gd name="connsiteY691" fmla="*/ 4004121 h 5893281"/>
              <a:gd name="connsiteX692" fmla="*/ 8108479 w 10035679"/>
              <a:gd name="connsiteY692" fmla="*/ 4008347 h 5893281"/>
              <a:gd name="connsiteX693" fmla="*/ 8108479 w 10035679"/>
              <a:gd name="connsiteY693" fmla="*/ 4028874 h 5893281"/>
              <a:gd name="connsiteX694" fmla="*/ 8114517 w 10035679"/>
              <a:gd name="connsiteY694" fmla="*/ 4033101 h 5893281"/>
              <a:gd name="connsiteX695" fmla="*/ 8114517 w 10035679"/>
              <a:gd name="connsiteY695" fmla="*/ 4036724 h 5893281"/>
              <a:gd name="connsiteX696" fmla="*/ 8118743 w 10035679"/>
              <a:gd name="connsiteY696" fmla="*/ 4040950 h 5893281"/>
              <a:gd name="connsiteX697" fmla="*/ 8122970 w 10035679"/>
              <a:gd name="connsiteY697" fmla="*/ 4047591 h 5893281"/>
              <a:gd name="connsiteX698" fmla="*/ 8161007 w 10035679"/>
              <a:gd name="connsiteY698" fmla="*/ 4033101 h 5893281"/>
              <a:gd name="connsiteX699" fmla="*/ 8199647 w 10035679"/>
              <a:gd name="connsiteY699" fmla="*/ 4022836 h 5893281"/>
              <a:gd name="connsiteX700" fmla="*/ 8199647 w 10035679"/>
              <a:gd name="connsiteY700" fmla="*/ 4040950 h 5893281"/>
              <a:gd name="connsiteX701" fmla="*/ 8193610 w 10035679"/>
              <a:gd name="connsiteY701" fmla="*/ 4040950 h 5893281"/>
              <a:gd name="connsiteX702" fmla="*/ 8181534 w 10035679"/>
              <a:gd name="connsiteY702" fmla="*/ 4047591 h 5893281"/>
              <a:gd name="connsiteX703" fmla="*/ 8167044 w 10035679"/>
              <a:gd name="connsiteY703" fmla="*/ 4055441 h 5893281"/>
              <a:gd name="connsiteX704" fmla="*/ 8153157 w 10035679"/>
              <a:gd name="connsiteY704" fmla="*/ 4061477 h 5893281"/>
              <a:gd name="connsiteX705" fmla="*/ 8165233 w 10035679"/>
              <a:gd name="connsiteY705" fmla="*/ 4086231 h 5893281"/>
              <a:gd name="connsiteX706" fmla="*/ 8179724 w 10035679"/>
              <a:gd name="connsiteY706" fmla="*/ 4109174 h 5893281"/>
              <a:gd name="connsiteX707" fmla="*/ 8185761 w 10035679"/>
              <a:gd name="connsiteY707" fmla="*/ 4129702 h 5893281"/>
              <a:gd name="connsiteX708" fmla="*/ 8193610 w 10035679"/>
              <a:gd name="connsiteY708" fmla="*/ 4166533 h 5893281"/>
              <a:gd name="connsiteX709" fmla="*/ 8185761 w 10035679"/>
              <a:gd name="connsiteY709" fmla="*/ 4166533 h 5893281"/>
              <a:gd name="connsiteX710" fmla="*/ 8185761 w 10035679"/>
              <a:gd name="connsiteY710" fmla="*/ 4172569 h 5893281"/>
              <a:gd name="connsiteX711" fmla="*/ 8179724 w 10035679"/>
              <a:gd name="connsiteY711" fmla="*/ 4168946 h 5893281"/>
              <a:gd name="connsiteX712" fmla="*/ 8175498 w 10035679"/>
              <a:gd name="connsiteY712" fmla="*/ 4168946 h 5893281"/>
              <a:gd name="connsiteX713" fmla="*/ 8175498 w 10035679"/>
              <a:gd name="connsiteY713" fmla="*/ 4166533 h 5893281"/>
              <a:gd name="connsiteX714" fmla="*/ 8171272 w 10035679"/>
              <a:gd name="connsiteY714" fmla="*/ 4166533 h 5893281"/>
              <a:gd name="connsiteX715" fmla="*/ 8151347 w 10035679"/>
              <a:gd name="connsiteY715" fmla="*/ 4144192 h 5893281"/>
              <a:gd name="connsiteX716" fmla="*/ 8132630 w 10035679"/>
              <a:gd name="connsiteY716" fmla="*/ 4119439 h 5893281"/>
              <a:gd name="connsiteX717" fmla="*/ 8114517 w 10035679"/>
              <a:gd name="connsiteY717" fmla="*/ 4094685 h 5893281"/>
              <a:gd name="connsiteX718" fmla="*/ 8114517 w 10035679"/>
              <a:gd name="connsiteY718" fmla="*/ 4172569 h 5893281"/>
              <a:gd name="connsiteX719" fmla="*/ 8084328 w 10035679"/>
              <a:gd name="connsiteY719" fmla="*/ 4172569 h 5893281"/>
              <a:gd name="connsiteX720" fmla="*/ 8084328 w 10035679"/>
              <a:gd name="connsiteY720" fmla="*/ 4168946 h 5893281"/>
              <a:gd name="connsiteX721" fmla="*/ 8080102 w 10035679"/>
              <a:gd name="connsiteY721" fmla="*/ 4168946 h 5893281"/>
              <a:gd name="connsiteX722" fmla="*/ 8080102 w 10035679"/>
              <a:gd name="connsiteY722" fmla="*/ 4166533 h 5893281"/>
              <a:gd name="connsiteX723" fmla="*/ 8075875 w 10035679"/>
              <a:gd name="connsiteY723" fmla="*/ 4166533 h 5893281"/>
              <a:gd name="connsiteX724" fmla="*/ 8080102 w 10035679"/>
              <a:gd name="connsiteY724" fmla="*/ 4139966 h 5893281"/>
              <a:gd name="connsiteX725" fmla="*/ 8075875 w 10035679"/>
              <a:gd name="connsiteY725" fmla="*/ 4125475 h 5893281"/>
              <a:gd name="connsiteX726" fmla="*/ 8069839 w 10035679"/>
              <a:gd name="connsiteY726" fmla="*/ 4113400 h 5893281"/>
              <a:gd name="connsiteX727" fmla="*/ 8061989 w 10035679"/>
              <a:gd name="connsiteY727" fmla="*/ 4094685 h 5893281"/>
              <a:gd name="connsiteX728" fmla="*/ 8061989 w 10035679"/>
              <a:gd name="connsiteY728" fmla="*/ 4075968 h 5893281"/>
              <a:gd name="connsiteX729" fmla="*/ 8072252 w 10035679"/>
              <a:gd name="connsiteY729" fmla="*/ 4055441 h 5893281"/>
              <a:gd name="connsiteX730" fmla="*/ 8086140 w 10035679"/>
              <a:gd name="connsiteY730" fmla="*/ 4026459 h 5893281"/>
              <a:gd name="connsiteX731" fmla="*/ 8100629 w 10035679"/>
              <a:gd name="connsiteY731" fmla="*/ 3999895 h 5893281"/>
              <a:gd name="connsiteX732" fmla="*/ 8114517 w 10035679"/>
              <a:gd name="connsiteY732" fmla="*/ 3979365 h 5893281"/>
              <a:gd name="connsiteX733" fmla="*/ 8122970 w 10035679"/>
              <a:gd name="connsiteY733" fmla="*/ 3969102 h 5893281"/>
              <a:gd name="connsiteX734" fmla="*/ 8157384 w 10035679"/>
              <a:gd name="connsiteY734" fmla="*/ 3979365 h 5893281"/>
              <a:gd name="connsiteX735" fmla="*/ 8179724 w 10035679"/>
              <a:gd name="connsiteY735" fmla="*/ 3979365 h 5893281"/>
              <a:gd name="connsiteX736" fmla="*/ 8195421 w 10035679"/>
              <a:gd name="connsiteY736" fmla="*/ 3975139 h 5893281"/>
              <a:gd name="connsiteX737" fmla="*/ 8217761 w 10035679"/>
              <a:gd name="connsiteY737" fmla="*/ 3969102 h 5893281"/>
              <a:gd name="connsiteX738" fmla="*/ 8317380 w 10035679"/>
              <a:gd name="connsiteY738" fmla="*/ 3950385 h 5893281"/>
              <a:gd name="connsiteX739" fmla="*/ 8331266 w 10035679"/>
              <a:gd name="connsiteY739" fmla="*/ 3957027 h 5893281"/>
              <a:gd name="connsiteX740" fmla="*/ 8337305 w 10035679"/>
              <a:gd name="connsiteY740" fmla="*/ 3960650 h 5893281"/>
              <a:gd name="connsiteX741" fmla="*/ 8345757 w 10035679"/>
              <a:gd name="connsiteY741" fmla="*/ 3969102 h 5893281"/>
              <a:gd name="connsiteX742" fmla="*/ 8347567 w 10035679"/>
              <a:gd name="connsiteY742" fmla="*/ 3975139 h 5893281"/>
              <a:gd name="connsiteX743" fmla="*/ 8347567 w 10035679"/>
              <a:gd name="connsiteY743" fmla="*/ 3989630 h 5893281"/>
              <a:gd name="connsiteX744" fmla="*/ 8347567 w 10035679"/>
              <a:gd name="connsiteY744" fmla="*/ 4008348 h 5893281"/>
              <a:gd name="connsiteX745" fmla="*/ 8341531 w 10035679"/>
              <a:gd name="connsiteY745" fmla="*/ 4012574 h 5893281"/>
              <a:gd name="connsiteX746" fmla="*/ 8337305 w 10035679"/>
              <a:gd name="connsiteY746" fmla="*/ 4014384 h 5893281"/>
              <a:gd name="connsiteX747" fmla="*/ 8337305 w 10035679"/>
              <a:gd name="connsiteY747" fmla="*/ 4018611 h 5893281"/>
              <a:gd name="connsiteX748" fmla="*/ 8337305 w 10035679"/>
              <a:gd name="connsiteY748" fmla="*/ 4022837 h 5893281"/>
              <a:gd name="connsiteX749" fmla="*/ 8337305 w 10035679"/>
              <a:gd name="connsiteY749" fmla="*/ 4026460 h 5893281"/>
              <a:gd name="connsiteX750" fmla="*/ 8337305 w 10035679"/>
              <a:gd name="connsiteY750" fmla="*/ 4028875 h 5893281"/>
              <a:gd name="connsiteX751" fmla="*/ 8335492 w 10035679"/>
              <a:gd name="connsiteY751" fmla="*/ 4033102 h 5893281"/>
              <a:gd name="connsiteX752" fmla="*/ 8327040 w 10035679"/>
              <a:gd name="connsiteY752" fmla="*/ 4040951 h 5893281"/>
              <a:gd name="connsiteX753" fmla="*/ 8327040 w 10035679"/>
              <a:gd name="connsiteY753" fmla="*/ 4022837 h 5893281"/>
              <a:gd name="connsiteX754" fmla="*/ 8313154 w 10035679"/>
              <a:gd name="connsiteY754" fmla="*/ 3999895 h 5893281"/>
              <a:gd name="connsiteX755" fmla="*/ 8313154 w 10035679"/>
              <a:gd name="connsiteY755" fmla="*/ 3975139 h 5893281"/>
              <a:gd name="connsiteX756" fmla="*/ 7999200 w 10035679"/>
              <a:gd name="connsiteY756" fmla="*/ 3810917 h 5893281"/>
              <a:gd name="connsiteX757" fmla="*/ 8019125 w 10035679"/>
              <a:gd name="connsiteY757" fmla="*/ 3816954 h 5893281"/>
              <a:gd name="connsiteX758" fmla="*/ 8043878 w 10035679"/>
              <a:gd name="connsiteY758" fmla="*/ 3831445 h 5893281"/>
              <a:gd name="connsiteX759" fmla="*/ 8066218 w 10035679"/>
              <a:gd name="connsiteY759" fmla="*/ 3853785 h 5893281"/>
              <a:gd name="connsiteX760" fmla="*/ 8075878 w 10035679"/>
              <a:gd name="connsiteY760" fmla="*/ 3872502 h 5893281"/>
              <a:gd name="connsiteX761" fmla="*/ 8066218 w 10035679"/>
              <a:gd name="connsiteY761" fmla="*/ 3878539 h 5893281"/>
              <a:gd name="connsiteX762" fmla="*/ 8055954 w 10035679"/>
              <a:gd name="connsiteY762" fmla="*/ 3888802 h 5893281"/>
              <a:gd name="connsiteX763" fmla="*/ 8043878 w 10035679"/>
              <a:gd name="connsiteY763" fmla="*/ 3897256 h 5893281"/>
              <a:gd name="connsiteX764" fmla="*/ 8029387 w 10035679"/>
              <a:gd name="connsiteY764" fmla="*/ 3903292 h 5893281"/>
              <a:gd name="connsiteX765" fmla="*/ 8041463 w 10035679"/>
              <a:gd name="connsiteY765" fmla="*/ 3935895 h 5893281"/>
              <a:gd name="connsiteX766" fmla="*/ 8055954 w 10035679"/>
              <a:gd name="connsiteY766" fmla="*/ 3960651 h 5893281"/>
              <a:gd name="connsiteX767" fmla="*/ 8069840 w 10035679"/>
              <a:gd name="connsiteY767" fmla="*/ 3989631 h 5893281"/>
              <a:gd name="connsiteX768" fmla="*/ 8057764 w 10035679"/>
              <a:gd name="connsiteY768" fmla="*/ 3993857 h 5893281"/>
              <a:gd name="connsiteX769" fmla="*/ 8051728 w 10035679"/>
              <a:gd name="connsiteY769" fmla="*/ 3993857 h 5893281"/>
              <a:gd name="connsiteX770" fmla="*/ 8047501 w 10035679"/>
              <a:gd name="connsiteY770" fmla="*/ 3993857 h 5893281"/>
              <a:gd name="connsiteX771" fmla="*/ 8043878 w 10035679"/>
              <a:gd name="connsiteY771" fmla="*/ 3998083 h 5893281"/>
              <a:gd name="connsiteX772" fmla="*/ 8041463 w 10035679"/>
              <a:gd name="connsiteY772" fmla="*/ 3999896 h 5893281"/>
              <a:gd name="connsiteX773" fmla="*/ 8037842 w 10035679"/>
              <a:gd name="connsiteY773" fmla="*/ 4008348 h 5893281"/>
              <a:gd name="connsiteX774" fmla="*/ 8019125 w 10035679"/>
              <a:gd name="connsiteY774" fmla="*/ 4040951 h 5893281"/>
              <a:gd name="connsiteX775" fmla="*/ 8009465 w 10035679"/>
              <a:gd name="connsiteY775" fmla="*/ 4080196 h 5893281"/>
              <a:gd name="connsiteX776" fmla="*/ 7990748 w 10035679"/>
              <a:gd name="connsiteY776" fmla="*/ 4115214 h 5893281"/>
              <a:gd name="connsiteX777" fmla="*/ 7981088 w 10035679"/>
              <a:gd name="connsiteY777" fmla="*/ 4123666 h 5893281"/>
              <a:gd name="connsiteX778" fmla="*/ 7970823 w 10035679"/>
              <a:gd name="connsiteY778" fmla="*/ 4123666 h 5893281"/>
              <a:gd name="connsiteX779" fmla="*/ 7958748 w 10035679"/>
              <a:gd name="connsiteY779" fmla="*/ 4125477 h 5893281"/>
              <a:gd name="connsiteX780" fmla="*/ 7946672 w 10035679"/>
              <a:gd name="connsiteY780" fmla="*/ 4125477 h 5893281"/>
              <a:gd name="connsiteX781" fmla="*/ 7924334 w 10035679"/>
              <a:gd name="connsiteY781" fmla="*/ 4113402 h 5893281"/>
              <a:gd name="connsiteX782" fmla="*/ 7903806 w 10035679"/>
              <a:gd name="connsiteY782" fmla="*/ 4109175 h 5893281"/>
              <a:gd name="connsiteX783" fmla="*/ 7877845 w 10035679"/>
              <a:gd name="connsiteY783" fmla="*/ 4109175 h 5893281"/>
              <a:gd name="connsiteX784" fmla="*/ 7853089 w 10035679"/>
              <a:gd name="connsiteY784" fmla="*/ 4104949 h 5893281"/>
              <a:gd name="connsiteX785" fmla="*/ 7828938 w 10035679"/>
              <a:gd name="connsiteY785" fmla="*/ 4094687 h 5893281"/>
              <a:gd name="connsiteX786" fmla="*/ 7804787 w 10035679"/>
              <a:gd name="connsiteY786" fmla="*/ 4061479 h 5893281"/>
              <a:gd name="connsiteX787" fmla="*/ 7786675 w 10035679"/>
              <a:gd name="connsiteY787" fmla="*/ 4018611 h 5893281"/>
              <a:gd name="connsiteX788" fmla="*/ 7782449 w 10035679"/>
              <a:gd name="connsiteY788" fmla="*/ 3969103 h 5893281"/>
              <a:gd name="connsiteX789" fmla="*/ 7800561 w 10035679"/>
              <a:gd name="connsiteY789" fmla="*/ 3960651 h 5893281"/>
              <a:gd name="connsiteX790" fmla="*/ 7815052 w 10035679"/>
              <a:gd name="connsiteY790" fmla="*/ 3960651 h 5893281"/>
              <a:gd name="connsiteX791" fmla="*/ 7828938 w 10035679"/>
              <a:gd name="connsiteY791" fmla="*/ 3964877 h 5893281"/>
              <a:gd name="connsiteX792" fmla="*/ 7843429 w 10035679"/>
              <a:gd name="connsiteY792" fmla="*/ 3957028 h 5893281"/>
              <a:gd name="connsiteX793" fmla="*/ 7861541 w 10035679"/>
              <a:gd name="connsiteY793" fmla="*/ 3928046 h 5893281"/>
              <a:gd name="connsiteX794" fmla="*/ 7906220 w 10035679"/>
              <a:gd name="connsiteY794" fmla="*/ 3922009 h 5893281"/>
              <a:gd name="connsiteX795" fmla="*/ 7914069 w 10035679"/>
              <a:gd name="connsiteY795" fmla="*/ 3915368 h 5893281"/>
              <a:gd name="connsiteX796" fmla="*/ 7920108 w 10035679"/>
              <a:gd name="connsiteY796" fmla="*/ 3907519 h 5893281"/>
              <a:gd name="connsiteX797" fmla="*/ 7920108 w 10035679"/>
              <a:gd name="connsiteY797" fmla="*/ 3903292 h 5893281"/>
              <a:gd name="connsiteX798" fmla="*/ 7924334 w 10035679"/>
              <a:gd name="connsiteY798" fmla="*/ 3900877 h 5893281"/>
              <a:gd name="connsiteX799" fmla="*/ 7924334 w 10035679"/>
              <a:gd name="connsiteY799" fmla="*/ 3897256 h 5893281"/>
              <a:gd name="connsiteX800" fmla="*/ 7924334 w 10035679"/>
              <a:gd name="connsiteY800" fmla="*/ 3893030 h 5893281"/>
              <a:gd name="connsiteX801" fmla="*/ 7927955 w 10035679"/>
              <a:gd name="connsiteY801" fmla="*/ 3888802 h 5893281"/>
              <a:gd name="connsiteX802" fmla="*/ 7934597 w 10035679"/>
              <a:gd name="connsiteY802" fmla="*/ 3888802 h 5893281"/>
              <a:gd name="connsiteX803" fmla="*/ 7946672 w 10035679"/>
              <a:gd name="connsiteY803" fmla="*/ 3888802 h 5893281"/>
              <a:gd name="connsiteX804" fmla="*/ 7958748 w 10035679"/>
              <a:gd name="connsiteY804" fmla="*/ 3888802 h 5893281"/>
              <a:gd name="connsiteX805" fmla="*/ 7966597 w 10035679"/>
              <a:gd name="connsiteY805" fmla="*/ 3864048 h 5893281"/>
              <a:gd name="connsiteX806" fmla="*/ 7976860 w 10035679"/>
              <a:gd name="connsiteY806" fmla="*/ 3845331 h 5893281"/>
              <a:gd name="connsiteX807" fmla="*/ 7987124 w 10035679"/>
              <a:gd name="connsiteY807" fmla="*/ 3829029 h 5893281"/>
              <a:gd name="connsiteX808" fmla="*/ 6980054 w 10035679"/>
              <a:gd name="connsiteY808" fmla="*/ 3763221 h 5893281"/>
              <a:gd name="connsiteX809" fmla="*/ 7000582 w 10035679"/>
              <a:gd name="connsiteY809" fmla="*/ 3777712 h 5893281"/>
              <a:gd name="connsiteX810" fmla="*/ 7012658 w 10035679"/>
              <a:gd name="connsiteY810" fmla="*/ 3802465 h 5893281"/>
              <a:gd name="connsiteX811" fmla="*/ 7012658 w 10035679"/>
              <a:gd name="connsiteY811" fmla="*/ 3839294 h 5893281"/>
              <a:gd name="connsiteX812" fmla="*/ 7012658 w 10035679"/>
              <a:gd name="connsiteY812" fmla="*/ 3843520 h 5893281"/>
              <a:gd name="connsiteX813" fmla="*/ 7014470 w 10035679"/>
              <a:gd name="connsiteY813" fmla="*/ 3843520 h 5893281"/>
              <a:gd name="connsiteX814" fmla="*/ 7018696 w 10035679"/>
              <a:gd name="connsiteY814" fmla="*/ 3845333 h 5893281"/>
              <a:gd name="connsiteX815" fmla="*/ 7018696 w 10035679"/>
              <a:gd name="connsiteY815" fmla="*/ 3849559 h 5893281"/>
              <a:gd name="connsiteX816" fmla="*/ 7018696 w 10035679"/>
              <a:gd name="connsiteY816" fmla="*/ 3858011 h 5893281"/>
              <a:gd name="connsiteX817" fmla="*/ 7012658 w 10035679"/>
              <a:gd name="connsiteY817" fmla="*/ 3858011 h 5893281"/>
              <a:gd name="connsiteX818" fmla="*/ 7004205 w 10035679"/>
              <a:gd name="connsiteY818" fmla="*/ 3859822 h 5893281"/>
              <a:gd name="connsiteX819" fmla="*/ 7000582 w 10035679"/>
              <a:gd name="connsiteY819" fmla="*/ 3868276 h 5893281"/>
              <a:gd name="connsiteX820" fmla="*/ 6994545 w 10035679"/>
              <a:gd name="connsiteY820" fmla="*/ 3872502 h 5893281"/>
              <a:gd name="connsiteX821" fmla="*/ 6990319 w 10035679"/>
              <a:gd name="connsiteY821" fmla="*/ 3872502 h 5893281"/>
              <a:gd name="connsiteX822" fmla="*/ 6986091 w 10035679"/>
              <a:gd name="connsiteY822" fmla="*/ 3868276 h 5893281"/>
              <a:gd name="connsiteX823" fmla="*/ 6984280 w 10035679"/>
              <a:gd name="connsiteY823" fmla="*/ 3868276 h 5893281"/>
              <a:gd name="connsiteX824" fmla="*/ 6980054 w 10035679"/>
              <a:gd name="connsiteY824" fmla="*/ 3864048 h 5893281"/>
              <a:gd name="connsiteX825" fmla="*/ 6966167 w 10035679"/>
              <a:gd name="connsiteY825" fmla="*/ 3835068 h 5893281"/>
              <a:gd name="connsiteX826" fmla="*/ 6966167 w 10035679"/>
              <a:gd name="connsiteY826" fmla="*/ 3792201 h 5893281"/>
              <a:gd name="connsiteX827" fmla="*/ 6969791 w 10035679"/>
              <a:gd name="connsiteY827" fmla="*/ 3786164 h 5893281"/>
              <a:gd name="connsiteX828" fmla="*/ 6974017 w 10035679"/>
              <a:gd name="connsiteY828" fmla="*/ 3781938 h 5893281"/>
              <a:gd name="connsiteX829" fmla="*/ 6975827 w 10035679"/>
              <a:gd name="connsiteY829" fmla="*/ 3773486 h 5893281"/>
              <a:gd name="connsiteX830" fmla="*/ 8250362 w 10035679"/>
              <a:gd name="connsiteY830" fmla="*/ 3720353 h 5893281"/>
              <a:gd name="connsiteX831" fmla="*/ 8266663 w 10035679"/>
              <a:gd name="connsiteY831" fmla="*/ 3738465 h 5893281"/>
              <a:gd name="connsiteX832" fmla="*/ 8278739 w 10035679"/>
              <a:gd name="connsiteY832" fmla="*/ 3758993 h 5893281"/>
              <a:gd name="connsiteX833" fmla="*/ 8278739 w 10035679"/>
              <a:gd name="connsiteY833" fmla="*/ 3792201 h 5893281"/>
              <a:gd name="connsiteX834" fmla="*/ 8280549 w 10035679"/>
              <a:gd name="connsiteY834" fmla="*/ 3800051 h 5893281"/>
              <a:gd name="connsiteX835" fmla="*/ 8284775 w 10035679"/>
              <a:gd name="connsiteY835" fmla="*/ 3800051 h 5893281"/>
              <a:gd name="connsiteX836" fmla="*/ 8284775 w 10035679"/>
              <a:gd name="connsiteY836" fmla="*/ 3802466 h 5893281"/>
              <a:gd name="connsiteX837" fmla="*/ 8280549 w 10035679"/>
              <a:gd name="connsiteY837" fmla="*/ 3802466 h 5893281"/>
              <a:gd name="connsiteX838" fmla="*/ 8278739 w 10035679"/>
              <a:gd name="connsiteY838" fmla="*/ 3810919 h 5893281"/>
              <a:gd name="connsiteX839" fmla="*/ 8278739 w 10035679"/>
              <a:gd name="connsiteY839" fmla="*/ 3816955 h 5893281"/>
              <a:gd name="connsiteX840" fmla="*/ 8274512 w 10035679"/>
              <a:gd name="connsiteY840" fmla="*/ 3816955 h 5893281"/>
              <a:gd name="connsiteX841" fmla="*/ 8274512 w 10035679"/>
              <a:gd name="connsiteY841" fmla="*/ 3821181 h 5893281"/>
              <a:gd name="connsiteX842" fmla="*/ 8270889 w 10035679"/>
              <a:gd name="connsiteY842" fmla="*/ 3821181 h 5893281"/>
              <a:gd name="connsiteX843" fmla="*/ 8264250 w 10035679"/>
              <a:gd name="connsiteY843" fmla="*/ 3824805 h 5893281"/>
              <a:gd name="connsiteX844" fmla="*/ 8260626 w 10035679"/>
              <a:gd name="connsiteY844" fmla="*/ 3816955 h 5893281"/>
              <a:gd name="connsiteX845" fmla="*/ 8260626 w 10035679"/>
              <a:gd name="connsiteY845" fmla="*/ 3814540 h 5893281"/>
              <a:gd name="connsiteX846" fmla="*/ 8256400 w 10035679"/>
              <a:gd name="connsiteY846" fmla="*/ 3814540 h 5893281"/>
              <a:gd name="connsiteX847" fmla="*/ 8252174 w 10035679"/>
              <a:gd name="connsiteY847" fmla="*/ 3814540 h 5893281"/>
              <a:gd name="connsiteX848" fmla="*/ 8250362 w 10035679"/>
              <a:gd name="connsiteY848" fmla="*/ 3810919 h 5893281"/>
              <a:gd name="connsiteX849" fmla="*/ 8250362 w 10035679"/>
              <a:gd name="connsiteY849" fmla="*/ 3816955 h 5893281"/>
              <a:gd name="connsiteX850" fmla="*/ 8252174 w 10035679"/>
              <a:gd name="connsiteY850" fmla="*/ 3821181 h 5893281"/>
              <a:gd name="connsiteX851" fmla="*/ 8256400 w 10035679"/>
              <a:gd name="connsiteY851" fmla="*/ 3824805 h 5893281"/>
              <a:gd name="connsiteX852" fmla="*/ 8260626 w 10035679"/>
              <a:gd name="connsiteY852" fmla="*/ 3829031 h 5893281"/>
              <a:gd name="connsiteX853" fmla="*/ 8256400 w 10035679"/>
              <a:gd name="connsiteY853" fmla="*/ 3831446 h 5893281"/>
              <a:gd name="connsiteX854" fmla="*/ 8256400 w 10035679"/>
              <a:gd name="connsiteY854" fmla="*/ 3835070 h 5893281"/>
              <a:gd name="connsiteX855" fmla="*/ 8256400 w 10035679"/>
              <a:gd name="connsiteY855" fmla="*/ 3839296 h 5893281"/>
              <a:gd name="connsiteX856" fmla="*/ 8256400 w 10035679"/>
              <a:gd name="connsiteY856" fmla="*/ 3849559 h 5893281"/>
              <a:gd name="connsiteX857" fmla="*/ 8238286 w 10035679"/>
              <a:gd name="connsiteY857" fmla="*/ 3849559 h 5893281"/>
              <a:gd name="connsiteX858" fmla="*/ 8238286 w 10035679"/>
              <a:gd name="connsiteY858" fmla="*/ 3839296 h 5893281"/>
              <a:gd name="connsiteX859" fmla="*/ 8228024 w 10035679"/>
              <a:gd name="connsiteY859" fmla="*/ 3835070 h 5893281"/>
              <a:gd name="connsiteX860" fmla="*/ 8217759 w 10035679"/>
              <a:gd name="connsiteY860" fmla="*/ 3829031 h 5893281"/>
              <a:gd name="connsiteX861" fmla="*/ 8214136 w 10035679"/>
              <a:gd name="connsiteY861" fmla="*/ 3821181 h 5893281"/>
              <a:gd name="connsiteX862" fmla="*/ 8209910 w 10035679"/>
              <a:gd name="connsiteY862" fmla="*/ 3810919 h 5893281"/>
              <a:gd name="connsiteX863" fmla="*/ 8208099 w 10035679"/>
              <a:gd name="connsiteY863" fmla="*/ 3800051 h 5893281"/>
              <a:gd name="connsiteX864" fmla="*/ 8199647 w 10035679"/>
              <a:gd name="connsiteY864" fmla="*/ 3786163 h 5893281"/>
              <a:gd name="connsiteX865" fmla="*/ 8189382 w 10035679"/>
              <a:gd name="connsiteY865" fmla="*/ 3792201 h 5893281"/>
              <a:gd name="connsiteX866" fmla="*/ 8175496 w 10035679"/>
              <a:gd name="connsiteY866" fmla="*/ 3800051 h 5893281"/>
              <a:gd name="connsiteX867" fmla="*/ 8161005 w 10035679"/>
              <a:gd name="connsiteY867" fmla="*/ 3802466 h 5893281"/>
              <a:gd name="connsiteX868" fmla="*/ 8147119 w 10035679"/>
              <a:gd name="connsiteY868" fmla="*/ 3810919 h 5893281"/>
              <a:gd name="connsiteX869" fmla="*/ 8147119 w 10035679"/>
              <a:gd name="connsiteY869" fmla="*/ 3792201 h 5893281"/>
              <a:gd name="connsiteX870" fmla="*/ 8151345 w 10035679"/>
              <a:gd name="connsiteY870" fmla="*/ 3787975 h 5893281"/>
              <a:gd name="connsiteX871" fmla="*/ 8151345 w 10035679"/>
              <a:gd name="connsiteY871" fmla="*/ 3786163 h 5893281"/>
              <a:gd name="connsiteX872" fmla="*/ 8153156 w 10035679"/>
              <a:gd name="connsiteY872" fmla="*/ 3786163 h 5893281"/>
              <a:gd name="connsiteX873" fmla="*/ 8153156 w 10035679"/>
              <a:gd name="connsiteY873" fmla="*/ 3777710 h 5893281"/>
              <a:gd name="connsiteX874" fmla="*/ 8181533 w 10035679"/>
              <a:gd name="connsiteY874" fmla="*/ 3767447 h 5893281"/>
              <a:gd name="connsiteX875" fmla="*/ 8208099 w 10035679"/>
              <a:gd name="connsiteY875" fmla="*/ 3758993 h 5893281"/>
              <a:gd name="connsiteX876" fmla="*/ 8232250 w 10035679"/>
              <a:gd name="connsiteY876" fmla="*/ 3744504 h 5893281"/>
              <a:gd name="connsiteX877" fmla="*/ 8075879 w 10035679"/>
              <a:gd name="connsiteY877" fmla="*/ 3681109 h 5893281"/>
              <a:gd name="connsiteX878" fmla="*/ 8084331 w 10035679"/>
              <a:gd name="connsiteY878" fmla="*/ 3688959 h 5893281"/>
              <a:gd name="connsiteX879" fmla="*/ 8086142 w 10035679"/>
              <a:gd name="connsiteY879" fmla="*/ 3688959 h 5893281"/>
              <a:gd name="connsiteX880" fmla="*/ 8090368 w 10035679"/>
              <a:gd name="connsiteY880" fmla="*/ 3688959 h 5893281"/>
              <a:gd name="connsiteX881" fmla="*/ 8090368 w 10035679"/>
              <a:gd name="connsiteY881" fmla="*/ 3691374 h 5893281"/>
              <a:gd name="connsiteX882" fmla="*/ 8090368 w 10035679"/>
              <a:gd name="connsiteY882" fmla="*/ 3699222 h 5893281"/>
              <a:gd name="connsiteX883" fmla="*/ 8094594 w 10035679"/>
              <a:gd name="connsiteY883" fmla="*/ 3705863 h 5893281"/>
              <a:gd name="connsiteX884" fmla="*/ 8072255 w 10035679"/>
              <a:gd name="connsiteY884" fmla="*/ 3723978 h 5893281"/>
              <a:gd name="connsiteX885" fmla="*/ 8057764 w 10035679"/>
              <a:gd name="connsiteY885" fmla="*/ 3742695 h 5893281"/>
              <a:gd name="connsiteX886" fmla="*/ 8041462 w 10035679"/>
              <a:gd name="connsiteY886" fmla="*/ 3757184 h 5893281"/>
              <a:gd name="connsiteX887" fmla="*/ 8015500 w 10035679"/>
              <a:gd name="connsiteY887" fmla="*/ 3771675 h 5893281"/>
              <a:gd name="connsiteX888" fmla="*/ 8015500 w 10035679"/>
              <a:gd name="connsiteY888" fmla="*/ 3763223 h 5893281"/>
              <a:gd name="connsiteX889" fmla="*/ 8037841 w 10035679"/>
              <a:gd name="connsiteY889" fmla="*/ 3738467 h 5893281"/>
              <a:gd name="connsiteX890" fmla="*/ 8061992 w 10035679"/>
              <a:gd name="connsiteY890" fmla="*/ 3713713 h 5893281"/>
              <a:gd name="connsiteX891" fmla="*/ 2998871 w 10035679"/>
              <a:gd name="connsiteY891" fmla="*/ 3491528 h 5893281"/>
              <a:gd name="connsiteX892" fmla="*/ 3013361 w 10035679"/>
              <a:gd name="connsiteY892" fmla="*/ 3491528 h 5893281"/>
              <a:gd name="connsiteX893" fmla="*/ 3027247 w 10035679"/>
              <a:gd name="connsiteY893" fmla="*/ 3493944 h 5893281"/>
              <a:gd name="connsiteX894" fmla="*/ 3043549 w 10035679"/>
              <a:gd name="connsiteY894" fmla="*/ 3501794 h 5893281"/>
              <a:gd name="connsiteX895" fmla="*/ 3037512 w 10035679"/>
              <a:gd name="connsiteY895" fmla="*/ 3506020 h 5893281"/>
              <a:gd name="connsiteX896" fmla="*/ 3033286 w 10035679"/>
              <a:gd name="connsiteY896" fmla="*/ 3512058 h 5893281"/>
              <a:gd name="connsiteX897" fmla="*/ 3027247 w 10035679"/>
              <a:gd name="connsiteY897" fmla="*/ 3516284 h 5893281"/>
              <a:gd name="connsiteX898" fmla="*/ 3015172 w 10035679"/>
              <a:gd name="connsiteY898" fmla="*/ 3516284 h 5893281"/>
              <a:gd name="connsiteX899" fmla="*/ 3004910 w 10035679"/>
              <a:gd name="connsiteY899" fmla="*/ 3512058 h 5893281"/>
              <a:gd name="connsiteX900" fmla="*/ 2995250 w 10035679"/>
              <a:gd name="connsiteY900" fmla="*/ 3512058 h 5893281"/>
              <a:gd name="connsiteX901" fmla="*/ 2984985 w 10035679"/>
              <a:gd name="connsiteY901" fmla="*/ 3512058 h 5893281"/>
              <a:gd name="connsiteX902" fmla="*/ 2972910 w 10035679"/>
              <a:gd name="connsiteY902" fmla="*/ 3516284 h 5893281"/>
              <a:gd name="connsiteX903" fmla="*/ 2972910 w 10035679"/>
              <a:gd name="connsiteY903" fmla="*/ 3493944 h 5893281"/>
              <a:gd name="connsiteX904" fmla="*/ 8136855 w 10035679"/>
              <a:gd name="connsiteY904" fmla="*/ 3469188 h 5893281"/>
              <a:gd name="connsiteX905" fmla="*/ 8147119 w 10035679"/>
              <a:gd name="connsiteY905" fmla="*/ 3469188 h 5893281"/>
              <a:gd name="connsiteX906" fmla="*/ 8161005 w 10035679"/>
              <a:gd name="connsiteY906" fmla="*/ 3469188 h 5893281"/>
              <a:gd name="connsiteX907" fmla="*/ 8161005 w 10035679"/>
              <a:gd name="connsiteY907" fmla="*/ 3506017 h 5893281"/>
              <a:gd name="connsiteX908" fmla="*/ 8157382 w 10035679"/>
              <a:gd name="connsiteY908" fmla="*/ 3530773 h 5893281"/>
              <a:gd name="connsiteX909" fmla="*/ 8151346 w 10035679"/>
              <a:gd name="connsiteY909" fmla="*/ 3551301 h 5893281"/>
              <a:gd name="connsiteX910" fmla="*/ 8147119 w 10035679"/>
              <a:gd name="connsiteY910" fmla="*/ 3588130 h 5893281"/>
              <a:gd name="connsiteX911" fmla="*/ 8153156 w 10035679"/>
              <a:gd name="connsiteY911" fmla="*/ 3588130 h 5893281"/>
              <a:gd name="connsiteX912" fmla="*/ 8153156 w 10035679"/>
              <a:gd name="connsiteY912" fmla="*/ 3594771 h 5893281"/>
              <a:gd name="connsiteX913" fmla="*/ 8167044 w 10035679"/>
              <a:gd name="connsiteY913" fmla="*/ 3594771 h 5893281"/>
              <a:gd name="connsiteX914" fmla="*/ 8175496 w 10035679"/>
              <a:gd name="connsiteY914" fmla="*/ 3594771 h 5893281"/>
              <a:gd name="connsiteX915" fmla="*/ 8181533 w 10035679"/>
              <a:gd name="connsiteY915" fmla="*/ 3594771 h 5893281"/>
              <a:gd name="connsiteX916" fmla="*/ 8189382 w 10035679"/>
              <a:gd name="connsiteY916" fmla="*/ 3598393 h 5893281"/>
              <a:gd name="connsiteX917" fmla="*/ 8195421 w 10035679"/>
              <a:gd name="connsiteY917" fmla="*/ 3602621 h 5893281"/>
              <a:gd name="connsiteX918" fmla="*/ 8209910 w 10035679"/>
              <a:gd name="connsiteY918" fmla="*/ 3605034 h 5893281"/>
              <a:gd name="connsiteX919" fmla="*/ 8217759 w 10035679"/>
              <a:gd name="connsiteY919" fmla="*/ 3631600 h 5893281"/>
              <a:gd name="connsiteX920" fmla="*/ 8232250 w 10035679"/>
              <a:gd name="connsiteY920" fmla="*/ 3647902 h 5893281"/>
              <a:gd name="connsiteX921" fmla="*/ 8250362 w 10035679"/>
              <a:gd name="connsiteY921" fmla="*/ 3666619 h 5893281"/>
              <a:gd name="connsiteX922" fmla="*/ 8264250 w 10035679"/>
              <a:gd name="connsiteY922" fmla="*/ 3691373 h 5893281"/>
              <a:gd name="connsiteX923" fmla="*/ 8252174 w 10035679"/>
              <a:gd name="connsiteY923" fmla="*/ 3695599 h 5893281"/>
              <a:gd name="connsiteX924" fmla="*/ 8246136 w 10035679"/>
              <a:gd name="connsiteY924" fmla="*/ 3699222 h 5893281"/>
              <a:gd name="connsiteX925" fmla="*/ 8242512 w 10035679"/>
              <a:gd name="connsiteY925" fmla="*/ 3699222 h 5893281"/>
              <a:gd name="connsiteX926" fmla="*/ 8242512 w 10035679"/>
              <a:gd name="connsiteY926" fmla="*/ 3703448 h 5893281"/>
              <a:gd name="connsiteX927" fmla="*/ 8242512 w 10035679"/>
              <a:gd name="connsiteY927" fmla="*/ 3705864 h 5893281"/>
              <a:gd name="connsiteX928" fmla="*/ 8242512 w 10035679"/>
              <a:gd name="connsiteY928" fmla="*/ 3709487 h 5893281"/>
              <a:gd name="connsiteX929" fmla="*/ 8235871 w 10035679"/>
              <a:gd name="connsiteY929" fmla="*/ 3709487 h 5893281"/>
              <a:gd name="connsiteX930" fmla="*/ 8223796 w 10035679"/>
              <a:gd name="connsiteY930" fmla="*/ 3713713 h 5893281"/>
              <a:gd name="connsiteX931" fmla="*/ 8221985 w 10035679"/>
              <a:gd name="connsiteY931" fmla="*/ 3705864 h 5893281"/>
              <a:gd name="connsiteX932" fmla="*/ 8221985 w 10035679"/>
              <a:gd name="connsiteY932" fmla="*/ 3703448 h 5893281"/>
              <a:gd name="connsiteX933" fmla="*/ 8217759 w 10035679"/>
              <a:gd name="connsiteY933" fmla="*/ 3703448 h 5893281"/>
              <a:gd name="connsiteX934" fmla="*/ 8214136 w 10035679"/>
              <a:gd name="connsiteY934" fmla="*/ 3703448 h 5893281"/>
              <a:gd name="connsiteX935" fmla="*/ 8209910 w 10035679"/>
              <a:gd name="connsiteY935" fmla="*/ 3699222 h 5893281"/>
              <a:gd name="connsiteX936" fmla="*/ 8203873 w 10035679"/>
              <a:gd name="connsiteY936" fmla="*/ 3713713 h 5893281"/>
              <a:gd name="connsiteX937" fmla="*/ 8199647 w 10035679"/>
              <a:gd name="connsiteY937" fmla="*/ 3723976 h 5893281"/>
              <a:gd name="connsiteX938" fmla="*/ 8193608 w 10035679"/>
              <a:gd name="connsiteY938" fmla="*/ 3734241 h 5893281"/>
              <a:gd name="connsiteX939" fmla="*/ 8181533 w 10035679"/>
              <a:gd name="connsiteY939" fmla="*/ 3738467 h 5893281"/>
              <a:gd name="connsiteX940" fmla="*/ 8171270 w 10035679"/>
              <a:gd name="connsiteY940" fmla="*/ 3744503 h 5893281"/>
              <a:gd name="connsiteX941" fmla="*/ 8171270 w 10035679"/>
              <a:gd name="connsiteY941" fmla="*/ 3738467 h 5893281"/>
              <a:gd name="connsiteX942" fmla="*/ 8165231 w 10035679"/>
              <a:gd name="connsiteY942" fmla="*/ 3730617 h 5893281"/>
              <a:gd name="connsiteX943" fmla="*/ 8165231 w 10035679"/>
              <a:gd name="connsiteY943" fmla="*/ 3723976 h 5893281"/>
              <a:gd name="connsiteX944" fmla="*/ 8165231 w 10035679"/>
              <a:gd name="connsiteY944" fmla="*/ 3720354 h 5893281"/>
              <a:gd name="connsiteX945" fmla="*/ 8165231 w 10035679"/>
              <a:gd name="connsiteY945" fmla="*/ 3717939 h 5893281"/>
              <a:gd name="connsiteX946" fmla="*/ 8165231 w 10035679"/>
              <a:gd name="connsiteY946" fmla="*/ 3713713 h 5893281"/>
              <a:gd name="connsiteX947" fmla="*/ 8161005 w 10035679"/>
              <a:gd name="connsiteY947" fmla="*/ 3709487 h 5893281"/>
              <a:gd name="connsiteX948" fmla="*/ 8157382 w 10035679"/>
              <a:gd name="connsiteY948" fmla="*/ 3709487 h 5893281"/>
              <a:gd name="connsiteX949" fmla="*/ 8147119 w 10035679"/>
              <a:gd name="connsiteY949" fmla="*/ 3705864 h 5893281"/>
              <a:gd name="connsiteX950" fmla="*/ 8147119 w 10035679"/>
              <a:gd name="connsiteY950" fmla="*/ 3695599 h 5893281"/>
              <a:gd name="connsiteX951" fmla="*/ 8147119 w 10035679"/>
              <a:gd name="connsiteY951" fmla="*/ 3685336 h 5893281"/>
              <a:gd name="connsiteX952" fmla="*/ 8151346 w 10035679"/>
              <a:gd name="connsiteY952" fmla="*/ 3676882 h 5893281"/>
              <a:gd name="connsiteX953" fmla="*/ 8151346 w 10035679"/>
              <a:gd name="connsiteY953" fmla="*/ 3675071 h 5893281"/>
              <a:gd name="connsiteX954" fmla="*/ 8153156 w 10035679"/>
              <a:gd name="connsiteY954" fmla="*/ 3670845 h 5893281"/>
              <a:gd name="connsiteX955" fmla="*/ 8161005 w 10035679"/>
              <a:gd name="connsiteY955" fmla="*/ 3670845 h 5893281"/>
              <a:gd name="connsiteX956" fmla="*/ 8171270 w 10035679"/>
              <a:gd name="connsiteY956" fmla="*/ 3666619 h 5893281"/>
              <a:gd name="connsiteX957" fmla="*/ 8185761 w 10035679"/>
              <a:gd name="connsiteY957" fmla="*/ 3666619 h 5893281"/>
              <a:gd name="connsiteX958" fmla="*/ 8185761 w 10035679"/>
              <a:gd name="connsiteY958" fmla="*/ 3691373 h 5893281"/>
              <a:gd name="connsiteX959" fmla="*/ 8209910 w 10035679"/>
              <a:gd name="connsiteY959" fmla="*/ 3691373 h 5893281"/>
              <a:gd name="connsiteX960" fmla="*/ 8209910 w 10035679"/>
              <a:gd name="connsiteY960" fmla="*/ 3685336 h 5893281"/>
              <a:gd name="connsiteX961" fmla="*/ 8214136 w 10035679"/>
              <a:gd name="connsiteY961" fmla="*/ 3676882 h 5893281"/>
              <a:gd name="connsiteX962" fmla="*/ 8217759 w 10035679"/>
              <a:gd name="connsiteY962" fmla="*/ 3675071 h 5893281"/>
              <a:gd name="connsiteX963" fmla="*/ 8217759 w 10035679"/>
              <a:gd name="connsiteY963" fmla="*/ 3670845 h 5893281"/>
              <a:gd name="connsiteX964" fmla="*/ 8221985 w 10035679"/>
              <a:gd name="connsiteY964" fmla="*/ 3666619 h 5893281"/>
              <a:gd name="connsiteX965" fmla="*/ 8223796 w 10035679"/>
              <a:gd name="connsiteY965" fmla="*/ 3660580 h 5893281"/>
              <a:gd name="connsiteX966" fmla="*/ 8217759 w 10035679"/>
              <a:gd name="connsiteY966" fmla="*/ 3660580 h 5893281"/>
              <a:gd name="connsiteX967" fmla="*/ 8181533 w 10035679"/>
              <a:gd name="connsiteY967" fmla="*/ 3631600 h 5893281"/>
              <a:gd name="connsiteX968" fmla="*/ 8141083 w 10035679"/>
              <a:gd name="connsiteY968" fmla="*/ 3612883 h 5893281"/>
              <a:gd name="connsiteX969" fmla="*/ 8141083 w 10035679"/>
              <a:gd name="connsiteY969" fmla="*/ 3627374 h 5893281"/>
              <a:gd name="connsiteX970" fmla="*/ 8136855 w 10035679"/>
              <a:gd name="connsiteY970" fmla="*/ 3637637 h 5893281"/>
              <a:gd name="connsiteX971" fmla="*/ 8132629 w 10035679"/>
              <a:gd name="connsiteY971" fmla="*/ 3647902 h 5893281"/>
              <a:gd name="connsiteX972" fmla="*/ 8132629 w 10035679"/>
              <a:gd name="connsiteY972" fmla="*/ 3660580 h 5893281"/>
              <a:gd name="connsiteX973" fmla="*/ 8129007 w 10035679"/>
              <a:gd name="connsiteY973" fmla="*/ 3656354 h 5893281"/>
              <a:gd name="connsiteX974" fmla="*/ 8126592 w 10035679"/>
              <a:gd name="connsiteY974" fmla="*/ 3652128 h 5893281"/>
              <a:gd name="connsiteX975" fmla="*/ 8126592 w 10035679"/>
              <a:gd name="connsiteY975" fmla="*/ 3647902 h 5893281"/>
              <a:gd name="connsiteX976" fmla="*/ 8122969 w 10035679"/>
              <a:gd name="connsiteY976" fmla="*/ 3646091 h 5893281"/>
              <a:gd name="connsiteX977" fmla="*/ 8112704 w 10035679"/>
              <a:gd name="connsiteY977" fmla="*/ 3618922 h 5893281"/>
              <a:gd name="connsiteX978" fmla="*/ 8100629 w 10035679"/>
              <a:gd name="connsiteY978" fmla="*/ 3588130 h 5893281"/>
              <a:gd name="connsiteX979" fmla="*/ 8098215 w 10035679"/>
              <a:gd name="connsiteY979" fmla="*/ 3547074 h 5893281"/>
              <a:gd name="connsiteX980" fmla="*/ 8100629 w 10035679"/>
              <a:gd name="connsiteY980" fmla="*/ 3512056 h 5893281"/>
              <a:gd name="connsiteX981" fmla="*/ 8114517 w 10035679"/>
              <a:gd name="connsiteY981" fmla="*/ 3477037 h 5893281"/>
              <a:gd name="connsiteX982" fmla="*/ 8126592 w 10035679"/>
              <a:gd name="connsiteY982" fmla="*/ 3472811 h 5893281"/>
              <a:gd name="connsiteX983" fmla="*/ 2881749 w 10035679"/>
              <a:gd name="connsiteY983" fmla="*/ 3469188 h 5893281"/>
              <a:gd name="connsiteX984" fmla="*/ 2895635 w 10035679"/>
              <a:gd name="connsiteY984" fmla="*/ 3469188 h 5893281"/>
              <a:gd name="connsiteX985" fmla="*/ 2910127 w 10035679"/>
              <a:gd name="connsiteY985" fmla="*/ 3472812 h 5893281"/>
              <a:gd name="connsiteX986" fmla="*/ 2924013 w 10035679"/>
              <a:gd name="connsiteY986" fmla="*/ 3472812 h 5893281"/>
              <a:gd name="connsiteX987" fmla="*/ 2934278 w 10035679"/>
              <a:gd name="connsiteY987" fmla="*/ 3477038 h 5893281"/>
              <a:gd name="connsiteX988" fmla="*/ 2934278 w 10035679"/>
              <a:gd name="connsiteY988" fmla="*/ 3493944 h 5893281"/>
              <a:gd name="connsiteX989" fmla="*/ 2881749 w 10035679"/>
              <a:gd name="connsiteY989" fmla="*/ 3493944 h 5893281"/>
              <a:gd name="connsiteX990" fmla="*/ 2583486 w 10035679"/>
              <a:gd name="connsiteY990" fmla="*/ 3469188 h 5893281"/>
              <a:gd name="connsiteX991" fmla="*/ 2602203 w 10035679"/>
              <a:gd name="connsiteY991" fmla="*/ 3472812 h 5893281"/>
              <a:gd name="connsiteX992" fmla="*/ 2611863 w 10035679"/>
              <a:gd name="connsiteY992" fmla="*/ 3479453 h 5893281"/>
              <a:gd name="connsiteX993" fmla="*/ 2626353 w 10035679"/>
              <a:gd name="connsiteY993" fmla="*/ 3487301 h 5893281"/>
              <a:gd name="connsiteX994" fmla="*/ 2638428 w 10035679"/>
              <a:gd name="connsiteY994" fmla="*/ 3493943 h 5893281"/>
              <a:gd name="connsiteX995" fmla="*/ 2638428 w 10035679"/>
              <a:gd name="connsiteY995" fmla="*/ 3501793 h 5893281"/>
              <a:gd name="connsiteX996" fmla="*/ 2624543 w 10035679"/>
              <a:gd name="connsiteY996" fmla="*/ 3501793 h 5893281"/>
              <a:gd name="connsiteX997" fmla="*/ 2611863 w 10035679"/>
              <a:gd name="connsiteY997" fmla="*/ 3506019 h 5893281"/>
              <a:gd name="connsiteX998" fmla="*/ 2602203 w 10035679"/>
              <a:gd name="connsiteY998" fmla="*/ 3507832 h 5893281"/>
              <a:gd name="connsiteX999" fmla="*/ 2596166 w 10035679"/>
              <a:gd name="connsiteY999" fmla="*/ 3506019 h 5893281"/>
              <a:gd name="connsiteX1000" fmla="*/ 2581675 w 10035679"/>
              <a:gd name="connsiteY1000" fmla="*/ 3506019 h 5893281"/>
              <a:gd name="connsiteX1001" fmla="*/ 2569600 w 10035679"/>
              <a:gd name="connsiteY1001" fmla="*/ 3501793 h 5893281"/>
              <a:gd name="connsiteX1002" fmla="*/ 2569600 w 10035679"/>
              <a:gd name="connsiteY1002" fmla="*/ 3477038 h 5893281"/>
              <a:gd name="connsiteX1003" fmla="*/ 2573826 w 10035679"/>
              <a:gd name="connsiteY1003" fmla="*/ 3477038 h 5893281"/>
              <a:gd name="connsiteX1004" fmla="*/ 2577449 w 10035679"/>
              <a:gd name="connsiteY1004" fmla="*/ 3472812 h 5893281"/>
              <a:gd name="connsiteX1005" fmla="*/ 2581675 w 10035679"/>
              <a:gd name="connsiteY1005" fmla="*/ 3472812 h 5893281"/>
              <a:gd name="connsiteX1006" fmla="*/ 2707255 w 10035679"/>
              <a:gd name="connsiteY1006" fmla="*/ 3435982 h 5893281"/>
              <a:gd name="connsiteX1007" fmla="*/ 2750123 w 10035679"/>
              <a:gd name="connsiteY1007" fmla="*/ 3440208 h 5893281"/>
              <a:gd name="connsiteX1008" fmla="*/ 2786349 w 10035679"/>
              <a:gd name="connsiteY1008" fmla="*/ 3448660 h 5893281"/>
              <a:gd name="connsiteX1009" fmla="*/ 2814727 w 10035679"/>
              <a:gd name="connsiteY1009" fmla="*/ 3458925 h 5893281"/>
              <a:gd name="connsiteX1010" fmla="*/ 2849140 w 10035679"/>
              <a:gd name="connsiteY1010" fmla="*/ 3469190 h 5893281"/>
              <a:gd name="connsiteX1011" fmla="*/ 2849140 w 10035679"/>
              <a:gd name="connsiteY1011" fmla="*/ 3487302 h 5893281"/>
              <a:gd name="connsiteX1012" fmla="*/ 2835254 w 10035679"/>
              <a:gd name="connsiteY1012" fmla="*/ 3487302 h 5893281"/>
              <a:gd name="connsiteX1013" fmla="*/ 2828613 w 10035679"/>
              <a:gd name="connsiteY1013" fmla="*/ 3491528 h 5893281"/>
              <a:gd name="connsiteX1014" fmla="*/ 2818952 w 10035679"/>
              <a:gd name="connsiteY1014" fmla="*/ 3493943 h 5893281"/>
              <a:gd name="connsiteX1015" fmla="*/ 2810500 w 10035679"/>
              <a:gd name="connsiteY1015" fmla="*/ 3497566 h 5893281"/>
              <a:gd name="connsiteX1016" fmla="*/ 2804461 w 10035679"/>
              <a:gd name="connsiteY1016" fmla="*/ 3501792 h 5893281"/>
              <a:gd name="connsiteX1017" fmla="*/ 2792386 w 10035679"/>
              <a:gd name="connsiteY1017" fmla="*/ 3501792 h 5893281"/>
              <a:gd name="connsiteX1018" fmla="*/ 2792386 w 10035679"/>
              <a:gd name="connsiteY1018" fmla="*/ 3497566 h 5893281"/>
              <a:gd name="connsiteX1019" fmla="*/ 2792386 w 10035679"/>
              <a:gd name="connsiteY1019" fmla="*/ 3493943 h 5893281"/>
              <a:gd name="connsiteX1020" fmla="*/ 2790575 w 10035679"/>
              <a:gd name="connsiteY1020" fmla="*/ 3491528 h 5893281"/>
              <a:gd name="connsiteX1021" fmla="*/ 2786349 w 10035679"/>
              <a:gd name="connsiteY1021" fmla="*/ 3487302 h 5893281"/>
              <a:gd name="connsiteX1022" fmla="*/ 2782123 w 10035679"/>
              <a:gd name="connsiteY1022" fmla="*/ 3483678 h 5893281"/>
              <a:gd name="connsiteX1023" fmla="*/ 2778500 w 10035679"/>
              <a:gd name="connsiteY1023" fmla="*/ 3487302 h 5893281"/>
              <a:gd name="connsiteX1024" fmla="*/ 2772461 w 10035679"/>
              <a:gd name="connsiteY1024" fmla="*/ 3507829 h 5893281"/>
              <a:gd name="connsiteX1025" fmla="*/ 2762198 w 10035679"/>
              <a:gd name="connsiteY1025" fmla="*/ 3507829 h 5893281"/>
              <a:gd name="connsiteX1026" fmla="*/ 2735632 w 10035679"/>
              <a:gd name="connsiteY1026" fmla="*/ 3506018 h 5893281"/>
              <a:gd name="connsiteX1027" fmla="*/ 2707255 w 10035679"/>
              <a:gd name="connsiteY1027" fmla="*/ 3501792 h 5893281"/>
              <a:gd name="connsiteX1028" fmla="*/ 2687332 w 10035679"/>
              <a:gd name="connsiteY1028" fmla="*/ 3501792 h 5893281"/>
              <a:gd name="connsiteX1029" fmla="*/ 2677067 w 10035679"/>
              <a:gd name="connsiteY1029" fmla="*/ 3477037 h 5893281"/>
              <a:gd name="connsiteX1030" fmla="*/ 2695179 w 10035679"/>
              <a:gd name="connsiteY1030" fmla="*/ 3477037 h 5893281"/>
              <a:gd name="connsiteX1031" fmla="*/ 2707255 w 10035679"/>
              <a:gd name="connsiteY1031" fmla="*/ 3477037 h 5893281"/>
              <a:gd name="connsiteX1032" fmla="*/ 2721745 w 10035679"/>
              <a:gd name="connsiteY1032" fmla="*/ 3472811 h 5893281"/>
              <a:gd name="connsiteX1033" fmla="*/ 2733821 w 10035679"/>
              <a:gd name="connsiteY1033" fmla="*/ 3469190 h 5893281"/>
              <a:gd name="connsiteX1034" fmla="*/ 2725369 w 10035679"/>
              <a:gd name="connsiteY1034" fmla="*/ 3464964 h 5893281"/>
              <a:gd name="connsiteX1035" fmla="*/ 2719330 w 10035679"/>
              <a:gd name="connsiteY1035" fmla="*/ 3458925 h 5893281"/>
              <a:gd name="connsiteX1036" fmla="*/ 2715709 w 10035679"/>
              <a:gd name="connsiteY1036" fmla="*/ 3454699 h 5893281"/>
              <a:gd name="connsiteX1037" fmla="*/ 2711481 w 10035679"/>
              <a:gd name="connsiteY1037" fmla="*/ 3448660 h 5893281"/>
              <a:gd name="connsiteX1038" fmla="*/ 438334 w 10035679"/>
              <a:gd name="connsiteY1038" fmla="*/ 3358099 h 5893281"/>
              <a:gd name="connsiteX1039" fmla="*/ 470937 w 10035679"/>
              <a:gd name="connsiteY1039" fmla="*/ 3368364 h 5893281"/>
              <a:gd name="connsiteX1040" fmla="*/ 495088 w 10035679"/>
              <a:gd name="connsiteY1040" fmla="*/ 3382250 h 5893281"/>
              <a:gd name="connsiteX1041" fmla="*/ 523465 w 10035679"/>
              <a:gd name="connsiteY1041" fmla="*/ 3396739 h 5893281"/>
              <a:gd name="connsiteX1042" fmla="*/ 523465 w 10035679"/>
              <a:gd name="connsiteY1042" fmla="*/ 3405193 h 5893281"/>
              <a:gd name="connsiteX1043" fmla="*/ 515011 w 10035679"/>
              <a:gd name="connsiteY1043" fmla="*/ 3405193 h 5893281"/>
              <a:gd name="connsiteX1044" fmla="*/ 490862 w 10035679"/>
              <a:gd name="connsiteY1044" fmla="*/ 3421494 h 5893281"/>
              <a:gd name="connsiteX1045" fmla="*/ 466711 w 10035679"/>
              <a:gd name="connsiteY1045" fmla="*/ 3425720 h 5893281"/>
              <a:gd name="connsiteX1046" fmla="*/ 444371 w 10035679"/>
              <a:gd name="connsiteY1046" fmla="*/ 3429946 h 5893281"/>
              <a:gd name="connsiteX1047" fmla="*/ 420221 w 10035679"/>
              <a:gd name="connsiteY1047" fmla="*/ 3435983 h 5893281"/>
              <a:gd name="connsiteX1048" fmla="*/ 420221 w 10035679"/>
              <a:gd name="connsiteY1048" fmla="*/ 3429946 h 5893281"/>
              <a:gd name="connsiteX1049" fmla="*/ 414184 w 10035679"/>
              <a:gd name="connsiteY1049" fmla="*/ 3429946 h 5893281"/>
              <a:gd name="connsiteX1050" fmla="*/ 420221 w 10035679"/>
              <a:gd name="connsiteY1050" fmla="*/ 3411229 h 5893281"/>
              <a:gd name="connsiteX1051" fmla="*/ 420221 w 10035679"/>
              <a:gd name="connsiteY1051" fmla="*/ 3393117 h 5893281"/>
              <a:gd name="connsiteX1052" fmla="*/ 420221 w 10035679"/>
              <a:gd name="connsiteY1052" fmla="*/ 3368364 h 5893281"/>
              <a:gd name="connsiteX1053" fmla="*/ 428070 w 10035679"/>
              <a:gd name="connsiteY1053" fmla="*/ 3364136 h 5893281"/>
              <a:gd name="connsiteX1054" fmla="*/ 429882 w 10035679"/>
              <a:gd name="connsiteY1054" fmla="*/ 3364136 h 5893281"/>
              <a:gd name="connsiteX1055" fmla="*/ 429882 w 10035679"/>
              <a:gd name="connsiteY1055" fmla="*/ 3361722 h 5893281"/>
              <a:gd name="connsiteX1056" fmla="*/ 434108 w 10035679"/>
              <a:gd name="connsiteY1056" fmla="*/ 3361722 h 5893281"/>
              <a:gd name="connsiteX1057" fmla="*/ 2460320 w 10035679"/>
              <a:gd name="connsiteY1057" fmla="*/ 3335156 h 5893281"/>
              <a:gd name="connsiteX1058" fmla="*/ 2517074 w 10035679"/>
              <a:gd name="connsiteY1058" fmla="*/ 3347835 h 5893281"/>
              <a:gd name="connsiteX1059" fmla="*/ 2567789 w 10035679"/>
              <a:gd name="connsiteY1059" fmla="*/ 3364136 h 5893281"/>
              <a:gd name="connsiteX1060" fmla="*/ 2605826 w 10035679"/>
              <a:gd name="connsiteY1060" fmla="*/ 3382251 h 5893281"/>
              <a:gd name="connsiteX1061" fmla="*/ 2644467 w 10035679"/>
              <a:gd name="connsiteY1061" fmla="*/ 3400966 h 5893281"/>
              <a:gd name="connsiteX1062" fmla="*/ 2687335 w 10035679"/>
              <a:gd name="connsiteY1062" fmla="*/ 3421496 h 5893281"/>
              <a:gd name="connsiteX1063" fmla="*/ 2687335 w 10035679"/>
              <a:gd name="connsiteY1063" fmla="*/ 3435985 h 5893281"/>
              <a:gd name="connsiteX1064" fmla="*/ 2668618 w 10035679"/>
              <a:gd name="connsiteY1064" fmla="*/ 3435985 h 5893281"/>
              <a:gd name="connsiteX1065" fmla="*/ 2648694 w 10035679"/>
              <a:gd name="connsiteY1065" fmla="*/ 3444439 h 5893281"/>
              <a:gd name="connsiteX1066" fmla="*/ 2624543 w 10035679"/>
              <a:gd name="connsiteY1066" fmla="*/ 3450476 h 5893281"/>
              <a:gd name="connsiteX1067" fmla="*/ 2597978 w 10035679"/>
              <a:gd name="connsiteY1067" fmla="*/ 3454702 h 5893281"/>
              <a:gd name="connsiteX1068" fmla="*/ 2602204 w 10035679"/>
              <a:gd name="connsiteY1068" fmla="*/ 3448665 h 5893281"/>
              <a:gd name="connsiteX1069" fmla="*/ 2602204 w 10035679"/>
              <a:gd name="connsiteY1069" fmla="*/ 3440211 h 5893281"/>
              <a:gd name="connsiteX1070" fmla="*/ 2602204 w 10035679"/>
              <a:gd name="connsiteY1070" fmla="*/ 3435985 h 5893281"/>
              <a:gd name="connsiteX1071" fmla="*/ 2602204 w 10035679"/>
              <a:gd name="connsiteY1071" fmla="*/ 3434174 h 5893281"/>
              <a:gd name="connsiteX1072" fmla="*/ 2602204 w 10035679"/>
              <a:gd name="connsiteY1072" fmla="*/ 3429948 h 5893281"/>
              <a:gd name="connsiteX1073" fmla="*/ 2597978 w 10035679"/>
              <a:gd name="connsiteY1073" fmla="*/ 3421496 h 5893281"/>
              <a:gd name="connsiteX1074" fmla="*/ 2545450 w 10035679"/>
              <a:gd name="connsiteY1074" fmla="*/ 3407005 h 5893281"/>
              <a:gd name="connsiteX1075" fmla="*/ 2496546 w 10035679"/>
              <a:gd name="connsiteY1075" fmla="*/ 3382251 h 5893281"/>
              <a:gd name="connsiteX1076" fmla="*/ 2444018 w 10035679"/>
              <a:gd name="connsiteY1076" fmla="*/ 3358100 h 5893281"/>
              <a:gd name="connsiteX1077" fmla="*/ 2431943 w 10035679"/>
              <a:gd name="connsiteY1077" fmla="*/ 3368364 h 5893281"/>
              <a:gd name="connsiteX1078" fmla="*/ 2425906 w 10035679"/>
              <a:gd name="connsiteY1078" fmla="*/ 3378627 h 5893281"/>
              <a:gd name="connsiteX1079" fmla="*/ 2415641 w 10035679"/>
              <a:gd name="connsiteY1079" fmla="*/ 3390703 h 5893281"/>
              <a:gd name="connsiteX1080" fmla="*/ 2403566 w 10035679"/>
              <a:gd name="connsiteY1080" fmla="*/ 3386477 h 5893281"/>
              <a:gd name="connsiteX1081" fmla="*/ 2389075 w 10035679"/>
              <a:gd name="connsiteY1081" fmla="*/ 3378627 h 5893281"/>
              <a:gd name="connsiteX1082" fmla="*/ 2383038 w 10035679"/>
              <a:gd name="connsiteY1082" fmla="*/ 3376212 h 5893281"/>
              <a:gd name="connsiteX1083" fmla="*/ 2397529 w 10035679"/>
              <a:gd name="connsiteY1083" fmla="*/ 3376212 h 5893281"/>
              <a:gd name="connsiteX1084" fmla="*/ 2407189 w 10035679"/>
              <a:gd name="connsiteY1084" fmla="*/ 3361723 h 5893281"/>
              <a:gd name="connsiteX1085" fmla="*/ 2417452 w 10035679"/>
              <a:gd name="connsiteY1085" fmla="*/ 3353873 h 5893281"/>
              <a:gd name="connsiteX1086" fmla="*/ 2429527 w 10035679"/>
              <a:gd name="connsiteY1086" fmla="*/ 3343608 h 5893281"/>
              <a:gd name="connsiteX1087" fmla="*/ 2439792 w 10035679"/>
              <a:gd name="connsiteY1087" fmla="*/ 3343608 h 5893281"/>
              <a:gd name="connsiteX1088" fmla="*/ 2445829 w 10035679"/>
              <a:gd name="connsiteY1088" fmla="*/ 3339382 h 5893281"/>
              <a:gd name="connsiteX1089" fmla="*/ 2454283 w 10035679"/>
              <a:gd name="connsiteY1089" fmla="*/ 3339382 h 5893281"/>
              <a:gd name="connsiteX1090" fmla="*/ 391847 w 10035679"/>
              <a:gd name="connsiteY1090" fmla="*/ 3318854 h 5893281"/>
              <a:gd name="connsiteX1091" fmla="*/ 420221 w 10035679"/>
              <a:gd name="connsiteY1091" fmla="*/ 3329120 h 5893281"/>
              <a:gd name="connsiteX1092" fmla="*/ 420221 w 10035679"/>
              <a:gd name="connsiteY1092" fmla="*/ 3335157 h 5893281"/>
              <a:gd name="connsiteX1093" fmla="*/ 414185 w 10035679"/>
              <a:gd name="connsiteY1093" fmla="*/ 3335157 h 5893281"/>
              <a:gd name="connsiteX1094" fmla="*/ 391847 w 10035679"/>
              <a:gd name="connsiteY1094" fmla="*/ 3343610 h 5893281"/>
              <a:gd name="connsiteX1095" fmla="*/ 371317 w 10035679"/>
              <a:gd name="connsiteY1095" fmla="*/ 3343610 h 5893281"/>
              <a:gd name="connsiteX1096" fmla="*/ 353205 w 10035679"/>
              <a:gd name="connsiteY1096" fmla="*/ 3343610 h 5893281"/>
              <a:gd name="connsiteX1097" fmla="*/ 353205 w 10035679"/>
              <a:gd name="connsiteY1097" fmla="*/ 3329120 h 5893281"/>
              <a:gd name="connsiteX1098" fmla="*/ 363470 w 10035679"/>
              <a:gd name="connsiteY1098" fmla="*/ 3324891 h 5893281"/>
              <a:gd name="connsiteX1099" fmla="*/ 373733 w 10035679"/>
              <a:gd name="connsiteY1099" fmla="*/ 3324891 h 5893281"/>
              <a:gd name="connsiteX1100" fmla="*/ 381582 w 10035679"/>
              <a:gd name="connsiteY1100" fmla="*/ 3323081 h 5893281"/>
              <a:gd name="connsiteX1101" fmla="*/ 235475 w 10035679"/>
              <a:gd name="connsiteY1101" fmla="*/ 3285646 h 5893281"/>
              <a:gd name="connsiteX1102" fmla="*/ 247550 w 10035679"/>
              <a:gd name="connsiteY1102" fmla="*/ 3289872 h 5893281"/>
              <a:gd name="connsiteX1103" fmla="*/ 262041 w 10035679"/>
              <a:gd name="connsiteY1103" fmla="*/ 3289872 h 5893281"/>
              <a:gd name="connsiteX1104" fmla="*/ 268078 w 10035679"/>
              <a:gd name="connsiteY1104" fmla="*/ 3289872 h 5893281"/>
              <a:gd name="connsiteX1105" fmla="*/ 278342 w 10035679"/>
              <a:gd name="connsiteY1105" fmla="*/ 3294098 h 5893281"/>
              <a:gd name="connsiteX1106" fmla="*/ 290418 w 10035679"/>
              <a:gd name="connsiteY1106" fmla="*/ 3295911 h 5893281"/>
              <a:gd name="connsiteX1107" fmla="*/ 290418 w 10035679"/>
              <a:gd name="connsiteY1107" fmla="*/ 3310399 h 5893281"/>
              <a:gd name="connsiteX1108" fmla="*/ 282569 w 10035679"/>
              <a:gd name="connsiteY1108" fmla="*/ 3310399 h 5893281"/>
              <a:gd name="connsiteX1109" fmla="*/ 272303 w 10035679"/>
              <a:gd name="connsiteY1109" fmla="*/ 3314625 h 5893281"/>
              <a:gd name="connsiteX1110" fmla="*/ 262041 w 10035679"/>
              <a:gd name="connsiteY1110" fmla="*/ 3318853 h 5893281"/>
              <a:gd name="connsiteX1111" fmla="*/ 249966 w 10035679"/>
              <a:gd name="connsiteY1111" fmla="*/ 3318853 h 5893281"/>
              <a:gd name="connsiteX1112" fmla="*/ 235475 w 10035679"/>
              <a:gd name="connsiteY1112" fmla="*/ 3318853 h 5893281"/>
              <a:gd name="connsiteX1113" fmla="*/ 2569600 w 10035679"/>
              <a:gd name="connsiteY1113" fmla="*/ 3279610 h 5893281"/>
              <a:gd name="connsiteX1114" fmla="*/ 2581676 w 10035679"/>
              <a:gd name="connsiteY1114" fmla="*/ 3285647 h 5893281"/>
              <a:gd name="connsiteX1115" fmla="*/ 2587714 w 10035679"/>
              <a:gd name="connsiteY1115" fmla="*/ 3294101 h 5893281"/>
              <a:gd name="connsiteX1116" fmla="*/ 2596168 w 10035679"/>
              <a:gd name="connsiteY1116" fmla="*/ 3300138 h 5893281"/>
              <a:gd name="connsiteX1117" fmla="*/ 2597979 w 10035679"/>
              <a:gd name="connsiteY1117" fmla="*/ 3310403 h 5893281"/>
              <a:gd name="connsiteX1118" fmla="*/ 2597979 w 10035679"/>
              <a:gd name="connsiteY1118" fmla="*/ 3329121 h 5893281"/>
              <a:gd name="connsiteX1119" fmla="*/ 2583487 w 10035679"/>
              <a:gd name="connsiteY1119" fmla="*/ 3329121 h 5893281"/>
              <a:gd name="connsiteX1120" fmla="*/ 2581676 w 10035679"/>
              <a:gd name="connsiteY1120" fmla="*/ 3318856 h 5893281"/>
              <a:gd name="connsiteX1121" fmla="*/ 2577450 w 10035679"/>
              <a:gd name="connsiteY1121" fmla="*/ 3314630 h 5893281"/>
              <a:gd name="connsiteX1122" fmla="*/ 2573826 w 10035679"/>
              <a:gd name="connsiteY1122" fmla="*/ 3308591 h 5893281"/>
              <a:gd name="connsiteX1123" fmla="*/ 2569600 w 10035679"/>
              <a:gd name="connsiteY1123" fmla="*/ 3300138 h 5893281"/>
              <a:gd name="connsiteX1124" fmla="*/ 2569600 w 10035679"/>
              <a:gd name="connsiteY1124" fmla="*/ 3294101 h 5893281"/>
              <a:gd name="connsiteX1125" fmla="*/ 8147123 w 10035679"/>
              <a:gd name="connsiteY1125" fmla="*/ 3265119 h 5893281"/>
              <a:gd name="connsiteX1126" fmla="*/ 8153160 w 10035679"/>
              <a:gd name="connsiteY1126" fmla="*/ 3271156 h 5893281"/>
              <a:gd name="connsiteX1127" fmla="*/ 8157386 w 10035679"/>
              <a:gd name="connsiteY1127" fmla="*/ 3279610 h 5893281"/>
              <a:gd name="connsiteX1128" fmla="*/ 8161009 w 10035679"/>
              <a:gd name="connsiteY1128" fmla="*/ 3285647 h 5893281"/>
              <a:gd name="connsiteX1129" fmla="*/ 8161009 w 10035679"/>
              <a:gd name="connsiteY1129" fmla="*/ 3295912 h 5893281"/>
              <a:gd name="connsiteX1130" fmla="*/ 8161009 w 10035679"/>
              <a:gd name="connsiteY1130" fmla="*/ 3310401 h 5893281"/>
              <a:gd name="connsiteX1131" fmla="*/ 8132632 w 10035679"/>
              <a:gd name="connsiteY1131" fmla="*/ 3382252 h 5893281"/>
              <a:gd name="connsiteX1132" fmla="*/ 8118743 w 10035679"/>
              <a:gd name="connsiteY1132" fmla="*/ 3364137 h 5893281"/>
              <a:gd name="connsiteX1133" fmla="*/ 8112706 w 10035679"/>
              <a:gd name="connsiteY1133" fmla="*/ 3347836 h 5893281"/>
              <a:gd name="connsiteX1134" fmla="*/ 8108480 w 10035679"/>
              <a:gd name="connsiteY1134" fmla="*/ 3318855 h 5893281"/>
              <a:gd name="connsiteX1135" fmla="*/ 2553298 w 10035679"/>
              <a:gd name="connsiteY1135" fmla="*/ 3232516 h 5893281"/>
              <a:gd name="connsiteX1136" fmla="*/ 2597976 w 10035679"/>
              <a:gd name="connsiteY1136" fmla="*/ 3232516 h 5893281"/>
              <a:gd name="connsiteX1137" fmla="*/ 2602202 w 10035679"/>
              <a:gd name="connsiteY1137" fmla="*/ 3238553 h 5893281"/>
              <a:gd name="connsiteX1138" fmla="*/ 2610051 w 10035679"/>
              <a:gd name="connsiteY1138" fmla="*/ 3242779 h 5893281"/>
              <a:gd name="connsiteX1139" fmla="*/ 2610051 w 10035679"/>
              <a:gd name="connsiteY1139" fmla="*/ 3247007 h 5893281"/>
              <a:gd name="connsiteX1140" fmla="*/ 2611862 w 10035679"/>
              <a:gd name="connsiteY1140" fmla="*/ 3250628 h 5893281"/>
              <a:gd name="connsiteX1141" fmla="*/ 2611862 w 10035679"/>
              <a:gd name="connsiteY1141" fmla="*/ 3253043 h 5893281"/>
              <a:gd name="connsiteX1142" fmla="*/ 2610051 w 10035679"/>
              <a:gd name="connsiteY1142" fmla="*/ 3257269 h 5893281"/>
              <a:gd name="connsiteX1143" fmla="*/ 2610051 w 10035679"/>
              <a:gd name="connsiteY1143" fmla="*/ 3265119 h 5893281"/>
              <a:gd name="connsiteX1144" fmla="*/ 2597976 w 10035679"/>
              <a:gd name="connsiteY1144" fmla="*/ 3257269 h 5893281"/>
              <a:gd name="connsiteX1145" fmla="*/ 2587711 w 10035679"/>
              <a:gd name="connsiteY1145" fmla="*/ 3253043 h 5893281"/>
              <a:gd name="connsiteX1146" fmla="*/ 2577448 w 10035679"/>
              <a:gd name="connsiteY1146" fmla="*/ 3253043 h 5893281"/>
              <a:gd name="connsiteX1147" fmla="*/ 2569599 w 10035679"/>
              <a:gd name="connsiteY1147" fmla="*/ 3250628 h 5893281"/>
              <a:gd name="connsiteX1148" fmla="*/ 2563562 w 10035679"/>
              <a:gd name="connsiteY1148" fmla="*/ 3250628 h 5893281"/>
              <a:gd name="connsiteX1149" fmla="*/ 2555108 w 10035679"/>
              <a:gd name="connsiteY1149" fmla="*/ 3247007 h 5893281"/>
              <a:gd name="connsiteX1150" fmla="*/ 2553298 w 10035679"/>
              <a:gd name="connsiteY1150" fmla="*/ 3238553 h 5893281"/>
              <a:gd name="connsiteX1151" fmla="*/ 8374133 w 10035679"/>
              <a:gd name="connsiteY1151" fmla="*/ 3098482 h 5893281"/>
              <a:gd name="connsiteX1152" fmla="*/ 8380170 w 10035679"/>
              <a:gd name="connsiteY1152" fmla="*/ 3102708 h 5893281"/>
              <a:gd name="connsiteX1153" fmla="*/ 8383793 w 10035679"/>
              <a:gd name="connsiteY1153" fmla="*/ 3102708 h 5893281"/>
              <a:gd name="connsiteX1154" fmla="*/ 8383793 w 10035679"/>
              <a:gd name="connsiteY1154" fmla="*/ 3106935 h 5893281"/>
              <a:gd name="connsiteX1155" fmla="*/ 8388019 w 10035679"/>
              <a:gd name="connsiteY1155" fmla="*/ 3112973 h 5893281"/>
              <a:gd name="connsiteX1156" fmla="*/ 8388019 w 10035679"/>
              <a:gd name="connsiteY1156" fmla="*/ 3121426 h 5893281"/>
              <a:gd name="connsiteX1157" fmla="*/ 8383793 w 10035679"/>
              <a:gd name="connsiteY1157" fmla="*/ 3131691 h 5893281"/>
              <a:gd name="connsiteX1158" fmla="*/ 8375943 w 10035679"/>
              <a:gd name="connsiteY1158" fmla="*/ 3141954 h 5893281"/>
              <a:gd name="connsiteX1159" fmla="*/ 8374133 w 10035679"/>
              <a:gd name="connsiteY1159" fmla="*/ 3152219 h 5893281"/>
              <a:gd name="connsiteX1160" fmla="*/ 8355416 w 10035679"/>
              <a:gd name="connsiteY1160" fmla="*/ 3152219 h 5893281"/>
              <a:gd name="connsiteX1161" fmla="*/ 8355416 w 10035679"/>
              <a:gd name="connsiteY1161" fmla="*/ 3127463 h 5893281"/>
              <a:gd name="connsiteX1162" fmla="*/ 8362058 w 10035679"/>
              <a:gd name="connsiteY1162" fmla="*/ 3125049 h 5893281"/>
              <a:gd name="connsiteX1163" fmla="*/ 8365679 w 10035679"/>
              <a:gd name="connsiteY1163" fmla="*/ 3117200 h 5893281"/>
              <a:gd name="connsiteX1164" fmla="*/ 8369907 w 10035679"/>
              <a:gd name="connsiteY1164" fmla="*/ 3111161 h 5893281"/>
              <a:gd name="connsiteX1165" fmla="*/ 8278740 w 10035679"/>
              <a:gd name="connsiteY1165" fmla="*/ 3001881 h 5893281"/>
              <a:gd name="connsiteX1166" fmla="*/ 8302889 w 10035679"/>
              <a:gd name="connsiteY1166" fmla="*/ 3001881 h 5893281"/>
              <a:gd name="connsiteX1167" fmla="*/ 8302889 w 10035679"/>
              <a:gd name="connsiteY1167" fmla="*/ 3026637 h 5893281"/>
              <a:gd name="connsiteX1168" fmla="*/ 8270891 w 10035679"/>
              <a:gd name="connsiteY1168" fmla="*/ 3026637 h 5893281"/>
              <a:gd name="connsiteX1169" fmla="*/ 8270891 w 10035679"/>
              <a:gd name="connsiteY1169" fmla="*/ 3010334 h 5893281"/>
              <a:gd name="connsiteX1170" fmla="*/ 8278740 w 10035679"/>
              <a:gd name="connsiteY1170" fmla="*/ 3010334 h 5893281"/>
              <a:gd name="connsiteX1171" fmla="*/ 5703707 w 10035679"/>
              <a:gd name="connsiteY1171" fmla="*/ 2933656 h 5893281"/>
              <a:gd name="connsiteX1172" fmla="*/ 5721819 w 10035679"/>
              <a:gd name="connsiteY1172" fmla="*/ 2933656 h 5893281"/>
              <a:gd name="connsiteX1173" fmla="*/ 5713970 w 10035679"/>
              <a:gd name="connsiteY1173" fmla="*/ 2943920 h 5893281"/>
              <a:gd name="connsiteX1174" fmla="*/ 5707933 w 10035679"/>
              <a:gd name="connsiteY1174" fmla="*/ 2952372 h 5893281"/>
              <a:gd name="connsiteX1175" fmla="*/ 5699481 w 10035679"/>
              <a:gd name="connsiteY1175" fmla="*/ 2958409 h 5893281"/>
              <a:gd name="connsiteX1176" fmla="*/ 5693443 w 10035679"/>
              <a:gd name="connsiteY1176" fmla="*/ 2966863 h 5893281"/>
              <a:gd name="connsiteX1177" fmla="*/ 5681367 w 10035679"/>
              <a:gd name="connsiteY1177" fmla="*/ 2972900 h 5893281"/>
              <a:gd name="connsiteX1178" fmla="*/ 5675331 w 10035679"/>
              <a:gd name="connsiteY1178" fmla="*/ 2972900 h 5893281"/>
              <a:gd name="connsiteX1179" fmla="*/ 5675331 w 10035679"/>
              <a:gd name="connsiteY1179" fmla="*/ 2977126 h 5893281"/>
              <a:gd name="connsiteX1180" fmla="*/ 5671105 w 10035679"/>
              <a:gd name="connsiteY1180" fmla="*/ 2977126 h 5893281"/>
              <a:gd name="connsiteX1181" fmla="*/ 5665066 w 10035679"/>
              <a:gd name="connsiteY1181" fmla="*/ 2977126 h 5893281"/>
              <a:gd name="connsiteX1182" fmla="*/ 5657217 w 10035679"/>
              <a:gd name="connsiteY1182" fmla="*/ 2981352 h 5893281"/>
              <a:gd name="connsiteX1183" fmla="*/ 5651180 w 10035679"/>
              <a:gd name="connsiteY1183" fmla="*/ 2954183 h 5893281"/>
              <a:gd name="connsiteX1184" fmla="*/ 5665066 w 10035679"/>
              <a:gd name="connsiteY1184" fmla="*/ 2952372 h 5893281"/>
              <a:gd name="connsiteX1185" fmla="*/ 5679557 w 10035679"/>
              <a:gd name="connsiteY1185" fmla="*/ 2943920 h 5893281"/>
              <a:gd name="connsiteX1186" fmla="*/ 5693443 w 10035679"/>
              <a:gd name="connsiteY1186" fmla="*/ 2940297 h 5893281"/>
              <a:gd name="connsiteX1187" fmla="*/ 5409677 w 10035679"/>
              <a:gd name="connsiteY1187" fmla="*/ 2923393 h 5893281"/>
              <a:gd name="connsiteX1188" fmla="*/ 5428394 w 10035679"/>
              <a:gd name="connsiteY1188" fmla="*/ 2930034 h 5893281"/>
              <a:gd name="connsiteX1189" fmla="*/ 5448318 w 10035679"/>
              <a:gd name="connsiteY1189" fmla="*/ 2937883 h 5893281"/>
              <a:gd name="connsiteX1190" fmla="*/ 5472467 w 10035679"/>
              <a:gd name="connsiteY1190" fmla="*/ 2943920 h 5893281"/>
              <a:gd name="connsiteX1191" fmla="*/ 5486958 w 10035679"/>
              <a:gd name="connsiteY1191" fmla="*/ 2954184 h 5893281"/>
              <a:gd name="connsiteX1192" fmla="*/ 5430204 w 10035679"/>
              <a:gd name="connsiteY1192" fmla="*/ 2954184 h 5893281"/>
              <a:gd name="connsiteX1193" fmla="*/ 5424168 w 10035679"/>
              <a:gd name="connsiteY1193" fmla="*/ 2952371 h 5893281"/>
              <a:gd name="connsiteX1194" fmla="*/ 5419942 w 10035679"/>
              <a:gd name="connsiteY1194" fmla="*/ 2952371 h 5893281"/>
              <a:gd name="connsiteX1195" fmla="*/ 5413903 w 10035679"/>
              <a:gd name="connsiteY1195" fmla="*/ 2948145 h 5893281"/>
              <a:gd name="connsiteX1196" fmla="*/ 5400017 w 10035679"/>
              <a:gd name="connsiteY1196" fmla="*/ 2948145 h 5893281"/>
              <a:gd name="connsiteX1197" fmla="*/ 5400017 w 10035679"/>
              <a:gd name="connsiteY1197" fmla="*/ 2940297 h 5893281"/>
              <a:gd name="connsiteX1198" fmla="*/ 5403640 w 10035679"/>
              <a:gd name="connsiteY1198" fmla="*/ 2937883 h 5893281"/>
              <a:gd name="connsiteX1199" fmla="*/ 5406054 w 10035679"/>
              <a:gd name="connsiteY1199" fmla="*/ 2933657 h 5893281"/>
              <a:gd name="connsiteX1200" fmla="*/ 5406054 w 10035679"/>
              <a:gd name="connsiteY1200" fmla="*/ 2930034 h 5893281"/>
              <a:gd name="connsiteX1201" fmla="*/ 4778163 w 10035679"/>
              <a:gd name="connsiteY1201" fmla="*/ 2783926 h 5893281"/>
              <a:gd name="connsiteX1202" fmla="*/ 4826467 w 10035679"/>
              <a:gd name="connsiteY1202" fmla="*/ 2783926 h 5893281"/>
              <a:gd name="connsiteX1203" fmla="*/ 4826467 w 10035679"/>
              <a:gd name="connsiteY1203" fmla="*/ 2789963 h 5893281"/>
              <a:gd name="connsiteX1204" fmla="*/ 4816201 w 10035679"/>
              <a:gd name="connsiteY1204" fmla="*/ 2794191 h 5893281"/>
              <a:gd name="connsiteX1205" fmla="*/ 4812578 w 10035679"/>
              <a:gd name="connsiteY1205" fmla="*/ 2797812 h 5893281"/>
              <a:gd name="connsiteX1206" fmla="*/ 4805936 w 10035679"/>
              <a:gd name="connsiteY1206" fmla="*/ 2800228 h 5893281"/>
              <a:gd name="connsiteX1207" fmla="*/ 4798089 w 10035679"/>
              <a:gd name="connsiteY1207" fmla="*/ 2804454 h 5893281"/>
              <a:gd name="connsiteX1208" fmla="*/ 4787824 w 10035679"/>
              <a:gd name="connsiteY1208" fmla="*/ 2804454 h 5893281"/>
              <a:gd name="connsiteX1209" fmla="*/ 5528015 w 10035679"/>
              <a:gd name="connsiteY1209" fmla="*/ 2742266 h 5893281"/>
              <a:gd name="connsiteX1210" fmla="*/ 5523789 w 10035679"/>
              <a:gd name="connsiteY1210" fmla="*/ 2746492 h 5893281"/>
              <a:gd name="connsiteX1211" fmla="*/ 5519561 w 10035679"/>
              <a:gd name="connsiteY1211" fmla="*/ 2750719 h 5893281"/>
              <a:gd name="connsiteX1212" fmla="*/ 5515335 w 10035679"/>
              <a:gd name="connsiteY1212" fmla="*/ 2750719 h 5893281"/>
              <a:gd name="connsiteX1213" fmla="*/ 5515335 w 10035679"/>
              <a:gd name="connsiteY1213" fmla="*/ 2754945 h 5893281"/>
              <a:gd name="connsiteX1214" fmla="*/ 5513524 w 10035679"/>
              <a:gd name="connsiteY1214" fmla="*/ 2756755 h 5893281"/>
              <a:gd name="connsiteX1215" fmla="*/ 5510506 w 10035679"/>
              <a:gd name="connsiteY1215" fmla="*/ 2765209 h 5893281"/>
              <a:gd name="connsiteX1216" fmla="*/ 5516542 w 10035679"/>
              <a:gd name="connsiteY1216" fmla="*/ 2765209 h 5893281"/>
              <a:gd name="connsiteX1217" fmla="*/ 5528618 w 10035679"/>
              <a:gd name="connsiteY1217" fmla="*/ 2760983 h 5893281"/>
              <a:gd name="connsiteX1218" fmla="*/ 5534656 w 10035679"/>
              <a:gd name="connsiteY1218" fmla="*/ 2756755 h 5893281"/>
              <a:gd name="connsiteX1219" fmla="*/ 5542504 w 10035679"/>
              <a:gd name="connsiteY1219" fmla="*/ 2754945 h 5893281"/>
              <a:gd name="connsiteX1220" fmla="*/ 5548542 w 10035679"/>
              <a:gd name="connsiteY1220" fmla="*/ 2750719 h 5893281"/>
              <a:gd name="connsiteX1221" fmla="*/ 5556392 w 10035679"/>
              <a:gd name="connsiteY1221" fmla="*/ 2742266 h 5893281"/>
              <a:gd name="connsiteX1222" fmla="*/ 4996725 w 10035679"/>
              <a:gd name="connsiteY1222" fmla="*/ 2742266 h 5893281"/>
              <a:gd name="connsiteX1223" fmla="*/ 5006990 w 10035679"/>
              <a:gd name="connsiteY1223" fmla="*/ 2742266 h 5893281"/>
              <a:gd name="connsiteX1224" fmla="*/ 5020872 w 10035679"/>
              <a:gd name="connsiteY1224" fmla="*/ 2742266 h 5893281"/>
              <a:gd name="connsiteX1225" fmla="*/ 5025097 w 10035679"/>
              <a:gd name="connsiteY1225" fmla="*/ 2775475 h 5893281"/>
              <a:gd name="connsiteX1226" fmla="*/ 5029326 w 10035679"/>
              <a:gd name="connsiteY1226" fmla="*/ 2814718 h 5893281"/>
              <a:gd name="connsiteX1227" fmla="*/ 5010613 w 10035679"/>
              <a:gd name="connsiteY1227" fmla="*/ 2814718 h 5893281"/>
              <a:gd name="connsiteX1228" fmla="*/ 5006990 w 10035679"/>
              <a:gd name="connsiteY1228" fmla="*/ 2818341 h 5893281"/>
              <a:gd name="connsiteX1229" fmla="*/ 5000952 w 10035679"/>
              <a:gd name="connsiteY1229" fmla="*/ 2818341 h 5893281"/>
              <a:gd name="connsiteX1230" fmla="*/ 4992498 w 10035679"/>
              <a:gd name="connsiteY1230" fmla="*/ 2818341 h 5893281"/>
              <a:gd name="connsiteX1231" fmla="*/ 4982234 w 10035679"/>
              <a:gd name="connsiteY1231" fmla="*/ 2822567 h 5893281"/>
              <a:gd name="connsiteX1232" fmla="*/ 4978611 w 10035679"/>
              <a:gd name="connsiteY1232" fmla="*/ 2794190 h 5893281"/>
              <a:gd name="connsiteX1233" fmla="*/ 4978611 w 10035679"/>
              <a:gd name="connsiteY1233" fmla="*/ 2765210 h 5893281"/>
              <a:gd name="connsiteX1234" fmla="*/ 4982234 w 10035679"/>
              <a:gd name="connsiteY1234" fmla="*/ 2750719 h 5893281"/>
              <a:gd name="connsiteX1235" fmla="*/ 4988271 w 10035679"/>
              <a:gd name="connsiteY1235" fmla="*/ 2746493 h 5893281"/>
              <a:gd name="connsiteX1236" fmla="*/ 5002761 w 10035679"/>
              <a:gd name="connsiteY1236" fmla="*/ 2672229 h 5893281"/>
              <a:gd name="connsiteX1237" fmla="*/ 5020872 w 10035679"/>
              <a:gd name="connsiteY1237" fmla="*/ 2672229 h 5893281"/>
              <a:gd name="connsiteX1238" fmla="*/ 5016650 w 10035679"/>
              <a:gd name="connsiteY1238" fmla="*/ 2686722 h 5893281"/>
              <a:gd name="connsiteX1239" fmla="*/ 5016650 w 10035679"/>
              <a:gd name="connsiteY1239" fmla="*/ 2696984 h 5893281"/>
              <a:gd name="connsiteX1240" fmla="*/ 5016650 w 10035679"/>
              <a:gd name="connsiteY1240" fmla="*/ 2707249 h 5893281"/>
              <a:gd name="connsiteX1241" fmla="*/ 5014837 w 10035679"/>
              <a:gd name="connsiteY1241" fmla="*/ 2715701 h 5893281"/>
              <a:gd name="connsiteX1242" fmla="*/ 5010611 w 10035679"/>
              <a:gd name="connsiteY1242" fmla="*/ 2725966 h 5893281"/>
              <a:gd name="connsiteX1243" fmla="*/ 4996723 w 10035679"/>
              <a:gd name="connsiteY1243" fmla="*/ 2725966 h 5893281"/>
              <a:gd name="connsiteX1244" fmla="*/ 4996723 w 10035679"/>
              <a:gd name="connsiteY1244" fmla="*/ 2711475 h 5893281"/>
              <a:gd name="connsiteX1245" fmla="*/ 5000950 w 10035679"/>
              <a:gd name="connsiteY1245" fmla="*/ 2696984 h 5893281"/>
              <a:gd name="connsiteX1246" fmla="*/ 5000950 w 10035679"/>
              <a:gd name="connsiteY1246" fmla="*/ 2683099 h 5893281"/>
              <a:gd name="connsiteX1247" fmla="*/ 2690868 w 10035679"/>
              <a:gd name="connsiteY1247" fmla="*/ 2573919 h 5893281"/>
              <a:gd name="connsiteX1248" fmla="*/ 2687343 w 10035679"/>
              <a:gd name="connsiteY1248" fmla="*/ 2577441 h 5893281"/>
              <a:gd name="connsiteX1249" fmla="*/ 2683191 w 10035679"/>
              <a:gd name="connsiteY1249" fmla="*/ 2581593 h 5893281"/>
              <a:gd name="connsiteX1250" fmla="*/ 2687332 w 10035679"/>
              <a:gd name="connsiteY1250" fmla="*/ 2578042 h 5893281"/>
              <a:gd name="connsiteX1251" fmla="*/ 8730353 w 10035679"/>
              <a:gd name="connsiteY1251" fmla="*/ 2573817 h 5893281"/>
              <a:gd name="connsiteX1252" fmla="*/ 8748465 w 10035679"/>
              <a:gd name="connsiteY1252" fmla="*/ 2600382 h 5893281"/>
              <a:gd name="connsiteX1253" fmla="*/ 8764766 w 10035679"/>
              <a:gd name="connsiteY1253" fmla="*/ 2614870 h 5893281"/>
              <a:gd name="connsiteX1254" fmla="*/ 8787106 w 10035679"/>
              <a:gd name="connsiteY1254" fmla="*/ 2620909 h 5893281"/>
              <a:gd name="connsiteX1255" fmla="*/ 8801597 w 10035679"/>
              <a:gd name="connsiteY1255" fmla="*/ 2629361 h 5893281"/>
              <a:gd name="connsiteX1256" fmla="*/ 8815483 w 10035679"/>
              <a:gd name="connsiteY1256" fmla="*/ 2639626 h 5893281"/>
              <a:gd name="connsiteX1257" fmla="*/ 8819709 w 10035679"/>
              <a:gd name="connsiteY1257" fmla="*/ 2645663 h 5893281"/>
              <a:gd name="connsiteX1258" fmla="*/ 8821520 w 10035679"/>
              <a:gd name="connsiteY1258" fmla="*/ 2654115 h 5893281"/>
              <a:gd name="connsiteX1259" fmla="*/ 8821520 w 10035679"/>
              <a:gd name="connsiteY1259" fmla="*/ 2660153 h 5893281"/>
              <a:gd name="connsiteX1260" fmla="*/ 8821520 w 10035679"/>
              <a:gd name="connsiteY1260" fmla="*/ 2672229 h 5893281"/>
              <a:gd name="connsiteX1261" fmla="*/ 8797369 w 10035679"/>
              <a:gd name="connsiteY1261" fmla="*/ 2678871 h 5893281"/>
              <a:gd name="connsiteX1262" fmla="*/ 8779257 w 10035679"/>
              <a:gd name="connsiteY1262" fmla="*/ 2693359 h 5893281"/>
              <a:gd name="connsiteX1263" fmla="*/ 8764766 w 10035679"/>
              <a:gd name="connsiteY1263" fmla="*/ 2707247 h 5893281"/>
              <a:gd name="connsiteX1264" fmla="*/ 8744844 w 10035679"/>
              <a:gd name="connsiteY1264" fmla="*/ 2717510 h 5893281"/>
              <a:gd name="connsiteX1265" fmla="*/ 8736389 w 10035679"/>
              <a:gd name="connsiteY1265" fmla="*/ 2707247 h 5893281"/>
              <a:gd name="connsiteX1266" fmla="*/ 8730353 w 10035679"/>
              <a:gd name="connsiteY1266" fmla="*/ 2703624 h 5893281"/>
              <a:gd name="connsiteX1267" fmla="*/ 8724316 w 10035679"/>
              <a:gd name="connsiteY1267" fmla="*/ 2701208 h 5893281"/>
              <a:gd name="connsiteX1268" fmla="*/ 8716467 w 10035679"/>
              <a:gd name="connsiteY1268" fmla="*/ 2703624 h 5893281"/>
              <a:gd name="connsiteX1269" fmla="*/ 8710428 w 10035679"/>
              <a:gd name="connsiteY1269" fmla="*/ 2707247 h 5893281"/>
              <a:gd name="connsiteX1270" fmla="*/ 8706202 w 10035679"/>
              <a:gd name="connsiteY1270" fmla="*/ 2715699 h 5893281"/>
              <a:gd name="connsiteX1271" fmla="*/ 8698353 w 10035679"/>
              <a:gd name="connsiteY1271" fmla="*/ 2717510 h 5893281"/>
              <a:gd name="connsiteX1272" fmla="*/ 8710428 w 10035679"/>
              <a:gd name="connsiteY1272" fmla="*/ 2760980 h 5893281"/>
              <a:gd name="connsiteX1273" fmla="*/ 8712241 w 10035679"/>
              <a:gd name="connsiteY1273" fmla="*/ 2794188 h 5893281"/>
              <a:gd name="connsiteX1274" fmla="*/ 8712241 w 10035679"/>
              <a:gd name="connsiteY1274" fmla="*/ 2818338 h 5893281"/>
              <a:gd name="connsiteX1275" fmla="*/ 8710428 w 10035679"/>
              <a:gd name="connsiteY1275" fmla="*/ 2843092 h 5893281"/>
              <a:gd name="connsiteX1276" fmla="*/ 8701976 w 10035679"/>
              <a:gd name="connsiteY1276" fmla="*/ 2870261 h 5893281"/>
              <a:gd name="connsiteX1277" fmla="*/ 8695939 w 10035679"/>
              <a:gd name="connsiteY1277" fmla="*/ 2905279 h 5893281"/>
              <a:gd name="connsiteX1278" fmla="*/ 8691711 w 10035679"/>
              <a:gd name="connsiteY1278" fmla="*/ 2948144 h 5893281"/>
              <a:gd name="connsiteX1279" fmla="*/ 8645222 w 10035679"/>
              <a:gd name="connsiteY1279" fmla="*/ 2972899 h 5893281"/>
              <a:gd name="connsiteX1280" fmla="*/ 8592694 w 10035679"/>
              <a:gd name="connsiteY1280" fmla="*/ 2997653 h 5893281"/>
              <a:gd name="connsiteX1281" fmla="*/ 8541979 w 10035679"/>
              <a:gd name="connsiteY1281" fmla="*/ 3020596 h 5893281"/>
              <a:gd name="connsiteX1282" fmla="*/ 8531714 w 10035679"/>
              <a:gd name="connsiteY1282" fmla="*/ 3001879 h 5893281"/>
              <a:gd name="connsiteX1283" fmla="*/ 8522054 w 10035679"/>
              <a:gd name="connsiteY1283" fmla="*/ 2987388 h 5893281"/>
              <a:gd name="connsiteX1284" fmla="*/ 8517828 w 10035679"/>
              <a:gd name="connsiteY1284" fmla="*/ 3001879 h 5893281"/>
              <a:gd name="connsiteX1285" fmla="*/ 8517828 w 10035679"/>
              <a:gd name="connsiteY1285" fmla="*/ 3010331 h 5893281"/>
              <a:gd name="connsiteX1286" fmla="*/ 8516018 w 10035679"/>
              <a:gd name="connsiteY1286" fmla="*/ 3020596 h 5893281"/>
              <a:gd name="connsiteX1287" fmla="*/ 8511792 w 10035679"/>
              <a:gd name="connsiteY1287" fmla="*/ 3026633 h 5893281"/>
              <a:gd name="connsiteX1288" fmla="*/ 8501527 w 10035679"/>
              <a:gd name="connsiteY1288" fmla="*/ 3026633 h 5893281"/>
              <a:gd name="connsiteX1289" fmla="*/ 8493678 w 10035679"/>
              <a:gd name="connsiteY1289" fmla="*/ 3026633 h 5893281"/>
              <a:gd name="connsiteX1290" fmla="*/ 8489451 w 10035679"/>
              <a:gd name="connsiteY1290" fmla="*/ 3030861 h 5893281"/>
              <a:gd name="connsiteX1291" fmla="*/ 8487641 w 10035679"/>
              <a:gd name="connsiteY1291" fmla="*/ 3030861 h 5893281"/>
              <a:gd name="connsiteX1292" fmla="*/ 8483415 w 10035679"/>
              <a:gd name="connsiteY1292" fmla="*/ 3034482 h 5893281"/>
              <a:gd name="connsiteX1293" fmla="*/ 8479189 w 10035679"/>
              <a:gd name="connsiteY1293" fmla="*/ 3038708 h 5893281"/>
              <a:gd name="connsiteX1294" fmla="*/ 8468924 w 10035679"/>
              <a:gd name="connsiteY1294" fmla="*/ 3038708 h 5893281"/>
              <a:gd name="connsiteX1295" fmla="*/ 8459264 w 10035679"/>
              <a:gd name="connsiteY1295" fmla="*/ 3041124 h 5893281"/>
              <a:gd name="connsiteX1296" fmla="*/ 8455038 w 10035679"/>
              <a:gd name="connsiteY1296" fmla="*/ 3034482 h 5893281"/>
              <a:gd name="connsiteX1297" fmla="*/ 8455038 w 10035679"/>
              <a:gd name="connsiteY1297" fmla="*/ 3024219 h 5893281"/>
              <a:gd name="connsiteX1298" fmla="*/ 8455038 w 10035679"/>
              <a:gd name="connsiteY1298" fmla="*/ 3020596 h 5893281"/>
              <a:gd name="connsiteX1299" fmla="*/ 8455038 w 10035679"/>
              <a:gd name="connsiteY1299" fmla="*/ 3012144 h 5893281"/>
              <a:gd name="connsiteX1300" fmla="*/ 8455038 w 10035679"/>
              <a:gd name="connsiteY1300" fmla="*/ 3010331 h 5893281"/>
              <a:gd name="connsiteX1301" fmla="*/ 8446584 w 10035679"/>
              <a:gd name="connsiteY1301" fmla="*/ 3010331 h 5893281"/>
              <a:gd name="connsiteX1302" fmla="*/ 8440547 w 10035679"/>
              <a:gd name="connsiteY1302" fmla="*/ 3006105 h 5893281"/>
              <a:gd name="connsiteX1303" fmla="*/ 8426661 w 10035679"/>
              <a:gd name="connsiteY1303" fmla="*/ 3001879 h 5893281"/>
              <a:gd name="connsiteX1304" fmla="*/ 8426661 w 10035679"/>
              <a:gd name="connsiteY1304" fmla="*/ 3010331 h 5893281"/>
              <a:gd name="connsiteX1305" fmla="*/ 8432698 w 10035679"/>
              <a:gd name="connsiteY1305" fmla="*/ 3020596 h 5893281"/>
              <a:gd name="connsiteX1306" fmla="*/ 8440547 w 10035679"/>
              <a:gd name="connsiteY1306" fmla="*/ 3024219 h 5893281"/>
              <a:gd name="connsiteX1307" fmla="*/ 8440547 w 10035679"/>
              <a:gd name="connsiteY1307" fmla="*/ 3030861 h 5893281"/>
              <a:gd name="connsiteX1308" fmla="*/ 8440547 w 10035679"/>
              <a:gd name="connsiteY1308" fmla="*/ 3041124 h 5893281"/>
              <a:gd name="connsiteX1309" fmla="*/ 8444773 w 10035679"/>
              <a:gd name="connsiteY1309" fmla="*/ 3059238 h 5893281"/>
              <a:gd name="connsiteX1310" fmla="*/ 8432698 w 10035679"/>
              <a:gd name="connsiteY1310" fmla="*/ 3069500 h 5893281"/>
              <a:gd name="connsiteX1311" fmla="*/ 8426661 w 10035679"/>
              <a:gd name="connsiteY1311" fmla="*/ 3083991 h 5893281"/>
              <a:gd name="connsiteX1312" fmla="*/ 8418209 w 10035679"/>
              <a:gd name="connsiteY1312" fmla="*/ 3098480 h 5893281"/>
              <a:gd name="connsiteX1313" fmla="*/ 8394058 w 10035679"/>
              <a:gd name="connsiteY1313" fmla="*/ 3098480 h 5893281"/>
              <a:gd name="connsiteX1314" fmla="*/ 8390435 w 10035679"/>
              <a:gd name="connsiteY1314" fmla="*/ 3069500 h 5893281"/>
              <a:gd name="connsiteX1315" fmla="*/ 8388019 w 10035679"/>
              <a:gd name="connsiteY1315" fmla="*/ 3055009 h 5893281"/>
              <a:gd name="connsiteX1316" fmla="*/ 8380170 w 10035679"/>
              <a:gd name="connsiteY1316" fmla="*/ 3041124 h 5893281"/>
              <a:gd name="connsiteX1317" fmla="*/ 8374133 w 10035679"/>
              <a:gd name="connsiteY1317" fmla="*/ 3020596 h 5893281"/>
              <a:gd name="connsiteX1318" fmla="*/ 8394058 w 10035679"/>
              <a:gd name="connsiteY1318" fmla="*/ 3020596 h 5893281"/>
              <a:gd name="connsiteX1319" fmla="*/ 8418209 w 10035679"/>
              <a:gd name="connsiteY1319" fmla="*/ 2987388 h 5893281"/>
              <a:gd name="connsiteX1320" fmla="*/ 8450810 w 10035679"/>
              <a:gd name="connsiteY1320" fmla="*/ 2958409 h 5893281"/>
              <a:gd name="connsiteX1321" fmla="*/ 8489451 w 10035679"/>
              <a:gd name="connsiteY1321" fmla="*/ 2940297 h 5893281"/>
              <a:gd name="connsiteX1322" fmla="*/ 8503337 w 10035679"/>
              <a:gd name="connsiteY1322" fmla="*/ 2937882 h 5893281"/>
              <a:gd name="connsiteX1323" fmla="*/ 8517828 w 10035679"/>
              <a:gd name="connsiteY1323" fmla="*/ 2937882 h 5893281"/>
              <a:gd name="connsiteX1324" fmla="*/ 8529904 w 10035679"/>
              <a:gd name="connsiteY1324" fmla="*/ 2940297 h 5893281"/>
              <a:gd name="connsiteX1325" fmla="*/ 8535942 w 10035679"/>
              <a:gd name="connsiteY1325" fmla="*/ 2940297 h 5893281"/>
              <a:gd name="connsiteX1326" fmla="*/ 8541979 w 10035679"/>
              <a:gd name="connsiteY1326" fmla="*/ 2940297 h 5893281"/>
              <a:gd name="connsiteX1327" fmla="*/ 8550431 w 10035679"/>
              <a:gd name="connsiteY1327" fmla="*/ 2930032 h 5893281"/>
              <a:gd name="connsiteX1328" fmla="*/ 8556468 w 10035679"/>
              <a:gd name="connsiteY1328" fmla="*/ 2919769 h 5893281"/>
              <a:gd name="connsiteX1329" fmla="*/ 8560091 w 10035679"/>
              <a:gd name="connsiteY1329" fmla="*/ 2908900 h 5893281"/>
              <a:gd name="connsiteX1330" fmla="*/ 8564317 w 10035679"/>
              <a:gd name="connsiteY1330" fmla="*/ 2901053 h 5893281"/>
              <a:gd name="connsiteX1331" fmla="*/ 8570356 w 10035679"/>
              <a:gd name="connsiteY1331" fmla="*/ 2890788 h 5893281"/>
              <a:gd name="connsiteX1332" fmla="*/ 8582431 w 10035679"/>
              <a:gd name="connsiteY1332" fmla="*/ 2884752 h 5893281"/>
              <a:gd name="connsiteX1333" fmla="*/ 8584847 w 10035679"/>
              <a:gd name="connsiteY1333" fmla="*/ 2890788 h 5893281"/>
              <a:gd name="connsiteX1334" fmla="*/ 8588468 w 10035679"/>
              <a:gd name="connsiteY1334" fmla="*/ 2895014 h 5893281"/>
              <a:gd name="connsiteX1335" fmla="*/ 8592694 w 10035679"/>
              <a:gd name="connsiteY1335" fmla="*/ 2895014 h 5893281"/>
              <a:gd name="connsiteX1336" fmla="*/ 8596922 w 10035679"/>
              <a:gd name="connsiteY1336" fmla="*/ 2895014 h 5893281"/>
              <a:gd name="connsiteX1337" fmla="*/ 8598733 w 10035679"/>
              <a:gd name="connsiteY1337" fmla="*/ 2890788 h 5893281"/>
              <a:gd name="connsiteX1338" fmla="*/ 8627110 w 10035679"/>
              <a:gd name="connsiteY1338" fmla="*/ 2866035 h 5893281"/>
              <a:gd name="connsiteX1339" fmla="*/ 8645222 w 10035679"/>
              <a:gd name="connsiteY1339" fmla="*/ 2843092 h 5893281"/>
              <a:gd name="connsiteX1340" fmla="*/ 8653676 w 10035679"/>
              <a:gd name="connsiteY1340" fmla="*/ 2818338 h 5893281"/>
              <a:gd name="connsiteX1341" fmla="*/ 8659713 w 10035679"/>
              <a:gd name="connsiteY1341" fmla="*/ 2789962 h 5893281"/>
              <a:gd name="connsiteX1342" fmla="*/ 8669976 w 10035679"/>
              <a:gd name="connsiteY1342" fmla="*/ 2765206 h 5893281"/>
              <a:gd name="connsiteX1343" fmla="*/ 8691711 w 10035679"/>
              <a:gd name="connsiteY1343" fmla="*/ 2732001 h 5893281"/>
              <a:gd name="connsiteX1344" fmla="*/ 8677825 w 10035679"/>
              <a:gd name="connsiteY1344" fmla="*/ 2732001 h 5893281"/>
              <a:gd name="connsiteX1345" fmla="*/ 8667562 w 10035679"/>
              <a:gd name="connsiteY1345" fmla="*/ 2725962 h 5893281"/>
              <a:gd name="connsiteX1346" fmla="*/ 8663939 w 10035679"/>
              <a:gd name="connsiteY1346" fmla="*/ 2717510 h 5893281"/>
              <a:gd name="connsiteX1347" fmla="*/ 8659713 w 10035679"/>
              <a:gd name="connsiteY1347" fmla="*/ 2711474 h 5893281"/>
              <a:gd name="connsiteX1348" fmla="*/ 8659713 w 10035679"/>
              <a:gd name="connsiteY1348" fmla="*/ 2696983 h 5893281"/>
              <a:gd name="connsiteX1349" fmla="*/ 8659713 w 10035679"/>
              <a:gd name="connsiteY1349" fmla="*/ 2678871 h 5893281"/>
              <a:gd name="connsiteX1350" fmla="*/ 8663939 w 10035679"/>
              <a:gd name="connsiteY1350" fmla="*/ 2674643 h 5893281"/>
              <a:gd name="connsiteX1351" fmla="*/ 8667562 w 10035679"/>
              <a:gd name="connsiteY1351" fmla="*/ 2672229 h 5893281"/>
              <a:gd name="connsiteX1352" fmla="*/ 8667562 w 10035679"/>
              <a:gd name="connsiteY1352" fmla="*/ 2668605 h 5893281"/>
              <a:gd name="connsiteX1353" fmla="*/ 8667562 w 10035679"/>
              <a:gd name="connsiteY1353" fmla="*/ 2664379 h 5893281"/>
              <a:gd name="connsiteX1354" fmla="*/ 8682051 w 10035679"/>
              <a:gd name="connsiteY1354" fmla="*/ 2660153 h 5893281"/>
              <a:gd name="connsiteX1355" fmla="*/ 8691711 w 10035679"/>
              <a:gd name="connsiteY1355" fmla="*/ 2660153 h 5893281"/>
              <a:gd name="connsiteX1356" fmla="*/ 8698353 w 10035679"/>
              <a:gd name="connsiteY1356" fmla="*/ 2658340 h 5893281"/>
              <a:gd name="connsiteX1357" fmla="*/ 8706202 w 10035679"/>
              <a:gd name="connsiteY1357" fmla="*/ 2658340 h 5893281"/>
              <a:gd name="connsiteX1358" fmla="*/ 8706202 w 10035679"/>
              <a:gd name="connsiteY1358" fmla="*/ 2620909 h 5893281"/>
              <a:gd name="connsiteX1359" fmla="*/ 8712241 w 10035679"/>
              <a:gd name="connsiteY1359" fmla="*/ 2592533 h 5893281"/>
              <a:gd name="connsiteX1360" fmla="*/ 5124099 w 10035679"/>
              <a:gd name="connsiteY1360" fmla="*/ 2567174 h 5893281"/>
              <a:gd name="connsiteX1361" fmla="*/ 5122288 w 10035679"/>
              <a:gd name="connsiteY1361" fmla="*/ 2571405 h 5893281"/>
              <a:gd name="connsiteX1362" fmla="*/ 5118062 w 10035679"/>
              <a:gd name="connsiteY1362" fmla="*/ 2571405 h 5893281"/>
              <a:gd name="connsiteX1363" fmla="*/ 5113836 w 10035679"/>
              <a:gd name="connsiteY1363" fmla="*/ 2571405 h 5893281"/>
              <a:gd name="connsiteX1364" fmla="*/ 5113836 w 10035679"/>
              <a:gd name="connsiteY1364" fmla="*/ 2573214 h 5893281"/>
              <a:gd name="connsiteX1365" fmla="*/ 5109610 w 10035679"/>
              <a:gd name="connsiteY1365" fmla="*/ 2573214 h 5893281"/>
              <a:gd name="connsiteX1366" fmla="*/ 5103571 w 10035679"/>
              <a:gd name="connsiteY1366" fmla="*/ 2581666 h 5893281"/>
              <a:gd name="connsiteX1367" fmla="*/ 5095722 w 10035679"/>
              <a:gd name="connsiteY1367" fmla="*/ 2585892 h 5893281"/>
              <a:gd name="connsiteX1368" fmla="*/ 5095722 w 10035679"/>
              <a:gd name="connsiteY1368" fmla="*/ 2587705 h 5893281"/>
              <a:gd name="connsiteX1369" fmla="*/ 5095722 w 10035679"/>
              <a:gd name="connsiteY1369" fmla="*/ 2596157 h 5893281"/>
              <a:gd name="connsiteX1370" fmla="*/ 5095722 w 10035679"/>
              <a:gd name="connsiteY1370" fmla="*/ 2602194 h 5893281"/>
              <a:gd name="connsiteX1371" fmla="*/ 5095722 w 10035679"/>
              <a:gd name="connsiteY1371" fmla="*/ 2614268 h 5893281"/>
              <a:gd name="connsiteX1372" fmla="*/ 5124099 w 10035679"/>
              <a:gd name="connsiteY1372" fmla="*/ 2643250 h 5893281"/>
              <a:gd name="connsiteX1373" fmla="*/ 5150665 w 10035679"/>
              <a:gd name="connsiteY1373" fmla="*/ 2674040 h 5893281"/>
              <a:gd name="connsiteX1374" fmla="*/ 5174815 w 10035679"/>
              <a:gd name="connsiteY1374" fmla="*/ 2710871 h 5893281"/>
              <a:gd name="connsiteX1375" fmla="*/ 5203192 w 10035679"/>
              <a:gd name="connsiteY1375" fmla="*/ 2710871 h 5893281"/>
              <a:gd name="connsiteX1376" fmla="*/ 5203192 w 10035679"/>
              <a:gd name="connsiteY1376" fmla="*/ 2731398 h 5893281"/>
              <a:gd name="connsiteX1377" fmla="*/ 5231569 w 10035679"/>
              <a:gd name="connsiteY1377" fmla="*/ 2741661 h 5893281"/>
              <a:gd name="connsiteX1378" fmla="*/ 5252096 w 10035679"/>
              <a:gd name="connsiteY1378" fmla="*/ 2756153 h 5893281"/>
              <a:gd name="connsiteX1379" fmla="*/ 5274434 w 10035679"/>
              <a:gd name="connsiteY1379" fmla="*/ 2774869 h 5893281"/>
              <a:gd name="connsiteX1380" fmla="*/ 5274434 w 10035679"/>
              <a:gd name="connsiteY1380" fmla="*/ 2783321 h 5893281"/>
              <a:gd name="connsiteX1381" fmla="*/ 5266587 w 10035679"/>
              <a:gd name="connsiteY1381" fmla="*/ 2783321 h 5893281"/>
              <a:gd name="connsiteX1382" fmla="*/ 5260549 w 10035679"/>
              <a:gd name="connsiteY1382" fmla="*/ 2783321 h 5893281"/>
              <a:gd name="connsiteX1383" fmla="*/ 5252699 w 10035679"/>
              <a:gd name="connsiteY1383" fmla="*/ 2783321 h 5893281"/>
              <a:gd name="connsiteX1384" fmla="*/ 5248473 w 10035679"/>
              <a:gd name="connsiteY1384" fmla="*/ 2783321 h 5893281"/>
              <a:gd name="connsiteX1385" fmla="*/ 5242436 w 10035679"/>
              <a:gd name="connsiteY1385" fmla="*/ 2779095 h 5893281"/>
              <a:gd name="connsiteX1386" fmla="*/ 5232172 w 10035679"/>
              <a:gd name="connsiteY1386" fmla="*/ 2774869 h 5893281"/>
              <a:gd name="connsiteX1387" fmla="*/ 5221909 w 10035679"/>
              <a:gd name="connsiteY1387" fmla="*/ 2774869 h 5893281"/>
              <a:gd name="connsiteX1388" fmla="*/ 5221909 w 10035679"/>
              <a:gd name="connsiteY1388" fmla="*/ 2785131 h 5893281"/>
              <a:gd name="connsiteX1389" fmla="*/ 5223720 w 10035679"/>
              <a:gd name="connsiteY1389" fmla="*/ 2793586 h 5893281"/>
              <a:gd name="connsiteX1390" fmla="*/ 5227946 w 10035679"/>
              <a:gd name="connsiteY1390" fmla="*/ 2799622 h 5893281"/>
              <a:gd name="connsiteX1391" fmla="*/ 5227946 w 10035679"/>
              <a:gd name="connsiteY1391" fmla="*/ 2803848 h 5893281"/>
              <a:gd name="connsiteX1392" fmla="*/ 5232172 w 10035679"/>
              <a:gd name="connsiteY1392" fmla="*/ 2812301 h 5893281"/>
              <a:gd name="connsiteX1393" fmla="*/ 5233984 w 10035679"/>
              <a:gd name="connsiteY1393" fmla="*/ 2822565 h 5893281"/>
              <a:gd name="connsiteX1394" fmla="*/ 5223720 w 10035679"/>
              <a:gd name="connsiteY1394" fmla="*/ 2828602 h 5893281"/>
              <a:gd name="connsiteX1395" fmla="*/ 5217683 w 10035679"/>
              <a:gd name="connsiteY1395" fmla="*/ 2837056 h 5893281"/>
              <a:gd name="connsiteX1396" fmla="*/ 5209834 w 10035679"/>
              <a:gd name="connsiteY1396" fmla="*/ 2847318 h 5893281"/>
              <a:gd name="connsiteX1397" fmla="*/ 5203795 w 10035679"/>
              <a:gd name="connsiteY1397" fmla="*/ 2861809 h 5893281"/>
              <a:gd name="connsiteX1398" fmla="*/ 5181457 w 10035679"/>
              <a:gd name="connsiteY1398" fmla="*/ 2861809 h 5893281"/>
              <a:gd name="connsiteX1399" fmla="*/ 5181457 w 10035679"/>
              <a:gd name="connsiteY1399" fmla="*/ 2909505 h 5893281"/>
              <a:gd name="connsiteX1400" fmla="*/ 5165155 w 10035679"/>
              <a:gd name="connsiteY1400" fmla="*/ 2909505 h 5893281"/>
              <a:gd name="connsiteX1401" fmla="*/ 5147041 w 10035679"/>
              <a:gd name="connsiteY1401" fmla="*/ 2895016 h 5893281"/>
              <a:gd name="connsiteX1402" fmla="*/ 5124703 w 10035679"/>
              <a:gd name="connsiteY1402" fmla="*/ 2886562 h 5893281"/>
              <a:gd name="connsiteX1403" fmla="*/ 5108402 w 10035679"/>
              <a:gd name="connsiteY1403" fmla="*/ 2876300 h 5893281"/>
              <a:gd name="connsiteX1404" fmla="*/ 5096327 w 10035679"/>
              <a:gd name="connsiteY1404" fmla="*/ 2851544 h 5893281"/>
              <a:gd name="connsiteX1405" fmla="*/ 5124703 w 10035679"/>
              <a:gd name="connsiteY1405" fmla="*/ 2855772 h 5893281"/>
              <a:gd name="connsiteX1406" fmla="*/ 5153080 w 10035679"/>
              <a:gd name="connsiteY1406" fmla="*/ 2851544 h 5893281"/>
              <a:gd name="connsiteX1407" fmla="*/ 5175418 w 10035679"/>
              <a:gd name="connsiteY1407" fmla="*/ 2843092 h 5893281"/>
              <a:gd name="connsiteX1408" fmla="*/ 5189306 w 10035679"/>
              <a:gd name="connsiteY1408" fmla="*/ 2828602 h 5893281"/>
              <a:gd name="connsiteX1409" fmla="*/ 5193532 w 10035679"/>
              <a:gd name="connsiteY1409" fmla="*/ 2826791 h 5893281"/>
              <a:gd name="connsiteX1410" fmla="*/ 5193532 w 10035679"/>
              <a:gd name="connsiteY1410" fmla="*/ 2822565 h 5893281"/>
              <a:gd name="connsiteX1411" fmla="*/ 5195343 w 10035679"/>
              <a:gd name="connsiteY1411" fmla="*/ 2818339 h 5893281"/>
              <a:gd name="connsiteX1412" fmla="*/ 5195343 w 10035679"/>
              <a:gd name="connsiteY1412" fmla="*/ 2812301 h 5893281"/>
              <a:gd name="connsiteX1413" fmla="*/ 5195343 w 10035679"/>
              <a:gd name="connsiteY1413" fmla="*/ 2803848 h 5893281"/>
              <a:gd name="connsiteX1414" fmla="*/ 5142815 w 10035679"/>
              <a:gd name="connsiteY1414" fmla="*/ 2764604 h 5893281"/>
              <a:gd name="connsiteX1415" fmla="*/ 5086062 w 10035679"/>
              <a:gd name="connsiteY1415" fmla="*/ 2725360 h 5893281"/>
              <a:gd name="connsiteX1416" fmla="*/ 5067950 w 10035679"/>
              <a:gd name="connsiteY1416" fmla="*/ 2703021 h 5893281"/>
              <a:gd name="connsiteX1417" fmla="*/ 5051662 w 10035679"/>
              <a:gd name="connsiteY1417" fmla="*/ 2682495 h 5893281"/>
              <a:gd name="connsiteX1418" fmla="*/ 5037776 w 10035679"/>
              <a:gd name="connsiteY1418" fmla="*/ 2657739 h 5893281"/>
              <a:gd name="connsiteX1419" fmla="*/ 5015441 w 10035679"/>
              <a:gd name="connsiteY1419" fmla="*/ 2635401 h 5893281"/>
              <a:gd name="connsiteX1420" fmla="*/ 4987064 w 10035679"/>
              <a:gd name="connsiteY1420" fmla="*/ 2625135 h 5893281"/>
              <a:gd name="connsiteX1421" fmla="*/ 4962913 w 10035679"/>
              <a:gd name="connsiteY1421" fmla="*/ 2645663 h 5893281"/>
              <a:gd name="connsiteX1422" fmla="*/ 4930311 w 10035679"/>
              <a:gd name="connsiteY1422" fmla="*/ 2664379 h 5893281"/>
              <a:gd name="connsiteX1423" fmla="*/ 4891671 w 10035679"/>
              <a:gd name="connsiteY1423" fmla="*/ 2672833 h 5893281"/>
              <a:gd name="connsiteX1424" fmla="*/ 4887444 w 10035679"/>
              <a:gd name="connsiteY1424" fmla="*/ 2664379 h 5893281"/>
              <a:gd name="connsiteX1425" fmla="*/ 4885632 w 10035679"/>
              <a:gd name="connsiteY1425" fmla="*/ 2658345 h 5893281"/>
              <a:gd name="connsiteX1426" fmla="*/ 4881407 w 10035679"/>
              <a:gd name="connsiteY1426" fmla="*/ 2654117 h 5893281"/>
              <a:gd name="connsiteX1427" fmla="*/ 4873557 w 10035679"/>
              <a:gd name="connsiteY1427" fmla="*/ 2654117 h 5893281"/>
              <a:gd name="connsiteX1428" fmla="*/ 4871746 w 10035679"/>
              <a:gd name="connsiteY1428" fmla="*/ 2654117 h 5893281"/>
              <a:gd name="connsiteX1429" fmla="*/ 4863898 w 10035679"/>
              <a:gd name="connsiteY1429" fmla="*/ 2658345 h 5893281"/>
              <a:gd name="connsiteX1430" fmla="*/ 4845785 w 10035679"/>
              <a:gd name="connsiteY1430" fmla="*/ 2672833 h 5893281"/>
              <a:gd name="connsiteX1431" fmla="*/ 4839746 w 10035679"/>
              <a:gd name="connsiteY1431" fmla="*/ 2693362 h 5893281"/>
              <a:gd name="connsiteX1432" fmla="*/ 4835519 w 10035679"/>
              <a:gd name="connsiteY1432" fmla="*/ 2715700 h 5893281"/>
              <a:gd name="connsiteX1433" fmla="*/ 4825258 w 10035679"/>
              <a:gd name="connsiteY1433" fmla="*/ 2732001 h 5893281"/>
              <a:gd name="connsiteX1434" fmla="*/ 4786617 w 10035679"/>
              <a:gd name="connsiteY1434" fmla="*/ 2732001 h 5893281"/>
              <a:gd name="connsiteX1435" fmla="*/ 4772730 w 10035679"/>
              <a:gd name="connsiteY1435" fmla="*/ 2750719 h 5893281"/>
              <a:gd name="connsiteX1436" fmla="*/ 4762465 w 10035679"/>
              <a:gd name="connsiteY1436" fmla="*/ 2771246 h 5893281"/>
              <a:gd name="connsiteX1437" fmla="*/ 4754618 w 10035679"/>
              <a:gd name="connsiteY1437" fmla="*/ 2797812 h 5893281"/>
              <a:gd name="connsiteX1438" fmla="*/ 4750388 w 10035679"/>
              <a:gd name="connsiteY1438" fmla="*/ 2799622 h 5893281"/>
              <a:gd name="connsiteX1439" fmla="*/ 4750388 w 10035679"/>
              <a:gd name="connsiteY1439" fmla="*/ 2808074 h 5893281"/>
              <a:gd name="connsiteX1440" fmla="*/ 4754618 w 10035679"/>
              <a:gd name="connsiteY1440" fmla="*/ 2812301 h 5893281"/>
              <a:gd name="connsiteX1441" fmla="*/ 4758844 w 10035679"/>
              <a:gd name="connsiteY1441" fmla="*/ 2814113 h 5893281"/>
              <a:gd name="connsiteX1442" fmla="*/ 4764881 w 10035679"/>
              <a:gd name="connsiteY1442" fmla="*/ 2822565 h 5893281"/>
              <a:gd name="connsiteX1443" fmla="*/ 4769107 w 10035679"/>
              <a:gd name="connsiteY1443" fmla="*/ 2828602 h 5893281"/>
              <a:gd name="connsiteX1444" fmla="*/ 4758844 w 10035679"/>
              <a:gd name="connsiteY1444" fmla="*/ 2828602 h 5893281"/>
              <a:gd name="connsiteX1445" fmla="*/ 4754618 w 10035679"/>
              <a:gd name="connsiteY1445" fmla="*/ 2832830 h 5893281"/>
              <a:gd name="connsiteX1446" fmla="*/ 4750388 w 10035679"/>
              <a:gd name="connsiteY1446" fmla="*/ 2832830 h 5893281"/>
              <a:gd name="connsiteX1447" fmla="*/ 4748579 w 10035679"/>
              <a:gd name="connsiteY1447" fmla="*/ 2837056 h 5893281"/>
              <a:gd name="connsiteX1448" fmla="*/ 4744353 w 10035679"/>
              <a:gd name="connsiteY1448" fmla="*/ 2841282 h 5893281"/>
              <a:gd name="connsiteX1449" fmla="*/ 4736503 w 10035679"/>
              <a:gd name="connsiteY1449" fmla="*/ 2843092 h 5893281"/>
              <a:gd name="connsiteX1450" fmla="*/ 4736503 w 10035679"/>
              <a:gd name="connsiteY1450" fmla="*/ 2851544 h 5893281"/>
              <a:gd name="connsiteX1451" fmla="*/ 4736503 w 10035679"/>
              <a:gd name="connsiteY1451" fmla="*/ 2855772 h 5893281"/>
              <a:gd name="connsiteX1452" fmla="*/ 4736503 w 10035679"/>
              <a:gd name="connsiteY1452" fmla="*/ 2859393 h 5893281"/>
              <a:gd name="connsiteX1453" fmla="*/ 4736503 w 10035679"/>
              <a:gd name="connsiteY1453" fmla="*/ 2871469 h 5893281"/>
              <a:gd name="connsiteX1454" fmla="*/ 4712353 w 10035679"/>
              <a:gd name="connsiteY1454" fmla="*/ 2873279 h 5893281"/>
              <a:gd name="connsiteX1455" fmla="*/ 4702090 w 10035679"/>
              <a:gd name="connsiteY1455" fmla="*/ 2881733 h 5893281"/>
              <a:gd name="connsiteX1456" fmla="*/ 4694241 w 10035679"/>
              <a:gd name="connsiteY1456" fmla="*/ 2887770 h 5893281"/>
              <a:gd name="connsiteX1457" fmla="*/ 4688204 w 10035679"/>
              <a:gd name="connsiteY1457" fmla="*/ 2899845 h 5893281"/>
              <a:gd name="connsiteX1458" fmla="*/ 4677940 w 10035679"/>
              <a:gd name="connsiteY1458" fmla="*/ 2910110 h 5893281"/>
              <a:gd name="connsiteX1459" fmla="*/ 4665864 w 10035679"/>
              <a:gd name="connsiteY1459" fmla="*/ 2914336 h 5893281"/>
              <a:gd name="connsiteX1460" fmla="*/ 4659826 w 10035679"/>
              <a:gd name="connsiteY1460" fmla="*/ 2914336 h 5893281"/>
              <a:gd name="connsiteX1461" fmla="*/ 4649563 w 10035679"/>
              <a:gd name="connsiteY1461" fmla="*/ 2910110 h 5893281"/>
              <a:gd name="connsiteX1462" fmla="*/ 4641712 w 10035679"/>
              <a:gd name="connsiteY1462" fmla="*/ 2905882 h 5893281"/>
              <a:gd name="connsiteX1463" fmla="*/ 4635677 w 10035679"/>
              <a:gd name="connsiteY1463" fmla="*/ 2901656 h 5893281"/>
              <a:gd name="connsiteX1464" fmla="*/ 4631451 w 10035679"/>
              <a:gd name="connsiteY1464" fmla="*/ 2901656 h 5893281"/>
              <a:gd name="connsiteX1465" fmla="*/ 4625411 w 10035679"/>
              <a:gd name="connsiteY1465" fmla="*/ 2905882 h 5893281"/>
              <a:gd name="connsiteX1466" fmla="*/ 4617564 w 10035679"/>
              <a:gd name="connsiteY1466" fmla="*/ 2910110 h 5893281"/>
              <a:gd name="connsiteX1467" fmla="*/ 4611526 w 10035679"/>
              <a:gd name="connsiteY1467" fmla="*/ 2914336 h 5893281"/>
              <a:gd name="connsiteX1468" fmla="*/ 4599452 w 10035679"/>
              <a:gd name="connsiteY1468" fmla="*/ 2916147 h 5893281"/>
              <a:gd name="connsiteX1469" fmla="*/ 4599452 w 10035679"/>
              <a:gd name="connsiteY1469" fmla="*/ 2934863 h 5893281"/>
              <a:gd name="connsiteX1470" fmla="*/ 4698467 w 10035679"/>
              <a:gd name="connsiteY1470" fmla="*/ 2949354 h 5893281"/>
              <a:gd name="connsiteX1471" fmla="*/ 4726843 w 10035679"/>
              <a:gd name="connsiteY1471" fmla="*/ 2934863 h 5893281"/>
              <a:gd name="connsiteX1472" fmla="*/ 4755221 w 10035679"/>
              <a:gd name="connsiteY1472" fmla="*/ 2916147 h 5893281"/>
              <a:gd name="connsiteX1473" fmla="*/ 4777562 w 10035679"/>
              <a:gd name="connsiteY1473" fmla="*/ 2901656 h 5893281"/>
              <a:gd name="connsiteX1474" fmla="*/ 4807749 w 10035679"/>
              <a:gd name="connsiteY1474" fmla="*/ 2895619 h 5893281"/>
              <a:gd name="connsiteX1475" fmla="*/ 4854237 w 10035679"/>
              <a:gd name="connsiteY1475" fmla="*/ 2887167 h 5893281"/>
              <a:gd name="connsiteX1476" fmla="*/ 4903141 w 10035679"/>
              <a:gd name="connsiteY1476" fmla="*/ 2885354 h 5893281"/>
              <a:gd name="connsiteX1477" fmla="*/ 4958084 w 10035679"/>
              <a:gd name="connsiteY1477" fmla="*/ 2885354 h 5893281"/>
              <a:gd name="connsiteX1478" fmla="*/ 5002763 w 10035679"/>
              <a:gd name="connsiteY1478" fmla="*/ 2885354 h 5893281"/>
              <a:gd name="connsiteX1479" fmla="*/ 5041398 w 10035679"/>
              <a:gd name="connsiteY1479" fmla="*/ 2887167 h 5893281"/>
              <a:gd name="connsiteX1480" fmla="*/ 5059498 w 10035679"/>
              <a:gd name="connsiteY1480" fmla="*/ 2891393 h 5893281"/>
              <a:gd name="connsiteX1481" fmla="*/ 5068553 w 10035679"/>
              <a:gd name="connsiteY1481" fmla="*/ 2891393 h 5893281"/>
              <a:gd name="connsiteX1482" fmla="*/ 5056477 w 10035679"/>
              <a:gd name="connsiteY1482" fmla="*/ 2924599 h 5893281"/>
              <a:gd name="connsiteX1483" fmla="*/ 5050454 w 10035679"/>
              <a:gd name="connsiteY1483" fmla="*/ 2959616 h 5893281"/>
              <a:gd name="connsiteX1484" fmla="*/ 5042605 w 10035679"/>
              <a:gd name="connsiteY1484" fmla="*/ 2996445 h 5893281"/>
              <a:gd name="connsiteX1485" fmla="*/ 5054680 w 10035679"/>
              <a:gd name="connsiteY1485" fmla="*/ 3002484 h 5893281"/>
              <a:gd name="connsiteX1486" fmla="*/ 5056477 w 10035679"/>
              <a:gd name="connsiteY1486" fmla="*/ 3010936 h 5893281"/>
              <a:gd name="connsiteX1487" fmla="*/ 5064327 w 10035679"/>
              <a:gd name="connsiteY1487" fmla="*/ 3016975 h 5893281"/>
              <a:gd name="connsiteX1488" fmla="*/ 5068553 w 10035679"/>
              <a:gd name="connsiteY1488" fmla="*/ 3021201 h 5893281"/>
              <a:gd name="connsiteX1489" fmla="*/ 5074591 w 10035679"/>
              <a:gd name="connsiteY1489" fmla="*/ 3027238 h 5893281"/>
              <a:gd name="connsiteX1490" fmla="*/ 5098742 w 10035679"/>
              <a:gd name="connsiteY1490" fmla="*/ 3035690 h 5893281"/>
              <a:gd name="connsiteX1491" fmla="*/ 5127119 w 10035679"/>
              <a:gd name="connsiteY1491" fmla="*/ 3035690 h 5893281"/>
              <a:gd name="connsiteX1492" fmla="*/ 5155496 w 10035679"/>
              <a:gd name="connsiteY1492" fmla="*/ 3039918 h 5893281"/>
              <a:gd name="connsiteX1493" fmla="*/ 5183870 w 10035679"/>
              <a:gd name="connsiteY1493" fmla="*/ 3054407 h 5893281"/>
              <a:gd name="connsiteX1494" fmla="*/ 5191720 w 10035679"/>
              <a:gd name="connsiteY1494" fmla="*/ 3083388 h 5893281"/>
              <a:gd name="connsiteX1495" fmla="*/ 5205608 w 10035679"/>
              <a:gd name="connsiteY1495" fmla="*/ 3089425 h 5893281"/>
              <a:gd name="connsiteX1496" fmla="*/ 5226135 w 10035679"/>
              <a:gd name="connsiteY1496" fmla="*/ 3097877 h 5893281"/>
              <a:gd name="connsiteX1497" fmla="*/ 5254512 w 10035679"/>
              <a:gd name="connsiteY1497" fmla="*/ 3103916 h 5893281"/>
              <a:gd name="connsiteX1498" fmla="*/ 5278661 w 10035679"/>
              <a:gd name="connsiteY1498" fmla="*/ 3112368 h 5893281"/>
              <a:gd name="connsiteX1499" fmla="*/ 5292548 w 10035679"/>
              <a:gd name="connsiteY1499" fmla="*/ 3114178 h 5893281"/>
              <a:gd name="connsiteX1500" fmla="*/ 5296775 w 10035679"/>
              <a:gd name="connsiteY1500" fmla="*/ 3093651 h 5893281"/>
              <a:gd name="connsiteX1501" fmla="*/ 5304624 w 10035679"/>
              <a:gd name="connsiteY1501" fmla="*/ 3074934 h 5893281"/>
              <a:gd name="connsiteX1502" fmla="*/ 5310661 w 10035679"/>
              <a:gd name="connsiteY1502" fmla="*/ 3056219 h 5893281"/>
              <a:gd name="connsiteX1503" fmla="*/ 5333001 w 10035679"/>
              <a:gd name="connsiteY1503" fmla="*/ 3041728 h 5893281"/>
              <a:gd name="connsiteX1504" fmla="*/ 5363188 w 10035679"/>
              <a:gd name="connsiteY1504" fmla="*/ 3035690 h 5893281"/>
              <a:gd name="connsiteX1505" fmla="*/ 5391565 w 10035679"/>
              <a:gd name="connsiteY1505" fmla="*/ 3041728 h 5893281"/>
              <a:gd name="connsiteX1506" fmla="*/ 5419942 w 10035679"/>
              <a:gd name="connsiteY1506" fmla="*/ 3056219 h 5893281"/>
              <a:gd name="connsiteX1507" fmla="*/ 5448318 w 10035679"/>
              <a:gd name="connsiteY1507" fmla="*/ 3068293 h 5893281"/>
              <a:gd name="connsiteX1508" fmla="*/ 5462204 w 10035679"/>
              <a:gd name="connsiteY1508" fmla="*/ 3070105 h 5893281"/>
              <a:gd name="connsiteX1509" fmla="*/ 5490581 w 10035679"/>
              <a:gd name="connsiteY1509" fmla="*/ 3074331 h 5893281"/>
              <a:gd name="connsiteX1510" fmla="*/ 5518958 w 10035679"/>
              <a:gd name="connsiteY1510" fmla="*/ 3082783 h 5893281"/>
              <a:gd name="connsiteX1511" fmla="*/ 5547335 w 10035679"/>
              <a:gd name="connsiteY1511" fmla="*/ 3084594 h 5893281"/>
              <a:gd name="connsiteX1512" fmla="*/ 5569673 w 10035679"/>
              <a:gd name="connsiteY1512" fmla="*/ 3088822 h 5893281"/>
              <a:gd name="connsiteX1513" fmla="*/ 5579937 w 10035679"/>
              <a:gd name="connsiteY1513" fmla="*/ 3093048 h 5893281"/>
              <a:gd name="connsiteX1514" fmla="*/ 5585974 w 10035679"/>
              <a:gd name="connsiteY1514" fmla="*/ 3088822 h 5893281"/>
              <a:gd name="connsiteX1515" fmla="*/ 5590202 w 10035679"/>
              <a:gd name="connsiteY1515" fmla="*/ 3082783 h 5893281"/>
              <a:gd name="connsiteX1516" fmla="*/ 5594428 w 10035679"/>
              <a:gd name="connsiteY1516" fmla="*/ 3078557 h 5893281"/>
              <a:gd name="connsiteX1517" fmla="*/ 5600465 w 10035679"/>
              <a:gd name="connsiteY1517" fmla="*/ 3070105 h 5893281"/>
              <a:gd name="connsiteX1518" fmla="*/ 5608314 w 10035679"/>
              <a:gd name="connsiteY1518" fmla="*/ 3068293 h 5893281"/>
              <a:gd name="connsiteX1519" fmla="*/ 5614351 w 10035679"/>
              <a:gd name="connsiteY1519" fmla="*/ 3068293 h 5893281"/>
              <a:gd name="connsiteX1520" fmla="*/ 5624616 w 10035679"/>
              <a:gd name="connsiteY1520" fmla="*/ 3068293 h 5893281"/>
              <a:gd name="connsiteX1521" fmla="*/ 5651182 w 10035679"/>
              <a:gd name="connsiteY1521" fmla="*/ 3074331 h 5893281"/>
              <a:gd name="connsiteX1522" fmla="*/ 5671709 w 10035679"/>
              <a:gd name="connsiteY1522" fmla="*/ 3084594 h 5893281"/>
              <a:gd name="connsiteX1523" fmla="*/ 5695860 w 10035679"/>
              <a:gd name="connsiteY1523" fmla="*/ 3082783 h 5893281"/>
              <a:gd name="connsiteX1524" fmla="*/ 5722424 w 10035679"/>
              <a:gd name="connsiteY1524" fmla="*/ 3074331 h 5893281"/>
              <a:gd name="connsiteX1525" fmla="*/ 5724235 w 10035679"/>
              <a:gd name="connsiteY1525" fmla="*/ 3045350 h 5893281"/>
              <a:gd name="connsiteX1526" fmla="*/ 5738123 w 10035679"/>
              <a:gd name="connsiteY1526" fmla="*/ 3010333 h 5893281"/>
              <a:gd name="connsiteX1527" fmla="*/ 5750198 w 10035679"/>
              <a:gd name="connsiteY1527" fmla="*/ 2977126 h 5893281"/>
              <a:gd name="connsiteX1528" fmla="*/ 5753819 w 10035679"/>
              <a:gd name="connsiteY1528" fmla="*/ 2949354 h 5893281"/>
              <a:gd name="connsiteX1529" fmla="*/ 5747782 w 10035679"/>
              <a:gd name="connsiteY1529" fmla="*/ 2924599 h 5893281"/>
              <a:gd name="connsiteX1530" fmla="*/ 5743556 w 10035679"/>
              <a:gd name="connsiteY1530" fmla="*/ 2916147 h 5893281"/>
              <a:gd name="connsiteX1531" fmla="*/ 5743556 w 10035679"/>
              <a:gd name="connsiteY1531" fmla="*/ 2910110 h 5893281"/>
              <a:gd name="connsiteX1532" fmla="*/ 5739330 w 10035679"/>
              <a:gd name="connsiteY1532" fmla="*/ 2905882 h 5893281"/>
              <a:gd name="connsiteX1533" fmla="*/ 5735104 w 10035679"/>
              <a:gd name="connsiteY1533" fmla="*/ 2901656 h 5893281"/>
              <a:gd name="connsiteX1534" fmla="*/ 5729066 w 10035679"/>
              <a:gd name="connsiteY1534" fmla="*/ 2901656 h 5893281"/>
              <a:gd name="connsiteX1535" fmla="*/ 5721216 w 10035679"/>
              <a:gd name="connsiteY1535" fmla="*/ 2901656 h 5893281"/>
              <a:gd name="connsiteX1536" fmla="*/ 5707330 w 10035679"/>
              <a:gd name="connsiteY1536" fmla="*/ 2901656 h 5893281"/>
              <a:gd name="connsiteX1537" fmla="*/ 5691029 w 10035679"/>
              <a:gd name="connsiteY1537" fmla="*/ 2916147 h 5893281"/>
              <a:gd name="connsiteX1538" fmla="*/ 5677143 w 10035679"/>
              <a:gd name="connsiteY1538" fmla="*/ 2920373 h 5893281"/>
              <a:gd name="connsiteX1539" fmla="*/ 5663255 w 10035679"/>
              <a:gd name="connsiteY1539" fmla="*/ 2916147 h 5893281"/>
              <a:gd name="connsiteX1540" fmla="*/ 5649369 w 10035679"/>
              <a:gd name="connsiteY1540" fmla="*/ 2910110 h 5893281"/>
              <a:gd name="connsiteX1541" fmla="*/ 5631257 w 10035679"/>
              <a:gd name="connsiteY1541" fmla="*/ 2901656 h 5893281"/>
              <a:gd name="connsiteX1542" fmla="*/ 5620992 w 10035679"/>
              <a:gd name="connsiteY1542" fmla="*/ 2899845 h 5893281"/>
              <a:gd name="connsiteX1543" fmla="*/ 5613145 w 10035679"/>
              <a:gd name="connsiteY1543" fmla="*/ 2901656 h 5893281"/>
              <a:gd name="connsiteX1544" fmla="*/ 5602880 w 10035679"/>
              <a:gd name="connsiteY1544" fmla="*/ 2905882 h 5893281"/>
              <a:gd name="connsiteX1545" fmla="*/ 5598654 w 10035679"/>
              <a:gd name="connsiteY1545" fmla="*/ 2914336 h 5893281"/>
              <a:gd name="connsiteX1546" fmla="*/ 5592616 w 10035679"/>
              <a:gd name="connsiteY1546" fmla="*/ 2920373 h 5893281"/>
              <a:gd name="connsiteX1547" fmla="*/ 5584768 w 10035679"/>
              <a:gd name="connsiteY1547" fmla="*/ 2924599 h 5893281"/>
              <a:gd name="connsiteX1548" fmla="*/ 5554579 w 10035679"/>
              <a:gd name="connsiteY1548" fmla="*/ 2916147 h 5893281"/>
              <a:gd name="connsiteX1549" fmla="*/ 5521976 w 10035679"/>
              <a:gd name="connsiteY1549" fmla="*/ 2895619 h 5893281"/>
              <a:gd name="connsiteX1550" fmla="*/ 5497825 w 10035679"/>
              <a:gd name="connsiteY1550" fmla="*/ 2862412 h 5893281"/>
              <a:gd name="connsiteX1551" fmla="*/ 5485750 w 10035679"/>
              <a:gd name="connsiteY1551" fmla="*/ 2829206 h 5893281"/>
              <a:gd name="connsiteX1552" fmla="*/ 5485750 w 10035679"/>
              <a:gd name="connsiteY1552" fmla="*/ 2823168 h 5893281"/>
              <a:gd name="connsiteX1553" fmla="*/ 5485750 w 10035679"/>
              <a:gd name="connsiteY1553" fmla="*/ 2814716 h 5893281"/>
              <a:gd name="connsiteX1554" fmla="*/ 5485750 w 10035679"/>
              <a:gd name="connsiteY1554" fmla="*/ 2808679 h 5893281"/>
              <a:gd name="connsiteX1555" fmla="*/ 5485750 w 10035679"/>
              <a:gd name="connsiteY1555" fmla="*/ 2800225 h 5893281"/>
              <a:gd name="connsiteX1556" fmla="*/ 5485750 w 10035679"/>
              <a:gd name="connsiteY1556" fmla="*/ 2794189 h 5893281"/>
              <a:gd name="connsiteX1557" fmla="*/ 5489978 w 10035679"/>
              <a:gd name="connsiteY1557" fmla="*/ 2785737 h 5893281"/>
              <a:gd name="connsiteX1558" fmla="*/ 5494204 w 10035679"/>
              <a:gd name="connsiteY1558" fmla="*/ 2775472 h 5893281"/>
              <a:gd name="connsiteX1559" fmla="*/ 5486355 w 10035679"/>
              <a:gd name="connsiteY1559" fmla="*/ 2769435 h 5893281"/>
              <a:gd name="connsiteX1560" fmla="*/ 5480316 w 10035679"/>
              <a:gd name="connsiteY1560" fmla="*/ 2765209 h 5893281"/>
              <a:gd name="connsiteX1561" fmla="*/ 5476090 w 10035679"/>
              <a:gd name="connsiteY1561" fmla="*/ 2760983 h 5893281"/>
              <a:gd name="connsiteX1562" fmla="*/ 5471864 w 10035679"/>
              <a:gd name="connsiteY1562" fmla="*/ 2756755 h 5893281"/>
              <a:gd name="connsiteX1563" fmla="*/ 5465827 w 10035679"/>
              <a:gd name="connsiteY1563" fmla="*/ 2754945 h 5893281"/>
              <a:gd name="connsiteX1564" fmla="*/ 5455563 w 10035679"/>
              <a:gd name="connsiteY1564" fmla="*/ 2750719 h 5893281"/>
              <a:gd name="connsiteX1565" fmla="*/ 5451337 w 10035679"/>
              <a:gd name="connsiteY1565" fmla="*/ 2746492 h 5893281"/>
              <a:gd name="connsiteX1566" fmla="*/ 5447111 w 10035679"/>
              <a:gd name="connsiteY1566" fmla="*/ 2746492 h 5893281"/>
              <a:gd name="connsiteX1567" fmla="*/ 5442884 w 10035679"/>
              <a:gd name="connsiteY1567" fmla="*/ 2742266 h 5893281"/>
              <a:gd name="connsiteX1568" fmla="*/ 5436846 w 10035679"/>
              <a:gd name="connsiteY1568" fmla="*/ 2742266 h 5893281"/>
              <a:gd name="connsiteX1569" fmla="*/ 5428999 w 10035679"/>
              <a:gd name="connsiteY1569" fmla="*/ 2742266 h 5893281"/>
              <a:gd name="connsiteX1570" fmla="*/ 5428999 w 10035679"/>
              <a:gd name="connsiteY1570" fmla="*/ 2750719 h 5893281"/>
              <a:gd name="connsiteX1571" fmla="*/ 5422960 w 10035679"/>
              <a:gd name="connsiteY1571" fmla="*/ 2750719 h 5893281"/>
              <a:gd name="connsiteX1572" fmla="*/ 5422960 w 10035679"/>
              <a:gd name="connsiteY1572" fmla="*/ 2760983 h 5893281"/>
              <a:gd name="connsiteX1573" fmla="*/ 5427186 w 10035679"/>
              <a:gd name="connsiteY1573" fmla="*/ 2769435 h 5893281"/>
              <a:gd name="connsiteX1574" fmla="*/ 5427186 w 10035679"/>
              <a:gd name="connsiteY1574" fmla="*/ 2771246 h 5893281"/>
              <a:gd name="connsiteX1575" fmla="*/ 5427186 w 10035679"/>
              <a:gd name="connsiteY1575" fmla="*/ 2775472 h 5893281"/>
              <a:gd name="connsiteX1576" fmla="*/ 5422960 w 10035679"/>
              <a:gd name="connsiteY1576" fmla="*/ 2779698 h 5893281"/>
              <a:gd name="connsiteX1577" fmla="*/ 5418734 w 10035679"/>
              <a:gd name="connsiteY1577" fmla="*/ 2779698 h 5893281"/>
              <a:gd name="connsiteX1578" fmla="*/ 5412697 w 10035679"/>
              <a:gd name="connsiteY1578" fmla="*/ 2779698 h 5893281"/>
              <a:gd name="connsiteX1579" fmla="*/ 5398809 w 10035679"/>
              <a:gd name="connsiteY1579" fmla="*/ 2783926 h 5893281"/>
              <a:gd name="connsiteX1580" fmla="*/ 5394583 w 10035679"/>
              <a:gd name="connsiteY1580" fmla="*/ 2775472 h 5893281"/>
              <a:gd name="connsiteX1581" fmla="*/ 5390357 w 10035679"/>
              <a:gd name="connsiteY1581" fmla="*/ 2771246 h 5893281"/>
              <a:gd name="connsiteX1582" fmla="*/ 5390357 w 10035679"/>
              <a:gd name="connsiteY1582" fmla="*/ 2769435 h 5893281"/>
              <a:gd name="connsiteX1583" fmla="*/ 5384320 w 10035679"/>
              <a:gd name="connsiteY1583" fmla="*/ 2765209 h 5893281"/>
              <a:gd name="connsiteX1584" fmla="*/ 5384320 w 10035679"/>
              <a:gd name="connsiteY1584" fmla="*/ 2774869 h 5893281"/>
              <a:gd name="connsiteX1585" fmla="*/ 5402432 w 10035679"/>
              <a:gd name="connsiteY1585" fmla="*/ 2797207 h 5893281"/>
              <a:gd name="connsiteX1586" fmla="*/ 5416318 w 10035679"/>
              <a:gd name="connsiteY1586" fmla="*/ 2827999 h 5893281"/>
              <a:gd name="connsiteX1587" fmla="*/ 5422357 w 10035679"/>
              <a:gd name="connsiteY1587" fmla="*/ 2861206 h 5893281"/>
              <a:gd name="connsiteX1588" fmla="*/ 5412092 w 10035679"/>
              <a:gd name="connsiteY1588" fmla="*/ 2869658 h 5893281"/>
              <a:gd name="connsiteX1589" fmla="*/ 5404243 w 10035679"/>
              <a:gd name="connsiteY1589" fmla="*/ 2871469 h 5893281"/>
              <a:gd name="connsiteX1590" fmla="*/ 5402432 w 10035679"/>
              <a:gd name="connsiteY1590" fmla="*/ 2879921 h 5893281"/>
              <a:gd name="connsiteX1591" fmla="*/ 5398206 w 10035679"/>
              <a:gd name="connsiteY1591" fmla="*/ 2885960 h 5893281"/>
              <a:gd name="connsiteX1592" fmla="*/ 5398206 w 10035679"/>
              <a:gd name="connsiteY1592" fmla="*/ 2890186 h 5893281"/>
              <a:gd name="connsiteX1593" fmla="*/ 5393980 w 10035679"/>
              <a:gd name="connsiteY1593" fmla="*/ 2898638 h 5893281"/>
              <a:gd name="connsiteX1594" fmla="*/ 5389754 w 10035679"/>
              <a:gd name="connsiteY1594" fmla="*/ 2900450 h 5893281"/>
              <a:gd name="connsiteX1595" fmla="*/ 5379489 w 10035679"/>
              <a:gd name="connsiteY1595" fmla="*/ 2904676 h 5893281"/>
              <a:gd name="connsiteX1596" fmla="*/ 5369225 w 10035679"/>
              <a:gd name="connsiteY1596" fmla="*/ 2908902 h 5893281"/>
              <a:gd name="connsiteX1597" fmla="*/ 5364999 w 10035679"/>
              <a:gd name="connsiteY1597" fmla="*/ 2904676 h 5893281"/>
              <a:gd name="connsiteX1598" fmla="*/ 5360773 w 10035679"/>
              <a:gd name="connsiteY1598" fmla="*/ 2904676 h 5893281"/>
              <a:gd name="connsiteX1599" fmla="*/ 5358962 w 10035679"/>
              <a:gd name="connsiteY1599" fmla="*/ 2900450 h 5893281"/>
              <a:gd name="connsiteX1600" fmla="*/ 5351113 w 10035679"/>
              <a:gd name="connsiteY1600" fmla="*/ 2900450 h 5893281"/>
              <a:gd name="connsiteX1601" fmla="*/ 5318510 w 10035679"/>
              <a:gd name="connsiteY1601" fmla="*/ 2803848 h 5893281"/>
              <a:gd name="connsiteX1602" fmla="*/ 5312473 w 10035679"/>
              <a:gd name="connsiteY1602" fmla="*/ 2799622 h 5893281"/>
              <a:gd name="connsiteX1603" fmla="*/ 5304624 w 10035679"/>
              <a:gd name="connsiteY1603" fmla="*/ 2793586 h 5893281"/>
              <a:gd name="connsiteX1604" fmla="*/ 5294359 w 10035679"/>
              <a:gd name="connsiteY1604" fmla="*/ 2785131 h 5893281"/>
              <a:gd name="connsiteX1605" fmla="*/ 5288322 w 10035679"/>
              <a:gd name="connsiteY1605" fmla="*/ 2783321 h 5893281"/>
              <a:gd name="connsiteX1606" fmla="*/ 5280473 w 10035679"/>
              <a:gd name="connsiteY1606" fmla="*/ 2774869 h 5893281"/>
              <a:gd name="connsiteX1607" fmla="*/ 5276247 w 10035679"/>
              <a:gd name="connsiteY1607" fmla="*/ 2754342 h 5893281"/>
              <a:gd name="connsiteX1608" fmla="*/ 5280473 w 10035679"/>
              <a:gd name="connsiteY1608" fmla="*/ 2735625 h 5893281"/>
              <a:gd name="connsiteX1609" fmla="*/ 5284699 w 10035679"/>
              <a:gd name="connsiteY1609" fmla="*/ 2721134 h 5893281"/>
              <a:gd name="connsiteX1610" fmla="*/ 5284699 w 10035679"/>
              <a:gd name="connsiteY1610" fmla="*/ 2706643 h 5893281"/>
              <a:gd name="connsiteX1611" fmla="*/ 5274434 w 10035679"/>
              <a:gd name="connsiteY1611" fmla="*/ 2696380 h 5893281"/>
              <a:gd name="connsiteX1612" fmla="*/ 5247870 w 10035679"/>
              <a:gd name="connsiteY1612" fmla="*/ 2677664 h 5893281"/>
              <a:gd name="connsiteX1613" fmla="*/ 5227343 w 10035679"/>
              <a:gd name="connsiteY1613" fmla="*/ 2667398 h 5893281"/>
              <a:gd name="connsiteX1614" fmla="*/ 5209229 w 10035679"/>
              <a:gd name="connsiteY1614" fmla="*/ 2663173 h 5893281"/>
              <a:gd name="connsiteX1615" fmla="*/ 5192927 w 10035679"/>
              <a:gd name="connsiteY1615" fmla="*/ 2652908 h 5893281"/>
              <a:gd name="connsiteX1616" fmla="*/ 5179041 w 10035679"/>
              <a:gd name="connsiteY1616" fmla="*/ 2630570 h 5893281"/>
              <a:gd name="connsiteX1617" fmla="*/ 5165155 w 10035679"/>
              <a:gd name="connsiteY1617" fmla="*/ 2591326 h 5893281"/>
              <a:gd name="connsiteX1618" fmla="*/ 5136779 w 10035679"/>
              <a:gd name="connsiteY1618" fmla="*/ 2599779 h 5893281"/>
              <a:gd name="connsiteX1619" fmla="*/ 5132553 w 10035679"/>
              <a:gd name="connsiteY1619" fmla="*/ 2587705 h 5893281"/>
              <a:gd name="connsiteX1620" fmla="*/ 5132553 w 10035679"/>
              <a:gd name="connsiteY1620" fmla="*/ 2581666 h 5893281"/>
              <a:gd name="connsiteX1621" fmla="*/ 5128327 w 10035679"/>
              <a:gd name="connsiteY1621" fmla="*/ 2573214 h 5893281"/>
              <a:gd name="connsiteX1622" fmla="*/ 2701834 w 10035679"/>
              <a:gd name="connsiteY1622" fmla="*/ 2558722 h 5893281"/>
              <a:gd name="connsiteX1623" fmla="*/ 2701532 w 10035679"/>
              <a:gd name="connsiteY1623" fmla="*/ 2559325 h 5893281"/>
              <a:gd name="connsiteX1624" fmla="*/ 2707258 w 10035679"/>
              <a:gd name="connsiteY1624" fmla="*/ 2559325 h 5893281"/>
              <a:gd name="connsiteX1625" fmla="*/ 2707264 w 10035679"/>
              <a:gd name="connsiteY1625" fmla="*/ 2559325 h 5893281"/>
              <a:gd name="connsiteX1626" fmla="*/ 2705453 w 10035679"/>
              <a:gd name="connsiteY1626" fmla="*/ 2567781 h 5893281"/>
              <a:gd name="connsiteX1627" fmla="*/ 2701225 w 10035679"/>
              <a:gd name="connsiteY1627" fmla="*/ 2571402 h 5893281"/>
              <a:gd name="connsiteX1628" fmla="*/ 2696998 w 10035679"/>
              <a:gd name="connsiteY1628" fmla="*/ 2578044 h 5893281"/>
              <a:gd name="connsiteX1629" fmla="*/ 2696998 w 10035679"/>
              <a:gd name="connsiteY1629" fmla="*/ 2581667 h 5893281"/>
              <a:gd name="connsiteX1630" fmla="*/ 2695330 w 10035679"/>
              <a:gd name="connsiteY1630" fmla="*/ 2591678 h 5893281"/>
              <a:gd name="connsiteX1631" fmla="*/ 2695797 w 10035679"/>
              <a:gd name="connsiteY1631" fmla="*/ 2591929 h 5893281"/>
              <a:gd name="connsiteX1632" fmla="*/ 2697608 w 10035679"/>
              <a:gd name="connsiteY1632" fmla="*/ 2581666 h 5893281"/>
              <a:gd name="connsiteX1633" fmla="*/ 2697608 w 10035679"/>
              <a:gd name="connsiteY1633" fmla="*/ 2577441 h 5893281"/>
              <a:gd name="connsiteX1634" fmla="*/ 2701834 w 10035679"/>
              <a:gd name="connsiteY1634" fmla="*/ 2571402 h 5893281"/>
              <a:gd name="connsiteX1635" fmla="*/ 2706060 w 10035679"/>
              <a:gd name="connsiteY1635" fmla="*/ 2567174 h 5893281"/>
              <a:gd name="connsiteX1636" fmla="*/ 2707872 w 10035679"/>
              <a:gd name="connsiteY1636" fmla="*/ 2558722 h 5893281"/>
              <a:gd name="connsiteX1637" fmla="*/ 5611937 w 10035679"/>
              <a:gd name="connsiteY1637" fmla="*/ 2529138 h 5893281"/>
              <a:gd name="connsiteX1638" fmla="*/ 5604088 w 10035679"/>
              <a:gd name="connsiteY1638" fmla="*/ 2545439 h 5893281"/>
              <a:gd name="connsiteX1639" fmla="*/ 5590202 w 10035679"/>
              <a:gd name="connsiteY1639" fmla="*/ 2572008 h 5893281"/>
              <a:gd name="connsiteX1640" fmla="*/ 5572088 w 10035679"/>
              <a:gd name="connsiteY1640" fmla="*/ 2600986 h 5893281"/>
              <a:gd name="connsiteX1641" fmla="*/ 5555787 w 10035679"/>
              <a:gd name="connsiteY1641" fmla="*/ 2629967 h 5893281"/>
              <a:gd name="connsiteX1642" fmla="*/ 5541901 w 10035679"/>
              <a:gd name="connsiteY1642" fmla="*/ 2654720 h 5893281"/>
              <a:gd name="connsiteX1643" fmla="*/ 5534051 w 10035679"/>
              <a:gd name="connsiteY1643" fmla="*/ 2675248 h 5893281"/>
              <a:gd name="connsiteX1644" fmla="*/ 5534051 w 10035679"/>
              <a:gd name="connsiteY1644" fmla="*/ 2687324 h 5893281"/>
              <a:gd name="connsiteX1645" fmla="*/ 5538278 w 10035679"/>
              <a:gd name="connsiteY1645" fmla="*/ 2701815 h 5893281"/>
              <a:gd name="connsiteX1646" fmla="*/ 5538278 w 10035679"/>
              <a:gd name="connsiteY1646" fmla="*/ 2707850 h 5893281"/>
              <a:gd name="connsiteX1647" fmla="*/ 5542504 w 10035679"/>
              <a:gd name="connsiteY1647" fmla="*/ 2716304 h 5893281"/>
              <a:gd name="connsiteX1648" fmla="*/ 5548542 w 10035679"/>
              <a:gd name="connsiteY1648" fmla="*/ 2718115 h 5893281"/>
              <a:gd name="connsiteX1649" fmla="*/ 5556392 w 10035679"/>
              <a:gd name="connsiteY1649" fmla="*/ 2722342 h 5893281"/>
              <a:gd name="connsiteX1650" fmla="*/ 5566654 w 10035679"/>
              <a:gd name="connsiteY1650" fmla="*/ 2726567 h 5893281"/>
              <a:gd name="connsiteX1651" fmla="*/ 5595031 w 10035679"/>
              <a:gd name="connsiteY1651" fmla="*/ 2736833 h 5893281"/>
              <a:gd name="connsiteX1652" fmla="*/ 5623408 w 10035679"/>
              <a:gd name="connsiteY1652" fmla="*/ 2732606 h 5893281"/>
              <a:gd name="connsiteX1653" fmla="*/ 5647559 w 10035679"/>
              <a:gd name="connsiteY1653" fmla="*/ 2722342 h 5893281"/>
              <a:gd name="connsiteX1654" fmla="*/ 5675935 w 10035679"/>
              <a:gd name="connsiteY1654" fmla="*/ 2707850 h 5893281"/>
              <a:gd name="connsiteX1655" fmla="*/ 5704312 w 10035679"/>
              <a:gd name="connsiteY1655" fmla="*/ 2703625 h 5893281"/>
              <a:gd name="connsiteX1656" fmla="*/ 5732689 w 10035679"/>
              <a:gd name="connsiteY1656" fmla="*/ 2703625 h 5893281"/>
              <a:gd name="connsiteX1657" fmla="*/ 5750801 w 10035679"/>
              <a:gd name="connsiteY1657" fmla="*/ 2715700 h 5893281"/>
              <a:gd name="connsiteX1658" fmla="*/ 5764687 w 10035679"/>
              <a:gd name="connsiteY1658" fmla="*/ 2725965 h 5893281"/>
              <a:gd name="connsiteX1659" fmla="*/ 5780988 w 10035679"/>
              <a:gd name="connsiteY1659" fmla="*/ 2732001 h 5893281"/>
              <a:gd name="connsiteX1660" fmla="*/ 5823253 w 10035679"/>
              <a:gd name="connsiteY1660" fmla="*/ 2740454 h 5893281"/>
              <a:gd name="connsiteX1661" fmla="*/ 5865516 w 10035679"/>
              <a:gd name="connsiteY1661" fmla="*/ 2736228 h 5893281"/>
              <a:gd name="connsiteX1662" fmla="*/ 5904155 w 10035679"/>
              <a:gd name="connsiteY1662" fmla="*/ 2725965 h 5893281"/>
              <a:gd name="connsiteX1663" fmla="*/ 5915023 w 10035679"/>
              <a:gd name="connsiteY1663" fmla="*/ 2704229 h 5893281"/>
              <a:gd name="connsiteX1664" fmla="*/ 5902949 w 10035679"/>
              <a:gd name="connsiteY1664" fmla="*/ 2704229 h 5893281"/>
              <a:gd name="connsiteX1665" fmla="*/ 5886646 w 10035679"/>
              <a:gd name="connsiteY1665" fmla="*/ 2675248 h 5893281"/>
              <a:gd name="connsiteX1666" fmla="*/ 5858269 w 10035679"/>
              <a:gd name="connsiteY1666" fmla="*/ 2650493 h 5893281"/>
              <a:gd name="connsiteX1667" fmla="*/ 5817819 w 10035679"/>
              <a:gd name="connsiteY1667" fmla="*/ 2625741 h 5893281"/>
              <a:gd name="connsiteX1668" fmla="*/ 5779178 w 10035679"/>
              <a:gd name="connsiteY1668" fmla="*/ 2603401 h 5893281"/>
              <a:gd name="connsiteX1669" fmla="*/ 5748990 w 10035679"/>
              <a:gd name="connsiteY1669" fmla="*/ 2593138 h 5893281"/>
              <a:gd name="connsiteX1670" fmla="*/ 5730876 w 10035679"/>
              <a:gd name="connsiteY1670" fmla="*/ 2607627 h 5893281"/>
              <a:gd name="connsiteX1671" fmla="*/ 5706727 w 10035679"/>
              <a:gd name="connsiteY1671" fmla="*/ 2617891 h 5893281"/>
              <a:gd name="connsiteX1672" fmla="*/ 5688614 w 10035679"/>
              <a:gd name="connsiteY1672" fmla="*/ 2616081 h 5893281"/>
              <a:gd name="connsiteX1673" fmla="*/ 5678351 w 10035679"/>
              <a:gd name="connsiteY1673" fmla="*/ 2601591 h 5893281"/>
              <a:gd name="connsiteX1674" fmla="*/ 5664463 w 10035679"/>
              <a:gd name="connsiteY1674" fmla="*/ 2587099 h 5893281"/>
              <a:gd name="connsiteX1675" fmla="*/ 5656616 w 10035679"/>
              <a:gd name="connsiteY1675" fmla="*/ 2568384 h 5893281"/>
              <a:gd name="connsiteX1676" fmla="*/ 5680764 w 10035679"/>
              <a:gd name="connsiteY1676" fmla="*/ 2559928 h 5893281"/>
              <a:gd name="connsiteX1677" fmla="*/ 5678954 w 10035679"/>
              <a:gd name="connsiteY1677" fmla="*/ 2558119 h 5893281"/>
              <a:gd name="connsiteX1678" fmla="*/ 5674728 w 10035679"/>
              <a:gd name="connsiteY1678" fmla="*/ 2558119 h 5893281"/>
              <a:gd name="connsiteX1679" fmla="*/ 5670501 w 10035679"/>
              <a:gd name="connsiteY1679" fmla="*/ 2558119 h 5893281"/>
              <a:gd name="connsiteX1680" fmla="*/ 5664463 w 10035679"/>
              <a:gd name="connsiteY1680" fmla="*/ 2553892 h 5893281"/>
              <a:gd name="connsiteX1681" fmla="*/ 5652389 w 10035679"/>
              <a:gd name="connsiteY1681" fmla="*/ 2543628 h 5893281"/>
              <a:gd name="connsiteX1682" fmla="*/ 5642125 w 10035679"/>
              <a:gd name="connsiteY1682" fmla="*/ 2539402 h 5893281"/>
              <a:gd name="connsiteX1683" fmla="*/ 5628239 w 10035679"/>
              <a:gd name="connsiteY1683" fmla="*/ 2533364 h 5893281"/>
              <a:gd name="connsiteX1684" fmla="*/ 6178263 w 10035679"/>
              <a:gd name="connsiteY1684" fmla="*/ 2518875 h 5893281"/>
              <a:gd name="connsiteX1685" fmla="*/ 6155923 w 10035679"/>
              <a:gd name="connsiteY1685" fmla="*/ 2537592 h 5893281"/>
              <a:gd name="connsiteX1686" fmla="*/ 6131772 w 10035679"/>
              <a:gd name="connsiteY1686" fmla="*/ 2547854 h 5893281"/>
              <a:gd name="connsiteX1687" fmla="*/ 6107621 w 10035679"/>
              <a:gd name="connsiteY1687" fmla="*/ 2558119 h 5893281"/>
              <a:gd name="connsiteX1688" fmla="*/ 6085283 w 10035679"/>
              <a:gd name="connsiteY1688" fmla="*/ 2576838 h 5893281"/>
              <a:gd name="connsiteX1689" fmla="*/ 6071397 w 10035679"/>
              <a:gd name="connsiteY1689" fmla="*/ 2599175 h 5893281"/>
              <a:gd name="connsiteX1690" fmla="*/ 6065359 w 10035679"/>
              <a:gd name="connsiteY1690" fmla="*/ 2629967 h 5893281"/>
              <a:gd name="connsiteX1691" fmla="*/ 6075623 w 10035679"/>
              <a:gd name="connsiteY1691" fmla="*/ 2663173 h 5893281"/>
              <a:gd name="connsiteX1692" fmla="*/ 6097962 w 10035679"/>
              <a:gd name="connsiteY1692" fmla="*/ 2696380 h 5893281"/>
              <a:gd name="connsiteX1693" fmla="*/ 6118491 w 10035679"/>
              <a:gd name="connsiteY1693" fmla="*/ 2729586 h 5893281"/>
              <a:gd name="connsiteX1694" fmla="*/ 6142642 w 10035679"/>
              <a:gd name="connsiteY1694" fmla="*/ 2756153 h 5893281"/>
              <a:gd name="connsiteX1695" fmla="*/ 6156528 w 10035679"/>
              <a:gd name="connsiteY1695" fmla="*/ 2782718 h 5893281"/>
              <a:gd name="connsiteX1696" fmla="*/ 6132377 w 10035679"/>
              <a:gd name="connsiteY1696" fmla="*/ 2782718 h 5893281"/>
              <a:gd name="connsiteX1697" fmla="*/ 6132377 w 10035679"/>
              <a:gd name="connsiteY1697" fmla="*/ 2827999 h 5893281"/>
              <a:gd name="connsiteX1698" fmla="*/ 6140226 w 10035679"/>
              <a:gd name="connsiteY1698" fmla="*/ 2861206 h 5893281"/>
              <a:gd name="connsiteX1699" fmla="*/ 6160754 w 10035679"/>
              <a:gd name="connsiteY1699" fmla="*/ 2879921 h 5893281"/>
              <a:gd name="connsiteX1700" fmla="*/ 6196980 w 10035679"/>
              <a:gd name="connsiteY1700" fmla="*/ 2885960 h 5893281"/>
              <a:gd name="connsiteX1701" fmla="*/ 6249505 w 10035679"/>
              <a:gd name="connsiteY1701" fmla="*/ 2884149 h 5893281"/>
              <a:gd name="connsiteX1702" fmla="*/ 6245279 w 10035679"/>
              <a:gd name="connsiteY1702" fmla="*/ 2843092 h 5893281"/>
              <a:gd name="connsiteX1703" fmla="*/ 6237430 w 10035679"/>
              <a:gd name="connsiteY1703" fmla="*/ 2818339 h 5893281"/>
              <a:gd name="connsiteX1704" fmla="*/ 6227167 w 10035679"/>
              <a:gd name="connsiteY1704" fmla="*/ 2797812 h 5893281"/>
              <a:gd name="connsiteX1705" fmla="*/ 6222941 w 10035679"/>
              <a:gd name="connsiteY1705" fmla="*/ 2775472 h 5893281"/>
              <a:gd name="connsiteX1706" fmla="*/ 6227167 w 10035679"/>
              <a:gd name="connsiteY1706" fmla="*/ 2742266 h 5893281"/>
              <a:gd name="connsiteX1707" fmla="*/ 6235014 w 10035679"/>
              <a:gd name="connsiteY1707" fmla="*/ 2746492 h 5893281"/>
              <a:gd name="connsiteX1708" fmla="*/ 6241053 w 10035679"/>
              <a:gd name="connsiteY1708" fmla="*/ 2746492 h 5893281"/>
              <a:gd name="connsiteX1709" fmla="*/ 6248902 w 10035679"/>
              <a:gd name="connsiteY1709" fmla="*/ 2746492 h 5893281"/>
              <a:gd name="connsiteX1710" fmla="*/ 6254939 w 10035679"/>
              <a:gd name="connsiteY1710" fmla="*/ 2746492 h 5893281"/>
              <a:gd name="connsiteX1711" fmla="*/ 6265204 w 10035679"/>
              <a:gd name="connsiteY1711" fmla="*/ 2741661 h 5893281"/>
              <a:gd name="connsiteX1712" fmla="*/ 6259165 w 10035679"/>
              <a:gd name="connsiteY1712" fmla="*/ 2735625 h 5893281"/>
              <a:gd name="connsiteX1713" fmla="*/ 6251318 w 10035679"/>
              <a:gd name="connsiteY1713" fmla="*/ 2731398 h 5893281"/>
              <a:gd name="connsiteX1714" fmla="*/ 6249505 w 10035679"/>
              <a:gd name="connsiteY1714" fmla="*/ 2729586 h 5893281"/>
              <a:gd name="connsiteX1715" fmla="*/ 6241658 w 10035679"/>
              <a:gd name="connsiteY1715" fmla="*/ 2721134 h 5893281"/>
              <a:gd name="connsiteX1716" fmla="*/ 6235619 w 10035679"/>
              <a:gd name="connsiteY1716" fmla="*/ 2716908 h 5893281"/>
              <a:gd name="connsiteX1717" fmla="*/ 6231393 w 10035679"/>
              <a:gd name="connsiteY1717" fmla="*/ 2721134 h 5893281"/>
              <a:gd name="connsiteX1718" fmla="*/ 6231393 w 10035679"/>
              <a:gd name="connsiteY1718" fmla="*/ 2729586 h 5893281"/>
              <a:gd name="connsiteX1719" fmla="*/ 6227167 w 10035679"/>
              <a:gd name="connsiteY1719" fmla="*/ 2735625 h 5893281"/>
              <a:gd name="connsiteX1720" fmla="*/ 6227167 w 10035679"/>
              <a:gd name="connsiteY1720" fmla="*/ 2739851 h 5893281"/>
              <a:gd name="connsiteX1721" fmla="*/ 6222941 w 10035679"/>
              <a:gd name="connsiteY1721" fmla="*/ 2741661 h 5893281"/>
              <a:gd name="connsiteX1722" fmla="*/ 6221129 w 10035679"/>
              <a:gd name="connsiteY1722" fmla="*/ 2739851 h 5893281"/>
              <a:gd name="connsiteX1723" fmla="*/ 6216902 w 10035679"/>
              <a:gd name="connsiteY1723" fmla="*/ 2731398 h 5893281"/>
              <a:gd name="connsiteX1724" fmla="*/ 6206640 w 10035679"/>
              <a:gd name="connsiteY1724" fmla="*/ 2715097 h 5893281"/>
              <a:gd name="connsiteX1725" fmla="*/ 6196375 w 10035679"/>
              <a:gd name="connsiteY1725" fmla="*/ 2696380 h 5893281"/>
              <a:gd name="connsiteX1726" fmla="*/ 6198186 w 10035679"/>
              <a:gd name="connsiteY1726" fmla="*/ 2687929 h 5893281"/>
              <a:gd name="connsiteX1727" fmla="*/ 6202414 w 10035679"/>
              <a:gd name="connsiteY1727" fmla="*/ 2687929 h 5893281"/>
              <a:gd name="connsiteX1728" fmla="*/ 6206640 w 10035679"/>
              <a:gd name="connsiteY1728" fmla="*/ 2686117 h 5893281"/>
              <a:gd name="connsiteX1729" fmla="*/ 6208450 w 10035679"/>
              <a:gd name="connsiteY1729" fmla="*/ 2677664 h 5893281"/>
              <a:gd name="connsiteX1730" fmla="*/ 6178263 w 10035679"/>
              <a:gd name="connsiteY1730" fmla="*/ 2658946 h 5893281"/>
              <a:gd name="connsiteX1731" fmla="*/ 6154112 w 10035679"/>
              <a:gd name="connsiteY1731" fmla="*/ 2629967 h 5893281"/>
              <a:gd name="connsiteX1732" fmla="*/ 6140226 w 10035679"/>
              <a:gd name="connsiteY1732" fmla="*/ 2599175 h 5893281"/>
              <a:gd name="connsiteX1733" fmla="*/ 6178866 w 10035679"/>
              <a:gd name="connsiteY1733" fmla="*/ 2594949 h 5893281"/>
              <a:gd name="connsiteX1734" fmla="*/ 6207243 w 10035679"/>
              <a:gd name="connsiteY1734" fmla="*/ 2584685 h 5893281"/>
              <a:gd name="connsiteX1735" fmla="*/ 6221129 w 10035679"/>
              <a:gd name="connsiteY1735" fmla="*/ 2558119 h 5893281"/>
              <a:gd name="connsiteX1736" fmla="*/ 6227167 w 10035679"/>
              <a:gd name="connsiteY1736" fmla="*/ 2527327 h 5893281"/>
              <a:gd name="connsiteX1737" fmla="*/ 6216902 w 10035679"/>
              <a:gd name="connsiteY1737" fmla="*/ 2523101 h 5893281"/>
              <a:gd name="connsiteX1738" fmla="*/ 6206640 w 10035679"/>
              <a:gd name="connsiteY1738" fmla="*/ 2523101 h 5893281"/>
              <a:gd name="connsiteX1739" fmla="*/ 6196375 w 10035679"/>
              <a:gd name="connsiteY1739" fmla="*/ 2518875 h 5893281"/>
              <a:gd name="connsiteX1740" fmla="*/ 5799102 w 10035679"/>
              <a:gd name="connsiteY1740" fmla="*/ 2514044 h 5893281"/>
              <a:gd name="connsiteX1741" fmla="*/ 5770725 w 10035679"/>
              <a:gd name="connsiteY1741" fmla="*/ 2528535 h 5893281"/>
              <a:gd name="connsiteX1742" fmla="*/ 5736310 w 10035679"/>
              <a:gd name="connsiteY1742" fmla="*/ 2538798 h 5893281"/>
              <a:gd name="connsiteX1743" fmla="*/ 5736310 w 10035679"/>
              <a:gd name="connsiteY1743" fmla="*/ 2567781 h 5893281"/>
              <a:gd name="connsiteX1744" fmla="*/ 5750198 w 10035679"/>
              <a:gd name="connsiteY1744" fmla="*/ 2572008 h 5893281"/>
              <a:gd name="connsiteX1745" fmla="*/ 5766499 w 10035679"/>
              <a:gd name="connsiteY1745" fmla="*/ 2573817 h 5893281"/>
              <a:gd name="connsiteX1746" fmla="*/ 5788837 w 10035679"/>
              <a:gd name="connsiteY1746" fmla="*/ 2573817 h 5893281"/>
              <a:gd name="connsiteX1747" fmla="*/ 5788837 w 10035679"/>
              <a:gd name="connsiteY1747" fmla="*/ 2559325 h 5893281"/>
              <a:gd name="connsiteX1748" fmla="*/ 5794876 w 10035679"/>
              <a:gd name="connsiteY1748" fmla="*/ 2549063 h 5893281"/>
              <a:gd name="connsiteX1749" fmla="*/ 5799102 w 10035679"/>
              <a:gd name="connsiteY1749" fmla="*/ 2538798 h 5893281"/>
              <a:gd name="connsiteX1750" fmla="*/ 5799102 w 10035679"/>
              <a:gd name="connsiteY1750" fmla="*/ 2528535 h 5893281"/>
              <a:gd name="connsiteX1751" fmla="*/ 5799102 w 10035679"/>
              <a:gd name="connsiteY1751" fmla="*/ 2520083 h 5893281"/>
              <a:gd name="connsiteX1752" fmla="*/ 3052010 w 10035679"/>
              <a:gd name="connsiteY1752" fmla="*/ 2495327 h 5893281"/>
              <a:gd name="connsiteX1753" fmla="*/ 3058048 w 10035679"/>
              <a:gd name="connsiteY1753" fmla="*/ 2514043 h 5893281"/>
              <a:gd name="connsiteX1754" fmla="*/ 3061669 w 10035679"/>
              <a:gd name="connsiteY1754" fmla="*/ 2538797 h 5893281"/>
              <a:gd name="connsiteX1755" fmla="*/ 3065898 w 10035679"/>
              <a:gd name="connsiteY1755" fmla="*/ 2559325 h 5893281"/>
              <a:gd name="connsiteX1756" fmla="*/ 3061669 w 10035679"/>
              <a:gd name="connsiteY1756" fmla="*/ 2563549 h 5893281"/>
              <a:gd name="connsiteX1757" fmla="*/ 3058048 w 10035679"/>
              <a:gd name="connsiteY1757" fmla="*/ 2563549 h 5893281"/>
              <a:gd name="connsiteX1758" fmla="*/ 3055632 w 10035679"/>
              <a:gd name="connsiteY1758" fmla="*/ 2563549 h 5893281"/>
              <a:gd name="connsiteX1759" fmla="*/ 3055632 w 10035679"/>
              <a:gd name="connsiteY1759" fmla="*/ 2567777 h 5893281"/>
              <a:gd name="connsiteX1760" fmla="*/ 3052010 w 10035679"/>
              <a:gd name="connsiteY1760" fmla="*/ 2567777 h 5893281"/>
              <a:gd name="connsiteX1761" fmla="*/ 3037519 w 10035679"/>
              <a:gd name="connsiteY1761" fmla="*/ 2567777 h 5893281"/>
              <a:gd name="connsiteX1762" fmla="*/ 3033291 w 10035679"/>
              <a:gd name="connsiteY1762" fmla="*/ 2563549 h 5893281"/>
              <a:gd name="connsiteX1763" fmla="*/ 3033291 w 10035679"/>
              <a:gd name="connsiteY1763" fmla="*/ 2559325 h 5893281"/>
              <a:gd name="connsiteX1764" fmla="*/ 3033291 w 10035679"/>
              <a:gd name="connsiteY1764" fmla="*/ 2557512 h 5893281"/>
              <a:gd name="connsiteX1765" fmla="*/ 3029670 w 10035679"/>
              <a:gd name="connsiteY1765" fmla="*/ 2557512 h 5893281"/>
              <a:gd name="connsiteX1766" fmla="*/ 3027254 w 10035679"/>
              <a:gd name="connsiteY1766" fmla="*/ 2553288 h 5893281"/>
              <a:gd name="connsiteX1767" fmla="*/ 2265920 w 10035679"/>
              <a:gd name="connsiteY1767" fmla="*/ 2427706 h 5893281"/>
              <a:gd name="connsiteX1768" fmla="*/ 2249618 w 10035679"/>
              <a:gd name="connsiteY1768" fmla="*/ 2452462 h 5893281"/>
              <a:gd name="connsiteX1769" fmla="*/ 2231506 w 10035679"/>
              <a:gd name="connsiteY1769" fmla="*/ 2474799 h 5893281"/>
              <a:gd name="connsiteX1770" fmla="*/ 2221242 w 10035679"/>
              <a:gd name="connsiteY1770" fmla="*/ 2505592 h 5893281"/>
              <a:gd name="connsiteX1771" fmla="*/ 2241769 w 10035679"/>
              <a:gd name="connsiteY1771" fmla="*/ 2503779 h 5893281"/>
              <a:gd name="connsiteX1772" fmla="*/ 2255657 w 10035679"/>
              <a:gd name="connsiteY1772" fmla="*/ 2509818 h 5893281"/>
              <a:gd name="connsiteX1773" fmla="*/ 2265920 w 10035679"/>
              <a:gd name="connsiteY1773" fmla="*/ 2520080 h 5893281"/>
              <a:gd name="connsiteX1774" fmla="*/ 2279807 w 10035679"/>
              <a:gd name="connsiteY1774" fmla="*/ 2538798 h 5893281"/>
              <a:gd name="connsiteX1775" fmla="*/ 2284033 w 10035679"/>
              <a:gd name="connsiteY1775" fmla="*/ 2524308 h 5893281"/>
              <a:gd name="connsiteX1776" fmla="*/ 2284033 w 10035679"/>
              <a:gd name="connsiteY1776" fmla="*/ 2514044 h 5893281"/>
              <a:gd name="connsiteX1777" fmla="*/ 2288260 w 10035679"/>
              <a:gd name="connsiteY1777" fmla="*/ 2505592 h 5893281"/>
              <a:gd name="connsiteX1778" fmla="*/ 2288260 w 10035679"/>
              <a:gd name="connsiteY1778" fmla="*/ 2495327 h 5893281"/>
              <a:gd name="connsiteX1779" fmla="*/ 2306372 w 10035679"/>
              <a:gd name="connsiteY1779" fmla="*/ 2495327 h 5893281"/>
              <a:gd name="connsiteX1780" fmla="*/ 2316636 w 10035679"/>
              <a:gd name="connsiteY1780" fmla="*/ 2520080 h 5893281"/>
              <a:gd name="connsiteX1781" fmla="*/ 2332938 w 10035679"/>
              <a:gd name="connsiteY1781" fmla="*/ 2528535 h 5893281"/>
              <a:gd name="connsiteX1782" fmla="*/ 2346824 w 10035679"/>
              <a:gd name="connsiteY1782" fmla="*/ 2534573 h 5893281"/>
              <a:gd name="connsiteX1783" fmla="*/ 2360710 w 10035679"/>
              <a:gd name="connsiteY1783" fmla="*/ 2543023 h 5893281"/>
              <a:gd name="connsiteX1784" fmla="*/ 2374596 w 10035679"/>
              <a:gd name="connsiteY1784" fmla="*/ 2559325 h 5893281"/>
              <a:gd name="connsiteX1785" fmla="*/ 2360710 w 10035679"/>
              <a:gd name="connsiteY1785" fmla="*/ 2581666 h 5893281"/>
              <a:gd name="connsiteX1786" fmla="*/ 2344408 w 10035679"/>
              <a:gd name="connsiteY1786" fmla="*/ 2606420 h 5893281"/>
              <a:gd name="connsiteX1787" fmla="*/ 2330522 w 10035679"/>
              <a:gd name="connsiteY1787" fmla="*/ 2639628 h 5893281"/>
              <a:gd name="connsiteX1788" fmla="*/ 2318447 w 10035679"/>
              <a:gd name="connsiteY1788" fmla="*/ 2668606 h 5893281"/>
              <a:gd name="connsiteX1789" fmla="*/ 2318447 w 10035679"/>
              <a:gd name="connsiteY1789" fmla="*/ 2686722 h 5893281"/>
              <a:gd name="connsiteX1790" fmla="*/ 2320863 w 10035679"/>
              <a:gd name="connsiteY1790" fmla="*/ 2698794 h 5893281"/>
              <a:gd name="connsiteX1791" fmla="*/ 2320863 w 10035679"/>
              <a:gd name="connsiteY1791" fmla="*/ 2704833 h 5893281"/>
              <a:gd name="connsiteX1792" fmla="*/ 2325089 w 10035679"/>
              <a:gd name="connsiteY1792" fmla="*/ 2709059 h 5893281"/>
              <a:gd name="connsiteX1793" fmla="*/ 2329315 w 10035679"/>
              <a:gd name="connsiteY1793" fmla="*/ 2713285 h 5893281"/>
              <a:gd name="connsiteX1794" fmla="*/ 2331125 w 10035679"/>
              <a:gd name="connsiteY1794" fmla="*/ 2717511 h 5893281"/>
              <a:gd name="connsiteX1795" fmla="*/ 2343200 w 10035679"/>
              <a:gd name="connsiteY1795" fmla="*/ 2719323 h 5893281"/>
              <a:gd name="connsiteX1796" fmla="*/ 2343200 w 10035679"/>
              <a:gd name="connsiteY1796" fmla="*/ 2713285 h 5893281"/>
              <a:gd name="connsiteX1797" fmla="*/ 2349239 w 10035679"/>
              <a:gd name="connsiteY1797" fmla="*/ 2698794 h 5893281"/>
              <a:gd name="connsiteX1798" fmla="*/ 2359502 w 10035679"/>
              <a:gd name="connsiteY1798" fmla="*/ 2676456 h 5893281"/>
              <a:gd name="connsiteX1799" fmla="*/ 2371577 w 10035679"/>
              <a:gd name="connsiteY1799" fmla="*/ 2647475 h 5893281"/>
              <a:gd name="connsiteX1800" fmla="*/ 2381843 w 10035679"/>
              <a:gd name="connsiteY1800" fmla="*/ 2622721 h 5893281"/>
              <a:gd name="connsiteX1801" fmla="*/ 2392106 w 10035679"/>
              <a:gd name="connsiteY1801" fmla="*/ 2602194 h 5893281"/>
              <a:gd name="connsiteX1802" fmla="*/ 2396334 w 10035679"/>
              <a:gd name="connsiteY1802" fmla="*/ 2587703 h 5893281"/>
              <a:gd name="connsiteX1803" fmla="*/ 2420482 w 10035679"/>
              <a:gd name="connsiteY1803" fmla="*/ 2587703 h 5893281"/>
              <a:gd name="connsiteX1804" fmla="*/ 2424710 w 10035679"/>
              <a:gd name="connsiteY1804" fmla="*/ 2626946 h 5893281"/>
              <a:gd name="connsiteX1805" fmla="*/ 2424710 w 10035679"/>
              <a:gd name="connsiteY1805" fmla="*/ 2661965 h 5893281"/>
              <a:gd name="connsiteX1806" fmla="*/ 2424710 w 10035679"/>
              <a:gd name="connsiteY1806" fmla="*/ 2705436 h 5893281"/>
              <a:gd name="connsiteX1807" fmla="*/ 2428937 w 10035679"/>
              <a:gd name="connsiteY1807" fmla="*/ 2752529 h 5893281"/>
              <a:gd name="connsiteX1808" fmla="*/ 2473615 w 10035679"/>
              <a:gd name="connsiteY1808" fmla="*/ 2758568 h 5893281"/>
              <a:gd name="connsiteX1809" fmla="*/ 2491727 w 10035679"/>
              <a:gd name="connsiteY1809" fmla="*/ 2732002 h 5893281"/>
              <a:gd name="connsiteX1810" fmla="*/ 2524329 w 10035679"/>
              <a:gd name="connsiteY1810" fmla="*/ 2713285 h 5893281"/>
              <a:gd name="connsiteX1811" fmla="*/ 2558743 w 10035679"/>
              <a:gd name="connsiteY1811" fmla="*/ 2694568 h 5893281"/>
              <a:gd name="connsiteX1812" fmla="*/ 2594969 w 10035679"/>
              <a:gd name="connsiteY1812" fmla="*/ 2680080 h 5893281"/>
              <a:gd name="connsiteX1813" fmla="*/ 2629384 w 10035679"/>
              <a:gd name="connsiteY1813" fmla="*/ 2665587 h 5893281"/>
              <a:gd name="connsiteX1814" fmla="*/ 2661987 w 10035679"/>
              <a:gd name="connsiteY1814" fmla="*/ 2646870 h 5893281"/>
              <a:gd name="connsiteX1815" fmla="*/ 2675873 w 10035679"/>
              <a:gd name="connsiteY1815" fmla="*/ 2626343 h 5893281"/>
              <a:gd name="connsiteX1816" fmla="*/ 2668023 w 10035679"/>
              <a:gd name="connsiteY1816" fmla="*/ 2626343 h 5893281"/>
              <a:gd name="connsiteX1817" fmla="*/ 2666213 w 10035679"/>
              <a:gd name="connsiteY1817" fmla="*/ 2617891 h 5893281"/>
              <a:gd name="connsiteX1818" fmla="*/ 2666213 w 10035679"/>
              <a:gd name="connsiteY1818" fmla="*/ 2616079 h 5893281"/>
              <a:gd name="connsiteX1819" fmla="*/ 2661987 w 10035679"/>
              <a:gd name="connsiteY1819" fmla="*/ 2611853 h 5893281"/>
              <a:gd name="connsiteX1820" fmla="*/ 2657761 w 10035679"/>
              <a:gd name="connsiteY1820" fmla="*/ 2611853 h 5893281"/>
              <a:gd name="connsiteX1821" fmla="*/ 2653533 w 10035679"/>
              <a:gd name="connsiteY1821" fmla="*/ 2611853 h 5893281"/>
              <a:gd name="connsiteX1822" fmla="*/ 2647496 w 10035679"/>
              <a:gd name="connsiteY1822" fmla="*/ 2607627 h 5893281"/>
              <a:gd name="connsiteX1823" fmla="*/ 2633610 w 10035679"/>
              <a:gd name="connsiteY1823" fmla="*/ 2617891 h 5893281"/>
              <a:gd name="connsiteX1824" fmla="*/ 2609460 w 10035679"/>
              <a:gd name="connsiteY1824" fmla="*/ 2632381 h 5893281"/>
              <a:gd name="connsiteX1825" fmla="*/ 2581083 w 10035679"/>
              <a:gd name="connsiteY1825" fmla="*/ 2654720 h 5893281"/>
              <a:gd name="connsiteX1826" fmla="*/ 2544856 w 10035679"/>
              <a:gd name="connsiteY1826" fmla="*/ 2673438 h 5893281"/>
              <a:gd name="connsiteX1827" fmla="*/ 2512254 w 10035679"/>
              <a:gd name="connsiteY1827" fmla="*/ 2693965 h 5893281"/>
              <a:gd name="connsiteX1828" fmla="*/ 2482067 w 10035679"/>
              <a:gd name="connsiteY1828" fmla="*/ 2708456 h 5893281"/>
              <a:gd name="connsiteX1829" fmla="*/ 2459726 w 10035679"/>
              <a:gd name="connsiteY1829" fmla="*/ 2716908 h 5893281"/>
              <a:gd name="connsiteX1830" fmla="*/ 2453691 w 10035679"/>
              <a:gd name="connsiteY1830" fmla="*/ 2718719 h 5893281"/>
              <a:gd name="connsiteX1831" fmla="*/ 2449464 w 10035679"/>
              <a:gd name="connsiteY1831" fmla="*/ 2716908 h 5893281"/>
              <a:gd name="connsiteX1832" fmla="*/ 2445238 w 10035679"/>
              <a:gd name="connsiteY1832" fmla="*/ 2712682 h 5893281"/>
              <a:gd name="connsiteX1833" fmla="*/ 2445238 w 10035679"/>
              <a:gd name="connsiteY1833" fmla="*/ 2708456 h 5893281"/>
              <a:gd name="connsiteX1834" fmla="*/ 2445238 w 10035679"/>
              <a:gd name="connsiteY1834" fmla="*/ 2704228 h 5893281"/>
              <a:gd name="connsiteX1835" fmla="*/ 2443425 w 10035679"/>
              <a:gd name="connsiteY1835" fmla="*/ 2698192 h 5893281"/>
              <a:gd name="connsiteX1836" fmla="*/ 2453691 w 10035679"/>
              <a:gd name="connsiteY1836" fmla="*/ 2679475 h 5893281"/>
              <a:gd name="connsiteX1837" fmla="*/ 2453691 w 10035679"/>
              <a:gd name="connsiteY1837" fmla="*/ 2664982 h 5893281"/>
              <a:gd name="connsiteX1838" fmla="*/ 2449464 w 10035679"/>
              <a:gd name="connsiteY1838" fmla="*/ 2654720 h 5893281"/>
              <a:gd name="connsiteX1839" fmla="*/ 2445238 w 10035679"/>
              <a:gd name="connsiteY1839" fmla="*/ 2636005 h 5893281"/>
              <a:gd name="connsiteX1840" fmla="*/ 2453085 w 10035679"/>
              <a:gd name="connsiteY1840" fmla="*/ 2615476 h 5893281"/>
              <a:gd name="connsiteX1841" fmla="*/ 2457314 w 10035679"/>
              <a:gd name="connsiteY1841" fmla="*/ 2611251 h 5893281"/>
              <a:gd name="connsiteX1842" fmla="*/ 2459124 w 10035679"/>
              <a:gd name="connsiteY1842" fmla="*/ 2607025 h 5893281"/>
              <a:gd name="connsiteX1843" fmla="*/ 2463350 w 10035679"/>
              <a:gd name="connsiteY1843" fmla="*/ 2602799 h 5893281"/>
              <a:gd name="connsiteX1844" fmla="*/ 2467576 w 10035679"/>
              <a:gd name="connsiteY1844" fmla="*/ 2602799 h 5893281"/>
              <a:gd name="connsiteX1845" fmla="*/ 2471802 w 10035679"/>
              <a:gd name="connsiteY1845" fmla="*/ 2602799 h 5893281"/>
              <a:gd name="connsiteX1846" fmla="*/ 2473615 w 10035679"/>
              <a:gd name="connsiteY1846" fmla="*/ 2600986 h 5893281"/>
              <a:gd name="connsiteX1847" fmla="*/ 2477841 w 10035679"/>
              <a:gd name="connsiteY1847" fmla="*/ 2596760 h 5893281"/>
              <a:gd name="connsiteX1848" fmla="*/ 2477841 w 10035679"/>
              <a:gd name="connsiteY1848" fmla="*/ 2588308 h 5893281"/>
              <a:gd name="connsiteX1849" fmla="*/ 2482067 w 10035679"/>
              <a:gd name="connsiteY1849" fmla="*/ 2578043 h 5893281"/>
              <a:gd name="connsiteX1850" fmla="*/ 2482067 w 10035679"/>
              <a:gd name="connsiteY1850" fmla="*/ 2559325 h 5893281"/>
              <a:gd name="connsiteX1851" fmla="*/ 2463955 w 10035679"/>
              <a:gd name="connsiteY1851" fmla="*/ 2549062 h 5893281"/>
              <a:gd name="connsiteX1852" fmla="*/ 2445841 w 10035679"/>
              <a:gd name="connsiteY1852" fmla="*/ 2544836 h 5893281"/>
              <a:gd name="connsiteX1853" fmla="*/ 2431956 w 10035679"/>
              <a:gd name="connsiteY1853" fmla="*/ 2544836 h 5893281"/>
              <a:gd name="connsiteX1854" fmla="*/ 2415654 w 10035679"/>
              <a:gd name="connsiteY1854" fmla="*/ 2538798 h 5893281"/>
              <a:gd name="connsiteX1855" fmla="*/ 2389087 w 10035679"/>
              <a:gd name="connsiteY1855" fmla="*/ 2520080 h 5893281"/>
              <a:gd name="connsiteX1856" fmla="*/ 2372785 w 10035679"/>
              <a:gd name="connsiteY1856" fmla="*/ 2503779 h 5893281"/>
              <a:gd name="connsiteX1857" fmla="*/ 2360710 w 10035679"/>
              <a:gd name="connsiteY1857" fmla="*/ 2481442 h 5893281"/>
              <a:gd name="connsiteX1858" fmla="*/ 2346824 w 10035679"/>
              <a:gd name="connsiteY1858" fmla="*/ 2460914 h 5893281"/>
              <a:gd name="connsiteX1859" fmla="*/ 2330522 w 10035679"/>
              <a:gd name="connsiteY1859" fmla="*/ 2446423 h 5893281"/>
              <a:gd name="connsiteX1860" fmla="*/ 2302145 w 10035679"/>
              <a:gd name="connsiteY1860" fmla="*/ 2431931 h 5893281"/>
              <a:gd name="connsiteX1861" fmla="*/ 2977132 w 10035679"/>
              <a:gd name="connsiteY1861" fmla="*/ 2395103 h 5893281"/>
              <a:gd name="connsiteX1862" fmla="*/ 3003699 w 10035679"/>
              <a:gd name="connsiteY1862" fmla="*/ 2396914 h 5893281"/>
              <a:gd name="connsiteX1863" fmla="*/ 3019397 w 10035679"/>
              <a:gd name="connsiteY1863" fmla="*/ 2401140 h 5893281"/>
              <a:gd name="connsiteX1864" fmla="*/ 3041737 w 10035679"/>
              <a:gd name="connsiteY1864" fmla="*/ 2409595 h 5893281"/>
              <a:gd name="connsiteX1865" fmla="*/ 3041737 w 10035679"/>
              <a:gd name="connsiteY1865" fmla="*/ 2425897 h 5893281"/>
              <a:gd name="connsiteX1866" fmla="*/ 3033888 w 10035679"/>
              <a:gd name="connsiteY1866" fmla="*/ 2425897 h 5893281"/>
              <a:gd name="connsiteX1867" fmla="*/ 3027849 w 10035679"/>
              <a:gd name="connsiteY1867" fmla="*/ 2430123 h 5893281"/>
              <a:gd name="connsiteX1868" fmla="*/ 3019397 w 10035679"/>
              <a:gd name="connsiteY1868" fmla="*/ 2430123 h 5893281"/>
              <a:gd name="connsiteX1869" fmla="*/ 3013360 w 10035679"/>
              <a:gd name="connsiteY1869" fmla="*/ 2430123 h 5893281"/>
              <a:gd name="connsiteX1870" fmla="*/ 3003699 w 10035679"/>
              <a:gd name="connsiteY1870" fmla="*/ 2433747 h 5893281"/>
              <a:gd name="connsiteX1871" fmla="*/ 2995245 w 10035679"/>
              <a:gd name="connsiteY1871" fmla="*/ 2423482 h 5893281"/>
              <a:gd name="connsiteX1872" fmla="*/ 2991019 w 10035679"/>
              <a:gd name="connsiteY1872" fmla="*/ 2419858 h 5893281"/>
              <a:gd name="connsiteX1873" fmla="*/ 2989208 w 10035679"/>
              <a:gd name="connsiteY1873" fmla="*/ 2411405 h 5893281"/>
              <a:gd name="connsiteX1874" fmla="*/ 2984982 w 10035679"/>
              <a:gd name="connsiteY1874" fmla="*/ 2405368 h 5893281"/>
              <a:gd name="connsiteX1875" fmla="*/ 3143170 w 10035679"/>
              <a:gd name="connsiteY1875" fmla="*/ 2354046 h 5893281"/>
              <a:gd name="connsiteX1876" fmla="*/ 3165508 w 10035679"/>
              <a:gd name="connsiteY1876" fmla="*/ 2354046 h 5893281"/>
              <a:gd name="connsiteX1877" fmla="*/ 3165508 w 10035679"/>
              <a:gd name="connsiteY1877" fmla="*/ 2383026 h 5893281"/>
              <a:gd name="connsiteX1878" fmla="*/ 3165508 w 10035679"/>
              <a:gd name="connsiteY1878" fmla="*/ 2409592 h 5893281"/>
              <a:gd name="connsiteX1879" fmla="*/ 3169734 w 10035679"/>
              <a:gd name="connsiteY1879" fmla="*/ 2430120 h 5893281"/>
              <a:gd name="connsiteX1880" fmla="*/ 3171547 w 10035679"/>
              <a:gd name="connsiteY1880" fmla="*/ 2454270 h 5893281"/>
              <a:gd name="connsiteX1881" fmla="*/ 3211998 w 10035679"/>
              <a:gd name="connsiteY1881" fmla="*/ 2454270 h 5893281"/>
              <a:gd name="connsiteX1882" fmla="*/ 3211998 w 10035679"/>
              <a:gd name="connsiteY1882" fmla="*/ 2495325 h 5893281"/>
              <a:gd name="connsiteX1883" fmla="*/ 3228301 w 10035679"/>
              <a:gd name="connsiteY1883" fmla="*/ 2495325 h 5893281"/>
              <a:gd name="connsiteX1884" fmla="*/ 3232527 w 10035679"/>
              <a:gd name="connsiteY1884" fmla="*/ 2497138 h 5893281"/>
              <a:gd name="connsiteX1885" fmla="*/ 3236753 w 10035679"/>
              <a:gd name="connsiteY1885" fmla="*/ 2497138 h 5893281"/>
              <a:gd name="connsiteX1886" fmla="*/ 3240374 w 10035679"/>
              <a:gd name="connsiteY1886" fmla="*/ 2497138 h 5893281"/>
              <a:gd name="connsiteX1887" fmla="*/ 3242790 w 10035679"/>
              <a:gd name="connsiteY1887" fmla="*/ 2497138 h 5893281"/>
              <a:gd name="connsiteX1888" fmla="*/ 3246413 w 10035679"/>
              <a:gd name="connsiteY1888" fmla="*/ 2497138 h 5893281"/>
              <a:gd name="connsiteX1889" fmla="*/ 3250639 w 10035679"/>
              <a:gd name="connsiteY1889" fmla="*/ 2501364 h 5893281"/>
              <a:gd name="connsiteX1890" fmla="*/ 3246413 w 10035679"/>
              <a:gd name="connsiteY1890" fmla="*/ 2523702 h 5893281"/>
              <a:gd name="connsiteX1891" fmla="*/ 3240374 w 10035679"/>
              <a:gd name="connsiteY1891" fmla="*/ 2548457 h 5893281"/>
              <a:gd name="connsiteX1892" fmla="*/ 3236753 w 10035679"/>
              <a:gd name="connsiteY1892" fmla="*/ 2572606 h 5893281"/>
              <a:gd name="connsiteX1893" fmla="*/ 3228301 w 10035679"/>
              <a:gd name="connsiteY1893" fmla="*/ 2572606 h 5893281"/>
              <a:gd name="connsiteX1894" fmla="*/ 3226488 w 10035679"/>
              <a:gd name="connsiteY1894" fmla="*/ 2564759 h 5893281"/>
              <a:gd name="connsiteX1895" fmla="*/ 3226488 w 10035679"/>
              <a:gd name="connsiteY1895" fmla="*/ 2562343 h 5893281"/>
              <a:gd name="connsiteX1896" fmla="*/ 3226488 w 10035679"/>
              <a:gd name="connsiteY1896" fmla="*/ 2558721 h 5893281"/>
              <a:gd name="connsiteX1897" fmla="*/ 3222262 w 10035679"/>
              <a:gd name="connsiteY1897" fmla="*/ 2554494 h 5893281"/>
              <a:gd name="connsiteX1898" fmla="*/ 3222262 w 10035679"/>
              <a:gd name="connsiteY1898" fmla="*/ 2550269 h 5893281"/>
              <a:gd name="connsiteX1899" fmla="*/ 3218036 w 10035679"/>
              <a:gd name="connsiteY1899" fmla="*/ 2558721 h 5893281"/>
              <a:gd name="connsiteX1900" fmla="*/ 3214413 w 10035679"/>
              <a:gd name="connsiteY1900" fmla="*/ 2558721 h 5893281"/>
              <a:gd name="connsiteX1901" fmla="*/ 3214413 w 10035679"/>
              <a:gd name="connsiteY1901" fmla="*/ 2562343 h 5893281"/>
              <a:gd name="connsiteX1902" fmla="*/ 3211998 w 10035679"/>
              <a:gd name="connsiteY1902" fmla="*/ 2562343 h 5893281"/>
              <a:gd name="connsiteX1903" fmla="*/ 3204150 w 10035679"/>
              <a:gd name="connsiteY1903" fmla="*/ 2564759 h 5893281"/>
              <a:gd name="connsiteX1904" fmla="*/ 3204150 w 10035679"/>
              <a:gd name="connsiteY1904" fmla="*/ 2550269 h 5893281"/>
              <a:gd name="connsiteX1905" fmla="*/ 3208376 w 10035679"/>
              <a:gd name="connsiteY1905" fmla="*/ 2548457 h 5893281"/>
              <a:gd name="connsiteX1906" fmla="*/ 3208376 w 10035679"/>
              <a:gd name="connsiteY1906" fmla="*/ 2544229 h 5893281"/>
              <a:gd name="connsiteX1907" fmla="*/ 3211998 w 10035679"/>
              <a:gd name="connsiteY1907" fmla="*/ 2540004 h 5893281"/>
              <a:gd name="connsiteX1908" fmla="*/ 3211998 w 10035679"/>
              <a:gd name="connsiteY1908" fmla="*/ 2533967 h 5893281"/>
              <a:gd name="connsiteX1909" fmla="*/ 3211998 w 10035679"/>
              <a:gd name="connsiteY1909" fmla="*/ 2526118 h 5893281"/>
              <a:gd name="connsiteX1910" fmla="*/ 3204150 w 10035679"/>
              <a:gd name="connsiteY1910" fmla="*/ 2526118 h 5893281"/>
              <a:gd name="connsiteX1911" fmla="*/ 3189659 w 10035679"/>
              <a:gd name="connsiteY1911" fmla="*/ 2540004 h 5893281"/>
              <a:gd name="connsiteX1912" fmla="*/ 3175773 w 10035679"/>
              <a:gd name="connsiteY1912" fmla="*/ 2554494 h 5893281"/>
              <a:gd name="connsiteX1913" fmla="*/ 3157658 w 10035679"/>
              <a:gd name="connsiteY1913" fmla="*/ 2564759 h 5893281"/>
              <a:gd name="connsiteX1914" fmla="*/ 3157658 w 10035679"/>
              <a:gd name="connsiteY1914" fmla="*/ 2554494 h 5893281"/>
              <a:gd name="connsiteX1915" fmla="*/ 3157658 w 10035679"/>
              <a:gd name="connsiteY1915" fmla="*/ 2544229 h 5893281"/>
              <a:gd name="connsiteX1916" fmla="*/ 3157658 w 10035679"/>
              <a:gd name="connsiteY1916" fmla="*/ 2540004 h 5893281"/>
              <a:gd name="connsiteX1917" fmla="*/ 3155243 w 10035679"/>
              <a:gd name="connsiteY1917" fmla="*/ 2538193 h 5893281"/>
              <a:gd name="connsiteX1918" fmla="*/ 3147395 w 10035679"/>
              <a:gd name="connsiteY1918" fmla="*/ 2533967 h 5893281"/>
              <a:gd name="connsiteX1919" fmla="*/ 3137131 w 10035679"/>
              <a:gd name="connsiteY1919" fmla="*/ 2533967 h 5893281"/>
              <a:gd name="connsiteX1920" fmla="*/ 3119019 w 10035679"/>
              <a:gd name="connsiteY1920" fmla="*/ 2533967 h 5893281"/>
              <a:gd name="connsiteX1921" fmla="*/ 3112980 w 10035679"/>
              <a:gd name="connsiteY1921" fmla="*/ 2533967 h 5893281"/>
              <a:gd name="connsiteX1922" fmla="*/ 3104528 w 10035679"/>
              <a:gd name="connsiteY1922" fmla="*/ 2533967 h 5893281"/>
              <a:gd name="connsiteX1923" fmla="*/ 3094868 w 10035679"/>
              <a:gd name="connsiteY1923" fmla="*/ 2529741 h 5893281"/>
              <a:gd name="connsiteX1924" fmla="*/ 3084603 w 10035679"/>
              <a:gd name="connsiteY1924" fmla="*/ 2529741 h 5893281"/>
              <a:gd name="connsiteX1925" fmla="*/ 3074340 w 10035679"/>
              <a:gd name="connsiteY1925" fmla="*/ 2526118 h 5893281"/>
              <a:gd name="connsiteX1926" fmla="*/ 3066490 w 10035679"/>
              <a:gd name="connsiteY1926" fmla="*/ 2519476 h 5893281"/>
              <a:gd name="connsiteX1927" fmla="*/ 3086415 w 10035679"/>
              <a:gd name="connsiteY1927" fmla="*/ 2491099 h 5893281"/>
              <a:gd name="connsiteX1928" fmla="*/ 3108754 w 10035679"/>
              <a:gd name="connsiteY1928" fmla="*/ 2448234 h 5893281"/>
              <a:gd name="connsiteX1929" fmla="*/ 3123245 w 10035679"/>
              <a:gd name="connsiteY1929" fmla="*/ 2401140 h 5893281"/>
              <a:gd name="connsiteX1930" fmla="*/ 2472391 w 10035679"/>
              <a:gd name="connsiteY1930" fmla="*/ 2229672 h 5893281"/>
              <a:gd name="connsiteX1931" fmla="*/ 2502578 w 10035679"/>
              <a:gd name="connsiteY1931" fmla="*/ 2229672 h 5893281"/>
              <a:gd name="connsiteX1932" fmla="*/ 2502578 w 10035679"/>
              <a:gd name="connsiteY1932" fmla="*/ 2244162 h 5893281"/>
              <a:gd name="connsiteX1933" fmla="*/ 2496542 w 10035679"/>
              <a:gd name="connsiteY1933" fmla="*/ 2244162 h 5893281"/>
              <a:gd name="connsiteX1934" fmla="*/ 2492919 w 10035679"/>
              <a:gd name="connsiteY1934" fmla="*/ 2247783 h 5893281"/>
              <a:gd name="connsiteX1935" fmla="*/ 2490503 w 10035679"/>
              <a:gd name="connsiteY1935" fmla="*/ 2247783 h 5893281"/>
              <a:gd name="connsiteX1936" fmla="*/ 2486882 w 10035679"/>
              <a:gd name="connsiteY1936" fmla="*/ 2247783 h 5893281"/>
              <a:gd name="connsiteX1937" fmla="*/ 2482656 w 10035679"/>
              <a:gd name="connsiteY1937" fmla="*/ 2252012 h 5893281"/>
              <a:gd name="connsiteX1938" fmla="*/ 2472391 w 10035679"/>
              <a:gd name="connsiteY1938" fmla="*/ 2252012 h 5893281"/>
              <a:gd name="connsiteX1939" fmla="*/ 1043899 w 10035679"/>
              <a:gd name="connsiteY1939" fmla="*/ 2213370 h 5893281"/>
              <a:gd name="connsiteX1940" fmla="*/ 1057785 w 10035679"/>
              <a:gd name="connsiteY1940" fmla="*/ 2213370 h 5893281"/>
              <a:gd name="connsiteX1941" fmla="*/ 1063823 w 10035679"/>
              <a:gd name="connsiteY1941" fmla="*/ 2215181 h 5893281"/>
              <a:gd name="connsiteX1942" fmla="*/ 1072275 w 10035679"/>
              <a:gd name="connsiteY1942" fmla="*/ 2219408 h 5893281"/>
              <a:gd name="connsiteX1943" fmla="*/ 1081935 w 10035679"/>
              <a:gd name="connsiteY1943" fmla="*/ 2219408 h 5893281"/>
              <a:gd name="connsiteX1944" fmla="*/ 1096426 w 10035679"/>
              <a:gd name="connsiteY1944" fmla="*/ 2219408 h 5893281"/>
              <a:gd name="connsiteX1945" fmla="*/ 1100652 w 10035679"/>
              <a:gd name="connsiteY1945" fmla="*/ 2247783 h 5893281"/>
              <a:gd name="connsiteX1946" fmla="*/ 1106689 w 10035679"/>
              <a:gd name="connsiteY1946" fmla="*/ 2270726 h 5893281"/>
              <a:gd name="connsiteX1947" fmla="*/ 1110312 w 10035679"/>
              <a:gd name="connsiteY1947" fmla="*/ 2299103 h 5893281"/>
              <a:gd name="connsiteX1948" fmla="*/ 1096426 w 10035679"/>
              <a:gd name="connsiteY1948" fmla="*/ 2299103 h 5893281"/>
              <a:gd name="connsiteX1949" fmla="*/ 1088577 w 10035679"/>
              <a:gd name="connsiteY1949" fmla="*/ 2287028 h 5893281"/>
              <a:gd name="connsiteX1950" fmla="*/ 1081935 w 10035679"/>
              <a:gd name="connsiteY1950" fmla="*/ 2280991 h 5893281"/>
              <a:gd name="connsiteX1951" fmla="*/ 1072275 w 10035679"/>
              <a:gd name="connsiteY1951" fmla="*/ 2272539 h 5893281"/>
              <a:gd name="connsiteX1952" fmla="*/ 1063823 w 10035679"/>
              <a:gd name="connsiteY1952" fmla="*/ 2266500 h 5893281"/>
              <a:gd name="connsiteX1953" fmla="*/ 1057785 w 10035679"/>
              <a:gd name="connsiteY1953" fmla="*/ 2256238 h 5893281"/>
              <a:gd name="connsiteX1954" fmla="*/ 1049935 w 10035679"/>
              <a:gd name="connsiteY1954" fmla="*/ 2244162 h 5893281"/>
              <a:gd name="connsiteX1955" fmla="*/ 1045709 w 10035679"/>
              <a:gd name="connsiteY1955" fmla="*/ 2238124 h 5893281"/>
              <a:gd name="connsiteX1956" fmla="*/ 1043899 w 10035679"/>
              <a:gd name="connsiteY1956" fmla="*/ 2229672 h 5893281"/>
              <a:gd name="connsiteX1957" fmla="*/ 1043899 w 10035679"/>
              <a:gd name="connsiteY1957" fmla="*/ 2223635 h 5893281"/>
              <a:gd name="connsiteX1958" fmla="*/ 8722502 w 10035679"/>
              <a:gd name="connsiteY1958" fmla="*/ 2186807 h 5893281"/>
              <a:gd name="connsiteX1959" fmla="*/ 8726728 w 10035679"/>
              <a:gd name="connsiteY1959" fmla="*/ 2191033 h 5893281"/>
              <a:gd name="connsiteX1960" fmla="*/ 8726728 w 10035679"/>
              <a:gd name="connsiteY1960" fmla="*/ 2194656 h 5893281"/>
              <a:gd name="connsiteX1961" fmla="*/ 8728538 w 10035679"/>
              <a:gd name="connsiteY1961" fmla="*/ 2194656 h 5893281"/>
              <a:gd name="connsiteX1962" fmla="*/ 8728538 w 10035679"/>
              <a:gd name="connsiteY1962" fmla="*/ 2198882 h 5893281"/>
              <a:gd name="connsiteX1963" fmla="*/ 8740614 w 10035679"/>
              <a:gd name="connsiteY1963" fmla="*/ 2223635 h 5893281"/>
              <a:gd name="connsiteX1964" fmla="*/ 8740614 w 10035679"/>
              <a:gd name="connsiteY1964" fmla="*/ 2256239 h 5893281"/>
              <a:gd name="connsiteX1965" fmla="*/ 8740614 w 10035679"/>
              <a:gd name="connsiteY1965" fmla="*/ 2287031 h 5893281"/>
              <a:gd name="connsiteX1966" fmla="*/ 8746652 w 10035679"/>
              <a:gd name="connsiteY1966" fmla="*/ 2323860 h 5893281"/>
              <a:gd name="connsiteX1967" fmla="*/ 8756915 w 10035679"/>
              <a:gd name="connsiteY1967" fmla="*/ 2358276 h 5893281"/>
              <a:gd name="connsiteX1968" fmla="*/ 8775029 w 10035679"/>
              <a:gd name="connsiteY1968" fmla="*/ 2396916 h 5893281"/>
              <a:gd name="connsiteX1969" fmla="*/ 8785292 w 10035679"/>
              <a:gd name="connsiteY1969" fmla="*/ 2439783 h 5893281"/>
              <a:gd name="connsiteX1970" fmla="*/ 8736993 w 10035679"/>
              <a:gd name="connsiteY1970" fmla="*/ 2433744 h 5893281"/>
              <a:gd name="connsiteX1971" fmla="*/ 8736993 w 10035679"/>
              <a:gd name="connsiteY1971" fmla="*/ 2466347 h 5893281"/>
              <a:gd name="connsiteX1972" fmla="*/ 8743029 w 10035679"/>
              <a:gd name="connsiteY1972" fmla="*/ 2491103 h 5893281"/>
              <a:gd name="connsiteX1973" fmla="*/ 8746652 w 10035679"/>
              <a:gd name="connsiteY1973" fmla="*/ 2515857 h 5893281"/>
              <a:gd name="connsiteX1974" fmla="*/ 8755104 w 10035679"/>
              <a:gd name="connsiteY1974" fmla="*/ 2550270 h 5893281"/>
              <a:gd name="connsiteX1975" fmla="*/ 8743029 w 10035679"/>
              <a:gd name="connsiteY1975" fmla="*/ 2550270 h 5893281"/>
              <a:gd name="connsiteX1976" fmla="*/ 8736993 w 10035679"/>
              <a:gd name="connsiteY1976" fmla="*/ 2550270 h 5893281"/>
              <a:gd name="connsiteX1977" fmla="*/ 8726728 w 10035679"/>
              <a:gd name="connsiteY1977" fmla="*/ 2554497 h 5893281"/>
              <a:gd name="connsiteX1978" fmla="*/ 8722502 w 10035679"/>
              <a:gd name="connsiteY1978" fmla="*/ 2554497 h 5893281"/>
              <a:gd name="connsiteX1979" fmla="*/ 8716463 w 10035679"/>
              <a:gd name="connsiteY1979" fmla="*/ 2558725 h 5893281"/>
              <a:gd name="connsiteX1980" fmla="*/ 8708616 w 10035679"/>
              <a:gd name="connsiteY1980" fmla="*/ 2538195 h 5893281"/>
              <a:gd name="connsiteX1981" fmla="*/ 8704388 w 10035679"/>
              <a:gd name="connsiteY1981" fmla="*/ 2497140 h 5893281"/>
              <a:gd name="connsiteX1982" fmla="*/ 8704388 w 10035679"/>
              <a:gd name="connsiteY1982" fmla="*/ 2452461 h 5893281"/>
              <a:gd name="connsiteX1983" fmla="*/ 8704388 w 10035679"/>
              <a:gd name="connsiteY1983" fmla="*/ 2401141 h 5893281"/>
              <a:gd name="connsiteX1984" fmla="*/ 8704388 w 10035679"/>
              <a:gd name="connsiteY1984" fmla="*/ 2354047 h 5893281"/>
              <a:gd name="connsiteX1985" fmla="*/ 8698351 w 10035679"/>
              <a:gd name="connsiteY1985" fmla="*/ 2323860 h 5893281"/>
              <a:gd name="connsiteX1986" fmla="*/ 8698351 w 10035679"/>
              <a:gd name="connsiteY1986" fmla="*/ 2244164 h 5893281"/>
              <a:gd name="connsiteX1987" fmla="*/ 8704388 w 10035679"/>
              <a:gd name="connsiteY1987" fmla="*/ 2233901 h 5893281"/>
              <a:gd name="connsiteX1988" fmla="*/ 8708616 w 10035679"/>
              <a:gd name="connsiteY1988" fmla="*/ 2227862 h 5893281"/>
              <a:gd name="connsiteX1989" fmla="*/ 8712237 w 10035679"/>
              <a:gd name="connsiteY1989" fmla="*/ 2219410 h 5893281"/>
              <a:gd name="connsiteX1990" fmla="*/ 8716463 w 10035679"/>
              <a:gd name="connsiteY1990" fmla="*/ 2213373 h 5893281"/>
              <a:gd name="connsiteX1991" fmla="*/ 8718276 w 10035679"/>
              <a:gd name="connsiteY1991" fmla="*/ 2201297 h 5893281"/>
              <a:gd name="connsiteX1992" fmla="*/ 4566229 w 10035679"/>
              <a:gd name="connsiteY1992" fmla="*/ 2158429 h 5893281"/>
              <a:gd name="connsiteX1993" fmla="*/ 4574077 w 10035679"/>
              <a:gd name="connsiteY1993" fmla="*/ 2201297 h 5893281"/>
              <a:gd name="connsiteX1994" fmla="*/ 4569850 w 10035679"/>
              <a:gd name="connsiteY1994" fmla="*/ 2244164 h 5893281"/>
              <a:gd name="connsiteX1995" fmla="*/ 4560191 w 10035679"/>
              <a:gd name="connsiteY1995" fmla="*/ 2290655 h 5893281"/>
              <a:gd name="connsiteX1996" fmla="*/ 4531814 w 10035679"/>
              <a:gd name="connsiteY1996" fmla="*/ 2305144 h 5893281"/>
              <a:gd name="connsiteX1997" fmla="*/ 4505249 w 10035679"/>
              <a:gd name="connsiteY1997" fmla="*/ 2313598 h 5893281"/>
              <a:gd name="connsiteX1998" fmla="*/ 4466607 w 10035679"/>
              <a:gd name="connsiteY1998" fmla="*/ 2315409 h 5893281"/>
              <a:gd name="connsiteX1999" fmla="*/ 4466607 w 10035679"/>
              <a:gd name="connsiteY1999" fmla="*/ 2299108 h 5893281"/>
              <a:gd name="connsiteX2000" fmla="*/ 4476871 w 10035679"/>
              <a:gd name="connsiteY2000" fmla="*/ 2272541 h 5893281"/>
              <a:gd name="connsiteX2001" fmla="*/ 4476871 w 10035679"/>
              <a:gd name="connsiteY2001" fmla="*/ 2241748 h 5893281"/>
              <a:gd name="connsiteX2002" fmla="*/ 4475059 w 10035679"/>
              <a:gd name="connsiteY2002" fmla="*/ 2204919 h 5893281"/>
              <a:gd name="connsiteX2003" fmla="*/ 4494984 w 10035679"/>
              <a:gd name="connsiteY2003" fmla="*/ 2186807 h 5893281"/>
              <a:gd name="connsiteX2004" fmla="*/ 4513096 w 10035679"/>
              <a:gd name="connsiteY2004" fmla="*/ 2172315 h 5893281"/>
              <a:gd name="connsiteX2005" fmla="*/ 4533626 w 10035679"/>
              <a:gd name="connsiteY2005" fmla="*/ 2162052 h 5893281"/>
              <a:gd name="connsiteX2006" fmla="*/ 5072780 w 10035679"/>
              <a:gd name="connsiteY2006" fmla="*/ 2102884 h 5893281"/>
              <a:gd name="connsiteX2007" fmla="*/ 5078819 w 10035679"/>
              <a:gd name="connsiteY2007" fmla="*/ 2108921 h 5893281"/>
              <a:gd name="connsiteX2008" fmla="*/ 5083045 w 10035679"/>
              <a:gd name="connsiteY2008" fmla="*/ 2113148 h 5893281"/>
              <a:gd name="connsiteX2009" fmla="*/ 5086666 w 10035679"/>
              <a:gd name="connsiteY2009" fmla="*/ 2117375 h 5893281"/>
              <a:gd name="connsiteX2010" fmla="*/ 5086666 w 10035679"/>
              <a:gd name="connsiteY2010" fmla="*/ 2123411 h 5893281"/>
              <a:gd name="connsiteX2011" fmla="*/ 5086666 w 10035679"/>
              <a:gd name="connsiteY2011" fmla="*/ 2131863 h 5893281"/>
              <a:gd name="connsiteX2012" fmla="*/ 5089082 w 10035679"/>
              <a:gd name="connsiteY2012" fmla="*/ 2141525 h 5893281"/>
              <a:gd name="connsiteX2013" fmla="*/ 5086666 w 10035679"/>
              <a:gd name="connsiteY2013" fmla="*/ 2148164 h 5893281"/>
              <a:gd name="connsiteX2014" fmla="*/ 5083045 w 10035679"/>
              <a:gd name="connsiteY2014" fmla="*/ 2151788 h 5893281"/>
              <a:gd name="connsiteX2015" fmla="*/ 5083045 w 10035679"/>
              <a:gd name="connsiteY2015" fmla="*/ 2156013 h 5893281"/>
              <a:gd name="connsiteX2016" fmla="*/ 5083045 w 10035679"/>
              <a:gd name="connsiteY2016" fmla="*/ 2158429 h 5893281"/>
              <a:gd name="connsiteX2017" fmla="*/ 5083045 w 10035679"/>
              <a:gd name="connsiteY2017" fmla="*/ 2162052 h 5893281"/>
              <a:gd name="connsiteX2018" fmla="*/ 5078819 w 10035679"/>
              <a:gd name="connsiteY2018" fmla="*/ 2166278 h 5893281"/>
              <a:gd name="connsiteX2019" fmla="*/ 5074591 w 10035679"/>
              <a:gd name="connsiteY2019" fmla="*/ 2170504 h 5893281"/>
              <a:gd name="connsiteX2020" fmla="*/ 5072780 w 10035679"/>
              <a:gd name="connsiteY2020" fmla="*/ 2170504 h 5893281"/>
              <a:gd name="connsiteX2021" fmla="*/ 5068554 w 10035679"/>
              <a:gd name="connsiteY2021" fmla="*/ 2170504 h 5893281"/>
              <a:gd name="connsiteX2022" fmla="*/ 5064328 w 10035679"/>
              <a:gd name="connsiteY2022" fmla="*/ 2172315 h 5893281"/>
              <a:gd name="connsiteX2023" fmla="*/ 5058289 w 10035679"/>
              <a:gd name="connsiteY2023" fmla="*/ 2172315 h 5893281"/>
              <a:gd name="connsiteX2024" fmla="*/ 5046213 w 10035679"/>
              <a:gd name="connsiteY2024" fmla="*/ 2148164 h 5893281"/>
              <a:gd name="connsiteX2025" fmla="*/ 5040176 w 10035679"/>
              <a:gd name="connsiteY2025" fmla="*/ 2137902 h 5893281"/>
              <a:gd name="connsiteX2026" fmla="*/ 5040176 w 10035679"/>
              <a:gd name="connsiteY2026" fmla="*/ 2133676 h 5893281"/>
              <a:gd name="connsiteX2027" fmla="*/ 5044402 w 10035679"/>
              <a:gd name="connsiteY2027" fmla="*/ 2131863 h 5893281"/>
              <a:gd name="connsiteX2028" fmla="*/ 5058289 w 10035679"/>
              <a:gd name="connsiteY2028" fmla="*/ 2123411 h 5893281"/>
              <a:gd name="connsiteX2029" fmla="*/ 5234588 w 10035679"/>
              <a:gd name="connsiteY2029" fmla="*/ 2023187 h 5893281"/>
              <a:gd name="connsiteX2030" fmla="*/ 5244853 w 10035679"/>
              <a:gd name="connsiteY2030" fmla="*/ 2027414 h 5893281"/>
              <a:gd name="connsiteX2031" fmla="*/ 5249079 w 10035679"/>
              <a:gd name="connsiteY2031" fmla="*/ 2027414 h 5893281"/>
              <a:gd name="connsiteX2032" fmla="*/ 5252703 w 10035679"/>
              <a:gd name="connsiteY2032" fmla="*/ 2027414 h 5893281"/>
              <a:gd name="connsiteX2033" fmla="*/ 5255116 w 10035679"/>
              <a:gd name="connsiteY2033" fmla="*/ 2031640 h 5893281"/>
              <a:gd name="connsiteX2034" fmla="*/ 5259343 w 10035679"/>
              <a:gd name="connsiteY2034" fmla="*/ 2031640 h 5893281"/>
              <a:gd name="connsiteX2035" fmla="*/ 5252703 w 10035679"/>
              <a:gd name="connsiteY2035" fmla="*/ 2041904 h 5893281"/>
              <a:gd name="connsiteX2036" fmla="*/ 5249079 w 10035679"/>
              <a:gd name="connsiteY2036" fmla="*/ 2052167 h 5893281"/>
              <a:gd name="connsiteX2037" fmla="*/ 5244853 w 10035679"/>
              <a:gd name="connsiteY2037" fmla="*/ 2062432 h 5893281"/>
              <a:gd name="connsiteX2038" fmla="*/ 5238814 w 10035679"/>
              <a:gd name="connsiteY2038" fmla="*/ 2074507 h 5893281"/>
              <a:gd name="connsiteX2039" fmla="*/ 5226738 w 10035679"/>
              <a:gd name="connsiteY2039" fmla="*/ 2080544 h 5893281"/>
              <a:gd name="connsiteX2040" fmla="*/ 5226738 w 10035679"/>
              <a:gd name="connsiteY2040" fmla="*/ 2070281 h 5893281"/>
              <a:gd name="connsiteX2041" fmla="*/ 5224325 w 10035679"/>
              <a:gd name="connsiteY2041" fmla="*/ 2070281 h 5893281"/>
              <a:gd name="connsiteX2042" fmla="*/ 5224325 w 10035679"/>
              <a:gd name="connsiteY2042" fmla="*/ 2066055 h 5893281"/>
              <a:gd name="connsiteX2043" fmla="*/ 5224325 w 10035679"/>
              <a:gd name="connsiteY2043" fmla="*/ 2062432 h 5893281"/>
              <a:gd name="connsiteX2044" fmla="*/ 5220701 w 10035679"/>
              <a:gd name="connsiteY2044" fmla="*/ 2055790 h 5893281"/>
              <a:gd name="connsiteX2045" fmla="*/ 5226738 w 10035679"/>
              <a:gd name="connsiteY2045" fmla="*/ 2047941 h 5893281"/>
              <a:gd name="connsiteX2046" fmla="*/ 5230966 w 10035679"/>
              <a:gd name="connsiteY2046" fmla="*/ 2041904 h 5893281"/>
              <a:gd name="connsiteX2047" fmla="*/ 5234588 w 10035679"/>
              <a:gd name="connsiteY2047" fmla="*/ 2033452 h 5893281"/>
              <a:gd name="connsiteX2048" fmla="*/ 498707 w 10035679"/>
              <a:gd name="connsiteY2048" fmla="*/ 2017150 h 5893281"/>
              <a:gd name="connsiteX2049" fmla="*/ 508973 w 10035679"/>
              <a:gd name="connsiteY2049" fmla="*/ 2033451 h 5893281"/>
              <a:gd name="connsiteX2050" fmla="*/ 508973 w 10035679"/>
              <a:gd name="connsiteY2050" fmla="*/ 2047942 h 5893281"/>
              <a:gd name="connsiteX2051" fmla="*/ 498707 w 10035679"/>
              <a:gd name="connsiteY2051" fmla="*/ 2066054 h 5893281"/>
              <a:gd name="connsiteX2052" fmla="*/ 484218 w 10035679"/>
              <a:gd name="connsiteY2052" fmla="*/ 2076318 h 5893281"/>
              <a:gd name="connsiteX2053" fmla="*/ 470331 w 10035679"/>
              <a:gd name="connsiteY2053" fmla="*/ 2084771 h 5893281"/>
              <a:gd name="connsiteX2054" fmla="*/ 466103 w 10035679"/>
              <a:gd name="connsiteY2054" fmla="*/ 2088996 h 5893281"/>
              <a:gd name="connsiteX2055" fmla="*/ 460066 w 10035679"/>
              <a:gd name="connsiteY2055" fmla="*/ 2080544 h 5893281"/>
              <a:gd name="connsiteX2056" fmla="*/ 455840 w 10035679"/>
              <a:gd name="connsiteY2056" fmla="*/ 2074506 h 5893281"/>
              <a:gd name="connsiteX2057" fmla="*/ 452217 w 10035679"/>
              <a:gd name="connsiteY2057" fmla="*/ 2062431 h 5893281"/>
              <a:gd name="connsiteX2058" fmla="*/ 452217 w 10035679"/>
              <a:gd name="connsiteY2058" fmla="*/ 2052168 h 5893281"/>
              <a:gd name="connsiteX2059" fmla="*/ 447991 w 10035679"/>
              <a:gd name="connsiteY2059" fmla="*/ 2041903 h 5893281"/>
              <a:gd name="connsiteX2060" fmla="*/ 473953 w 10035679"/>
              <a:gd name="connsiteY2060" fmla="*/ 2031641 h 5893281"/>
              <a:gd name="connsiteX2061" fmla="*/ 480595 w 10035679"/>
              <a:gd name="connsiteY2061" fmla="*/ 2027415 h 5893281"/>
              <a:gd name="connsiteX2062" fmla="*/ 490255 w 10035679"/>
              <a:gd name="connsiteY2062" fmla="*/ 2023187 h 5893281"/>
              <a:gd name="connsiteX2063" fmla="*/ 5362585 w 10035679"/>
              <a:gd name="connsiteY2063" fmla="*/ 1970057 h 5893281"/>
              <a:gd name="connsiteX2064" fmla="*/ 5390964 w 10035679"/>
              <a:gd name="connsiteY2064" fmla="*/ 1984548 h 5893281"/>
              <a:gd name="connsiteX2065" fmla="*/ 5390964 w 10035679"/>
              <a:gd name="connsiteY2065" fmla="*/ 1994812 h 5893281"/>
              <a:gd name="connsiteX2066" fmla="*/ 5382509 w 10035679"/>
              <a:gd name="connsiteY2066" fmla="*/ 1994812 h 5893281"/>
              <a:gd name="connsiteX2067" fmla="*/ 5380698 w 10035679"/>
              <a:gd name="connsiteY2067" fmla="*/ 1999039 h 5893281"/>
              <a:gd name="connsiteX2068" fmla="*/ 5372849 w 10035679"/>
              <a:gd name="connsiteY2068" fmla="*/ 2002661 h 5893281"/>
              <a:gd name="connsiteX2069" fmla="*/ 5368622 w 10035679"/>
              <a:gd name="connsiteY2069" fmla="*/ 2009303 h 5893281"/>
              <a:gd name="connsiteX2070" fmla="*/ 5362585 w 10035679"/>
              <a:gd name="connsiteY2070" fmla="*/ 2005077 h 5893281"/>
              <a:gd name="connsiteX2071" fmla="*/ 5358357 w 10035679"/>
              <a:gd name="connsiteY2071" fmla="*/ 2005077 h 5893281"/>
              <a:gd name="connsiteX2072" fmla="*/ 5354131 w 10035679"/>
              <a:gd name="connsiteY2072" fmla="*/ 2002661 h 5893281"/>
              <a:gd name="connsiteX2073" fmla="*/ 5352320 w 10035679"/>
              <a:gd name="connsiteY2073" fmla="*/ 2002661 h 5893281"/>
              <a:gd name="connsiteX2074" fmla="*/ 5352320 w 10035679"/>
              <a:gd name="connsiteY2074" fmla="*/ 1994812 h 5893281"/>
              <a:gd name="connsiteX2075" fmla="*/ 5352320 w 10035679"/>
              <a:gd name="connsiteY2075" fmla="*/ 1988775 h 5893281"/>
              <a:gd name="connsiteX2076" fmla="*/ 5352320 w 10035679"/>
              <a:gd name="connsiteY2076" fmla="*/ 1984548 h 5893281"/>
              <a:gd name="connsiteX2077" fmla="*/ 5354131 w 10035679"/>
              <a:gd name="connsiteY2077" fmla="*/ 1976094 h 5893281"/>
              <a:gd name="connsiteX2078" fmla="*/ 4604263 w 10035679"/>
              <a:gd name="connsiteY2078" fmla="*/ 1951943 h 5893281"/>
              <a:gd name="connsiteX2079" fmla="*/ 4641094 w 10035679"/>
              <a:gd name="connsiteY2079" fmla="*/ 1956169 h 5893281"/>
              <a:gd name="connsiteX2080" fmla="*/ 4669471 w 10035679"/>
              <a:gd name="connsiteY2080" fmla="*/ 1962208 h 5893281"/>
              <a:gd name="connsiteX2081" fmla="*/ 4661016 w 10035679"/>
              <a:gd name="connsiteY2081" fmla="*/ 1976094 h 5893281"/>
              <a:gd name="connsiteX2082" fmla="*/ 4657396 w 10035679"/>
              <a:gd name="connsiteY2082" fmla="*/ 1988772 h 5893281"/>
              <a:gd name="connsiteX2083" fmla="*/ 4651357 w 10035679"/>
              <a:gd name="connsiteY2083" fmla="*/ 1999036 h 5893281"/>
              <a:gd name="connsiteX2084" fmla="*/ 4642905 w 10035679"/>
              <a:gd name="connsiteY2084" fmla="*/ 2009299 h 5893281"/>
              <a:gd name="connsiteX2085" fmla="*/ 4661016 w 10035679"/>
              <a:gd name="connsiteY2085" fmla="*/ 2009299 h 5893281"/>
              <a:gd name="connsiteX2086" fmla="*/ 4669471 w 10035679"/>
              <a:gd name="connsiteY2086" fmla="*/ 2002659 h 5893281"/>
              <a:gd name="connsiteX2087" fmla="*/ 4671281 w 10035679"/>
              <a:gd name="connsiteY2087" fmla="*/ 1999036 h 5893281"/>
              <a:gd name="connsiteX2088" fmla="*/ 4679734 w 10035679"/>
              <a:gd name="connsiteY2088" fmla="*/ 1994810 h 5893281"/>
              <a:gd name="connsiteX2089" fmla="*/ 4689394 w 10035679"/>
              <a:gd name="connsiteY2089" fmla="*/ 1994810 h 5893281"/>
              <a:gd name="connsiteX2090" fmla="*/ 4689394 w 10035679"/>
              <a:gd name="connsiteY2090" fmla="*/ 2009299 h 5893281"/>
              <a:gd name="connsiteX2091" fmla="*/ 4699658 w 10035679"/>
              <a:gd name="connsiteY2091" fmla="*/ 2033450 h 5893281"/>
              <a:gd name="connsiteX2092" fmla="*/ 4693619 w 10035679"/>
              <a:gd name="connsiteY2092" fmla="*/ 2055790 h 5893281"/>
              <a:gd name="connsiteX2093" fmla="*/ 4683357 w 10035679"/>
              <a:gd name="connsiteY2093" fmla="*/ 2074507 h 5893281"/>
              <a:gd name="connsiteX2094" fmla="*/ 4675508 w 10035679"/>
              <a:gd name="connsiteY2094" fmla="*/ 2088996 h 5893281"/>
              <a:gd name="connsiteX2095" fmla="*/ 4693619 w 10035679"/>
              <a:gd name="connsiteY2095" fmla="*/ 2105297 h 5893281"/>
              <a:gd name="connsiteX2096" fmla="*/ 4711734 w 10035679"/>
              <a:gd name="connsiteY2096" fmla="*/ 2131863 h 5893281"/>
              <a:gd name="connsiteX2097" fmla="*/ 4736487 w 10035679"/>
              <a:gd name="connsiteY2097" fmla="*/ 2158429 h 5893281"/>
              <a:gd name="connsiteX2098" fmla="*/ 4756411 w 10035679"/>
              <a:gd name="connsiteY2098" fmla="*/ 2191032 h 5893281"/>
              <a:gd name="connsiteX2099" fmla="*/ 4774524 w 10035679"/>
              <a:gd name="connsiteY2099" fmla="*/ 2227861 h 5893281"/>
              <a:gd name="connsiteX2100" fmla="*/ 4789014 w 10035679"/>
              <a:gd name="connsiteY2100" fmla="*/ 2258048 h 5893281"/>
              <a:gd name="connsiteX2101" fmla="*/ 4793240 w 10035679"/>
              <a:gd name="connsiteY2101" fmla="*/ 2284614 h 5893281"/>
              <a:gd name="connsiteX2102" fmla="*/ 4784789 w 10035679"/>
              <a:gd name="connsiteY2102" fmla="*/ 2309367 h 5893281"/>
              <a:gd name="connsiteX2103" fmla="*/ 4768487 w 10035679"/>
              <a:gd name="connsiteY2103" fmla="*/ 2323858 h 5893281"/>
              <a:gd name="connsiteX2104" fmla="*/ 4746147 w 10035679"/>
              <a:gd name="connsiteY2104" fmla="*/ 2337744 h 5893281"/>
              <a:gd name="connsiteX2105" fmla="*/ 4711734 w 10035679"/>
              <a:gd name="connsiteY2105" fmla="*/ 2352236 h 5893281"/>
              <a:gd name="connsiteX2106" fmla="*/ 4669471 w 10035679"/>
              <a:gd name="connsiteY2106" fmla="*/ 2362498 h 5893281"/>
              <a:gd name="connsiteX2107" fmla="*/ 4630830 w 10035679"/>
              <a:gd name="connsiteY2107" fmla="*/ 2372763 h 5893281"/>
              <a:gd name="connsiteX2108" fmla="*/ 4598227 w 10035679"/>
              <a:gd name="connsiteY2108" fmla="*/ 2376989 h 5893281"/>
              <a:gd name="connsiteX2109" fmla="*/ 4598227 w 10035679"/>
              <a:gd name="connsiteY2109" fmla="*/ 2368537 h 5893281"/>
              <a:gd name="connsiteX2110" fmla="*/ 4618755 w 10035679"/>
              <a:gd name="connsiteY2110" fmla="*/ 2337744 h 5893281"/>
              <a:gd name="connsiteX2111" fmla="*/ 4636866 w 10035679"/>
              <a:gd name="connsiteY2111" fmla="*/ 2305141 h 5893281"/>
              <a:gd name="connsiteX2112" fmla="*/ 4626604 w 10035679"/>
              <a:gd name="connsiteY2112" fmla="*/ 2305141 h 5893281"/>
              <a:gd name="connsiteX2113" fmla="*/ 4618755 w 10035679"/>
              <a:gd name="connsiteY2113" fmla="*/ 2305141 h 5893281"/>
              <a:gd name="connsiteX2114" fmla="*/ 4612718 w 10035679"/>
              <a:gd name="connsiteY2114" fmla="*/ 2300916 h 5893281"/>
              <a:gd name="connsiteX2115" fmla="*/ 4612718 w 10035679"/>
              <a:gd name="connsiteY2115" fmla="*/ 2299103 h 5893281"/>
              <a:gd name="connsiteX2116" fmla="*/ 4608489 w 10035679"/>
              <a:gd name="connsiteY2116" fmla="*/ 2294877 h 5893281"/>
              <a:gd name="connsiteX2117" fmla="*/ 4608489 w 10035679"/>
              <a:gd name="connsiteY2117" fmla="*/ 2287028 h 5893281"/>
              <a:gd name="connsiteX2118" fmla="*/ 4604263 w 10035679"/>
              <a:gd name="connsiteY2118" fmla="*/ 2276765 h 5893281"/>
              <a:gd name="connsiteX2119" fmla="*/ 4630830 w 10035679"/>
              <a:gd name="connsiteY2119" fmla="*/ 2270726 h 5893281"/>
              <a:gd name="connsiteX2120" fmla="*/ 4622980 w 10035679"/>
              <a:gd name="connsiteY2120" fmla="*/ 2262274 h 5893281"/>
              <a:gd name="connsiteX2121" fmla="*/ 4622980 w 10035679"/>
              <a:gd name="connsiteY2121" fmla="*/ 2258048 h 5893281"/>
              <a:gd name="connsiteX2122" fmla="*/ 4618755 w 10035679"/>
              <a:gd name="connsiteY2122" fmla="*/ 2256237 h 5893281"/>
              <a:gd name="connsiteX2123" fmla="*/ 4618755 w 10035679"/>
              <a:gd name="connsiteY2123" fmla="*/ 2252011 h 5893281"/>
              <a:gd name="connsiteX2124" fmla="*/ 4622980 w 10035679"/>
              <a:gd name="connsiteY2124" fmla="*/ 2244162 h 5893281"/>
              <a:gd name="connsiteX2125" fmla="*/ 4626604 w 10035679"/>
              <a:gd name="connsiteY2125" fmla="*/ 2229672 h 5893281"/>
              <a:gd name="connsiteX2126" fmla="*/ 4636866 w 10035679"/>
              <a:gd name="connsiteY2126" fmla="*/ 2219409 h 5893281"/>
              <a:gd name="connsiteX2127" fmla="*/ 4642905 w 10035679"/>
              <a:gd name="connsiteY2127" fmla="*/ 2213370 h 5893281"/>
              <a:gd name="connsiteX2128" fmla="*/ 4657396 w 10035679"/>
              <a:gd name="connsiteY2128" fmla="*/ 2204918 h 5893281"/>
              <a:gd name="connsiteX2129" fmla="*/ 4669471 w 10035679"/>
              <a:gd name="connsiteY2129" fmla="*/ 2198879 h 5893281"/>
              <a:gd name="connsiteX2130" fmla="*/ 4665243 w 10035679"/>
              <a:gd name="connsiteY2130" fmla="*/ 2191032 h 5893281"/>
              <a:gd name="connsiteX2131" fmla="*/ 4665243 w 10035679"/>
              <a:gd name="connsiteY2131" fmla="*/ 2186804 h 5893281"/>
              <a:gd name="connsiteX2132" fmla="*/ 4661016 w 10035679"/>
              <a:gd name="connsiteY2132" fmla="*/ 2184993 h 5893281"/>
              <a:gd name="connsiteX2133" fmla="*/ 4661016 w 10035679"/>
              <a:gd name="connsiteY2133" fmla="*/ 2180767 h 5893281"/>
              <a:gd name="connsiteX2134" fmla="*/ 4657396 w 10035679"/>
              <a:gd name="connsiteY2134" fmla="*/ 2172315 h 5893281"/>
              <a:gd name="connsiteX2135" fmla="*/ 4654980 w 10035679"/>
              <a:gd name="connsiteY2135" fmla="*/ 2172315 h 5893281"/>
              <a:gd name="connsiteX2136" fmla="*/ 4654980 w 10035679"/>
              <a:gd name="connsiteY2136" fmla="*/ 2170502 h 5893281"/>
              <a:gd name="connsiteX2137" fmla="*/ 4651357 w 10035679"/>
              <a:gd name="connsiteY2137" fmla="*/ 2170502 h 5893281"/>
              <a:gd name="connsiteX2138" fmla="*/ 4642905 w 10035679"/>
              <a:gd name="connsiteY2138" fmla="*/ 2166276 h 5893281"/>
              <a:gd name="connsiteX2139" fmla="*/ 4636866 w 10035679"/>
              <a:gd name="connsiteY2139" fmla="*/ 2162050 h 5893281"/>
              <a:gd name="connsiteX2140" fmla="*/ 4632640 w 10035679"/>
              <a:gd name="connsiteY2140" fmla="*/ 2162050 h 5893281"/>
              <a:gd name="connsiteX2141" fmla="*/ 4626604 w 10035679"/>
              <a:gd name="connsiteY2141" fmla="*/ 2162050 h 5893281"/>
              <a:gd name="connsiteX2142" fmla="*/ 4618755 w 10035679"/>
              <a:gd name="connsiteY2142" fmla="*/ 2158429 h 5893281"/>
              <a:gd name="connsiteX2143" fmla="*/ 4612718 w 10035679"/>
              <a:gd name="connsiteY2143" fmla="*/ 2158429 h 5893281"/>
              <a:gd name="connsiteX2144" fmla="*/ 4612718 w 10035679"/>
              <a:gd name="connsiteY2144" fmla="*/ 2156013 h 5893281"/>
              <a:gd name="connsiteX2145" fmla="*/ 4608489 w 10035679"/>
              <a:gd name="connsiteY2145" fmla="*/ 2151788 h 5893281"/>
              <a:gd name="connsiteX2146" fmla="*/ 4608489 w 10035679"/>
              <a:gd name="connsiteY2146" fmla="*/ 2148165 h 5893281"/>
              <a:gd name="connsiteX2147" fmla="*/ 4608489 w 10035679"/>
              <a:gd name="connsiteY2147" fmla="*/ 2141523 h 5893281"/>
              <a:gd name="connsiteX2148" fmla="*/ 4604263 w 10035679"/>
              <a:gd name="connsiteY2148" fmla="*/ 2133674 h 5893281"/>
              <a:gd name="connsiteX2149" fmla="*/ 4608489 w 10035679"/>
              <a:gd name="connsiteY2149" fmla="*/ 2131863 h 5893281"/>
              <a:gd name="connsiteX2150" fmla="*/ 4608489 w 10035679"/>
              <a:gd name="connsiteY2150" fmla="*/ 2127637 h 5893281"/>
              <a:gd name="connsiteX2151" fmla="*/ 4612718 w 10035679"/>
              <a:gd name="connsiteY2151" fmla="*/ 2123411 h 5893281"/>
              <a:gd name="connsiteX2152" fmla="*/ 4612718 w 10035679"/>
              <a:gd name="connsiteY2152" fmla="*/ 2119185 h 5893281"/>
              <a:gd name="connsiteX2153" fmla="*/ 4612718 w 10035679"/>
              <a:gd name="connsiteY2153" fmla="*/ 2113146 h 5893281"/>
              <a:gd name="connsiteX2154" fmla="*/ 4604263 w 10035679"/>
              <a:gd name="connsiteY2154" fmla="*/ 2113146 h 5893281"/>
              <a:gd name="connsiteX2155" fmla="*/ 4602453 w 10035679"/>
              <a:gd name="connsiteY2155" fmla="*/ 2119185 h 5893281"/>
              <a:gd name="connsiteX2156" fmla="*/ 4602453 w 10035679"/>
              <a:gd name="connsiteY2156" fmla="*/ 2123411 h 5893281"/>
              <a:gd name="connsiteX2157" fmla="*/ 4602453 w 10035679"/>
              <a:gd name="connsiteY2157" fmla="*/ 2127637 h 5893281"/>
              <a:gd name="connsiteX2158" fmla="*/ 4598227 w 10035679"/>
              <a:gd name="connsiteY2158" fmla="*/ 2127637 h 5893281"/>
              <a:gd name="connsiteX2159" fmla="*/ 4594603 w 10035679"/>
              <a:gd name="connsiteY2159" fmla="*/ 2131863 h 5893281"/>
              <a:gd name="connsiteX2160" fmla="*/ 4590377 w 10035679"/>
              <a:gd name="connsiteY2160" fmla="*/ 2133674 h 5893281"/>
              <a:gd name="connsiteX2161" fmla="*/ 4584341 w 10035679"/>
              <a:gd name="connsiteY2161" fmla="*/ 2098656 h 5893281"/>
              <a:gd name="connsiteX2162" fmla="*/ 4575886 w 10035679"/>
              <a:gd name="connsiteY2162" fmla="*/ 2066053 h 5893281"/>
              <a:gd name="connsiteX2163" fmla="*/ 4574076 w 10035679"/>
              <a:gd name="connsiteY2163" fmla="*/ 2041904 h 5893281"/>
              <a:gd name="connsiteX2164" fmla="*/ 4580113 w 10035679"/>
              <a:gd name="connsiteY2164" fmla="*/ 2023187 h 5893281"/>
              <a:gd name="connsiteX2165" fmla="*/ 4590377 w 10035679"/>
              <a:gd name="connsiteY2165" fmla="*/ 2005073 h 5893281"/>
              <a:gd name="connsiteX2166" fmla="*/ 4602453 w 10035679"/>
              <a:gd name="connsiteY2166" fmla="*/ 1984546 h 5893281"/>
              <a:gd name="connsiteX2167" fmla="*/ 58565 w 10035679"/>
              <a:gd name="connsiteY2167" fmla="*/ 1878288 h 5893281"/>
              <a:gd name="connsiteX2168" fmla="*/ 99019 w 10035679"/>
              <a:gd name="connsiteY2168" fmla="*/ 1878288 h 5893281"/>
              <a:gd name="connsiteX2169" fmla="*/ 99019 w 10035679"/>
              <a:gd name="connsiteY2169" fmla="*/ 1892778 h 5893281"/>
              <a:gd name="connsiteX2170" fmla="*/ 91169 w 10035679"/>
              <a:gd name="connsiteY2170" fmla="*/ 1892778 h 5893281"/>
              <a:gd name="connsiteX2171" fmla="*/ 91169 w 10035679"/>
              <a:gd name="connsiteY2171" fmla="*/ 1898814 h 5893281"/>
              <a:gd name="connsiteX2172" fmla="*/ 80904 w 10035679"/>
              <a:gd name="connsiteY2172" fmla="*/ 1894589 h 5893281"/>
              <a:gd name="connsiteX2173" fmla="*/ 73056 w 10035679"/>
              <a:gd name="connsiteY2173" fmla="*/ 1888552 h 5893281"/>
              <a:gd name="connsiteX2174" fmla="*/ 67017 w 10035679"/>
              <a:gd name="connsiteY2174" fmla="*/ 1884324 h 5893281"/>
              <a:gd name="connsiteX2175" fmla="*/ 2511033 w 10035679"/>
              <a:gd name="connsiteY2175" fmla="*/ 1765986 h 5893281"/>
              <a:gd name="connsiteX2176" fmla="*/ 2521296 w 10035679"/>
              <a:gd name="connsiteY2176" fmla="*/ 1774438 h 5893281"/>
              <a:gd name="connsiteX2177" fmla="*/ 2530955 w 10035679"/>
              <a:gd name="connsiteY2177" fmla="*/ 1784098 h 5893281"/>
              <a:gd name="connsiteX2178" fmla="*/ 2539410 w 10035679"/>
              <a:gd name="connsiteY2178" fmla="*/ 1798589 h 5893281"/>
              <a:gd name="connsiteX2179" fmla="*/ 2543636 w 10035679"/>
              <a:gd name="connsiteY2179" fmla="*/ 1813080 h 5893281"/>
              <a:gd name="connsiteX2180" fmla="*/ 2535184 w 10035679"/>
              <a:gd name="connsiteY2180" fmla="*/ 1813080 h 5893281"/>
              <a:gd name="connsiteX2181" fmla="*/ 2529145 w 10035679"/>
              <a:gd name="connsiteY2181" fmla="*/ 1817306 h 5893281"/>
              <a:gd name="connsiteX2182" fmla="*/ 2524919 w 10035679"/>
              <a:gd name="connsiteY2182" fmla="*/ 1817306 h 5893281"/>
              <a:gd name="connsiteX2183" fmla="*/ 2515259 w 10035679"/>
              <a:gd name="connsiteY2183" fmla="*/ 1820929 h 5893281"/>
              <a:gd name="connsiteX2184" fmla="*/ 2502578 w 10035679"/>
              <a:gd name="connsiteY2184" fmla="*/ 1820929 h 5893281"/>
              <a:gd name="connsiteX2185" fmla="*/ 2502578 w 10035679"/>
              <a:gd name="connsiteY2185" fmla="*/ 1813080 h 5893281"/>
              <a:gd name="connsiteX2186" fmla="*/ 2500768 w 10035679"/>
              <a:gd name="connsiteY2186" fmla="*/ 1813080 h 5893281"/>
              <a:gd name="connsiteX2187" fmla="*/ 2500768 w 10035679"/>
              <a:gd name="connsiteY2187" fmla="*/ 1808854 h 5893281"/>
              <a:gd name="connsiteX2188" fmla="*/ 2496542 w 10035679"/>
              <a:gd name="connsiteY2188" fmla="*/ 1807041 h 5893281"/>
              <a:gd name="connsiteX2189" fmla="*/ 2500768 w 10035679"/>
              <a:gd name="connsiteY2189" fmla="*/ 1798589 h 5893281"/>
              <a:gd name="connsiteX2190" fmla="*/ 2500768 w 10035679"/>
              <a:gd name="connsiteY2190" fmla="*/ 1794363 h 5893281"/>
              <a:gd name="connsiteX2191" fmla="*/ 2500768 w 10035679"/>
              <a:gd name="connsiteY2191" fmla="*/ 1792552 h 5893281"/>
              <a:gd name="connsiteX2192" fmla="*/ 2502578 w 10035679"/>
              <a:gd name="connsiteY2192" fmla="*/ 1788326 h 5893281"/>
              <a:gd name="connsiteX2193" fmla="*/ 2450055 w 10035679"/>
              <a:gd name="connsiteY2193" fmla="*/ 1741234 h 5893281"/>
              <a:gd name="connsiteX2194" fmla="*/ 2458507 w 10035679"/>
              <a:gd name="connsiteY2194" fmla="*/ 1749686 h 5893281"/>
              <a:gd name="connsiteX2195" fmla="*/ 2462129 w 10035679"/>
              <a:gd name="connsiteY2195" fmla="*/ 1753912 h 5893281"/>
              <a:gd name="connsiteX2196" fmla="*/ 2462129 w 10035679"/>
              <a:gd name="connsiteY2196" fmla="*/ 1755725 h 5893281"/>
              <a:gd name="connsiteX2197" fmla="*/ 2464545 w 10035679"/>
              <a:gd name="connsiteY2197" fmla="*/ 1764177 h 5893281"/>
              <a:gd name="connsiteX2198" fmla="*/ 2464545 w 10035679"/>
              <a:gd name="connsiteY2198" fmla="*/ 1770214 h 5893281"/>
              <a:gd name="connsiteX2199" fmla="*/ 2464545 w 10035679"/>
              <a:gd name="connsiteY2199" fmla="*/ 1780479 h 5893281"/>
              <a:gd name="connsiteX2200" fmla="*/ 2458507 w 10035679"/>
              <a:gd name="connsiteY2200" fmla="*/ 1780479 h 5893281"/>
              <a:gd name="connsiteX2201" fmla="*/ 2458507 w 10035679"/>
              <a:gd name="connsiteY2201" fmla="*/ 1788328 h 5893281"/>
              <a:gd name="connsiteX2202" fmla="*/ 2444016 w 10035679"/>
              <a:gd name="connsiteY2202" fmla="*/ 1784102 h 5893281"/>
              <a:gd name="connsiteX2203" fmla="*/ 2430130 w 10035679"/>
              <a:gd name="connsiteY2203" fmla="*/ 1780479 h 5893281"/>
              <a:gd name="connsiteX2204" fmla="*/ 2419865 w 10035679"/>
              <a:gd name="connsiteY2204" fmla="*/ 1774442 h 5893281"/>
              <a:gd name="connsiteX2205" fmla="*/ 2411413 w 10035679"/>
              <a:gd name="connsiteY2205" fmla="*/ 1774442 h 5893281"/>
              <a:gd name="connsiteX2206" fmla="*/ 2411413 w 10035679"/>
              <a:gd name="connsiteY2206" fmla="*/ 1765987 h 5893281"/>
              <a:gd name="connsiteX2207" fmla="*/ 2425904 w 10035679"/>
              <a:gd name="connsiteY2207" fmla="*/ 1759951 h 5893281"/>
              <a:gd name="connsiteX2208" fmla="*/ 2439790 w 10035679"/>
              <a:gd name="connsiteY2208" fmla="*/ 1753912 h 5893281"/>
              <a:gd name="connsiteX2209" fmla="*/ 2606426 w 10035679"/>
              <a:gd name="connsiteY2209" fmla="*/ 1677838 h 5893281"/>
              <a:gd name="connsiteX2210" fmla="*/ 2614276 w 10035679"/>
              <a:gd name="connsiteY2210" fmla="*/ 1682064 h 5893281"/>
              <a:gd name="connsiteX2211" fmla="*/ 2616089 w 10035679"/>
              <a:gd name="connsiteY2211" fmla="*/ 1684480 h 5893281"/>
              <a:gd name="connsiteX2212" fmla="*/ 2620315 w 10035679"/>
              <a:gd name="connsiteY2212" fmla="*/ 1688103 h 5893281"/>
              <a:gd name="connsiteX2213" fmla="*/ 2628768 w 10035679"/>
              <a:gd name="connsiteY2213" fmla="*/ 1688103 h 5893281"/>
              <a:gd name="connsiteX2214" fmla="*/ 2628768 w 10035679"/>
              <a:gd name="connsiteY2214" fmla="*/ 1692329 h 5893281"/>
              <a:gd name="connsiteX2215" fmla="*/ 2628768 w 10035679"/>
              <a:gd name="connsiteY2215" fmla="*/ 1696555 h 5893281"/>
              <a:gd name="connsiteX2216" fmla="*/ 2624542 w 10035679"/>
              <a:gd name="connsiteY2216" fmla="*/ 1698366 h 5893281"/>
              <a:gd name="connsiteX2217" fmla="*/ 2620315 w 10035679"/>
              <a:gd name="connsiteY2217" fmla="*/ 1702592 h 5893281"/>
              <a:gd name="connsiteX2218" fmla="*/ 2616089 w 10035679"/>
              <a:gd name="connsiteY2218" fmla="*/ 1706818 h 5893281"/>
              <a:gd name="connsiteX2219" fmla="*/ 2614276 w 10035679"/>
              <a:gd name="connsiteY2219" fmla="*/ 1706818 h 5893281"/>
              <a:gd name="connsiteX2220" fmla="*/ 2610050 w 10035679"/>
              <a:gd name="connsiteY2220" fmla="*/ 1711045 h 5893281"/>
              <a:gd name="connsiteX2221" fmla="*/ 2606426 w 10035679"/>
              <a:gd name="connsiteY2221" fmla="*/ 1711045 h 5893281"/>
              <a:gd name="connsiteX2222" fmla="*/ 2600389 w 10035679"/>
              <a:gd name="connsiteY2222" fmla="*/ 1711045 h 5893281"/>
              <a:gd name="connsiteX2223" fmla="*/ 2600389 w 10035679"/>
              <a:gd name="connsiteY2223" fmla="*/ 1698366 h 5893281"/>
              <a:gd name="connsiteX2224" fmla="*/ 2600389 w 10035679"/>
              <a:gd name="connsiteY2224" fmla="*/ 1692329 h 5893281"/>
              <a:gd name="connsiteX2225" fmla="*/ 2602200 w 10035679"/>
              <a:gd name="connsiteY2225" fmla="*/ 1688103 h 5893281"/>
              <a:gd name="connsiteX2226" fmla="*/ 0 w 10035679"/>
              <a:gd name="connsiteY2226" fmla="*/ 1639197 h 5893281"/>
              <a:gd name="connsiteX2227" fmla="*/ 34413 w 10035679"/>
              <a:gd name="connsiteY2227" fmla="*/ 1645234 h 5893281"/>
              <a:gd name="connsiteX2228" fmla="*/ 58564 w 10035679"/>
              <a:gd name="connsiteY2228" fmla="*/ 1655498 h 5893281"/>
              <a:gd name="connsiteX2229" fmla="*/ 77281 w 10035679"/>
              <a:gd name="connsiteY2229" fmla="*/ 1677838 h 5893281"/>
              <a:gd name="connsiteX2230" fmla="*/ 70640 w 10035679"/>
              <a:gd name="connsiteY2230" fmla="*/ 1684478 h 5893281"/>
              <a:gd name="connsiteX2231" fmla="*/ 62790 w 10035679"/>
              <a:gd name="connsiteY2231" fmla="*/ 1684478 h 5893281"/>
              <a:gd name="connsiteX2232" fmla="*/ 58564 w 10035679"/>
              <a:gd name="connsiteY2232" fmla="*/ 1688101 h 5893281"/>
              <a:gd name="connsiteX2233" fmla="*/ 56753 w 10035679"/>
              <a:gd name="connsiteY2233" fmla="*/ 1692327 h 5893281"/>
              <a:gd name="connsiteX2234" fmla="*/ 44678 w 10035679"/>
              <a:gd name="connsiteY2234" fmla="*/ 1696553 h 5893281"/>
              <a:gd name="connsiteX2235" fmla="*/ 38642 w 10035679"/>
              <a:gd name="connsiteY2235" fmla="*/ 1688101 h 5893281"/>
              <a:gd name="connsiteX2236" fmla="*/ 28377 w 10035679"/>
              <a:gd name="connsiteY2236" fmla="*/ 1682064 h 5893281"/>
              <a:gd name="connsiteX2237" fmla="*/ 20528 w 10035679"/>
              <a:gd name="connsiteY2237" fmla="*/ 1674215 h 5893281"/>
              <a:gd name="connsiteX2238" fmla="*/ 10265 w 10035679"/>
              <a:gd name="connsiteY2238" fmla="*/ 1669989 h 5893281"/>
              <a:gd name="connsiteX2239" fmla="*/ 6037 w 10035679"/>
              <a:gd name="connsiteY2239" fmla="*/ 1668176 h 5893281"/>
              <a:gd name="connsiteX2240" fmla="*/ 0 w 10035679"/>
              <a:gd name="connsiteY2240" fmla="*/ 1659724 h 5893281"/>
              <a:gd name="connsiteX2241" fmla="*/ 0 w 10035679"/>
              <a:gd name="connsiteY2241" fmla="*/ 1653688 h 5893281"/>
              <a:gd name="connsiteX2242" fmla="*/ 2387262 w 10035679"/>
              <a:gd name="connsiteY2242" fmla="*/ 1553464 h 5893281"/>
              <a:gd name="connsiteX2243" fmla="*/ 2387262 w 10035679"/>
              <a:gd name="connsiteY2243" fmla="*/ 1569765 h 5893281"/>
              <a:gd name="connsiteX2244" fmla="*/ 2391488 w 10035679"/>
              <a:gd name="connsiteY2244" fmla="*/ 1578218 h 5893281"/>
              <a:gd name="connsiteX2245" fmla="*/ 2393301 w 10035679"/>
              <a:gd name="connsiteY2245" fmla="*/ 1584256 h 5893281"/>
              <a:gd name="connsiteX2246" fmla="*/ 2393301 w 10035679"/>
              <a:gd name="connsiteY2246" fmla="*/ 1596332 h 5893281"/>
              <a:gd name="connsiteX2247" fmla="*/ 2393301 w 10035679"/>
              <a:gd name="connsiteY2247" fmla="*/ 1610821 h 5893281"/>
              <a:gd name="connsiteX2248" fmla="*/ 2433751 w 10035679"/>
              <a:gd name="connsiteY2248" fmla="*/ 1610821 h 5893281"/>
              <a:gd name="connsiteX2249" fmla="*/ 2468167 w 10035679"/>
              <a:gd name="connsiteY2249" fmla="*/ 1649463 h 5893281"/>
              <a:gd name="connsiteX2250" fmla="*/ 2502581 w 10035679"/>
              <a:gd name="connsiteY2250" fmla="*/ 1688102 h 5893281"/>
              <a:gd name="connsiteX2251" fmla="*/ 2502581 w 10035679"/>
              <a:gd name="connsiteY2251" fmla="*/ 1692331 h 5893281"/>
              <a:gd name="connsiteX2252" fmla="*/ 2500770 w 10035679"/>
              <a:gd name="connsiteY2252" fmla="*/ 1696557 h 5893281"/>
              <a:gd name="connsiteX2253" fmla="*/ 2500770 w 10035679"/>
              <a:gd name="connsiteY2253" fmla="*/ 1698367 h 5893281"/>
              <a:gd name="connsiteX2254" fmla="*/ 2496544 w 10035679"/>
              <a:gd name="connsiteY2254" fmla="*/ 1702594 h 5893281"/>
              <a:gd name="connsiteX2255" fmla="*/ 2490505 w 10035679"/>
              <a:gd name="connsiteY2255" fmla="*/ 1711046 h 5893281"/>
              <a:gd name="connsiteX2256" fmla="*/ 2486884 w 10035679"/>
              <a:gd name="connsiteY2256" fmla="*/ 1712859 h 5893281"/>
              <a:gd name="connsiteX2257" fmla="*/ 2482658 w 10035679"/>
              <a:gd name="connsiteY2257" fmla="*/ 1717085 h 5893281"/>
              <a:gd name="connsiteX2258" fmla="*/ 2478430 w 10035679"/>
              <a:gd name="connsiteY2258" fmla="*/ 1717085 h 5893281"/>
              <a:gd name="connsiteX2259" fmla="*/ 2468167 w 10035679"/>
              <a:gd name="connsiteY2259" fmla="*/ 1717085 h 5893281"/>
              <a:gd name="connsiteX2260" fmla="*/ 2458507 w 10035679"/>
              <a:gd name="connsiteY2260" fmla="*/ 1721311 h 5893281"/>
              <a:gd name="connsiteX2261" fmla="*/ 2458507 w 10035679"/>
              <a:gd name="connsiteY2261" fmla="*/ 1711046 h 5893281"/>
              <a:gd name="connsiteX2262" fmla="*/ 2458507 w 10035679"/>
              <a:gd name="connsiteY2262" fmla="*/ 1698367 h 5893281"/>
              <a:gd name="connsiteX2263" fmla="*/ 2458507 w 10035679"/>
              <a:gd name="connsiteY2263" fmla="*/ 1692331 h 5893281"/>
              <a:gd name="connsiteX2264" fmla="*/ 2458507 w 10035679"/>
              <a:gd name="connsiteY2264" fmla="*/ 1688102 h 5893281"/>
              <a:gd name="connsiteX2265" fmla="*/ 2450053 w 10035679"/>
              <a:gd name="connsiteY2265" fmla="*/ 1682066 h 5893281"/>
              <a:gd name="connsiteX2266" fmla="*/ 2444016 w 10035679"/>
              <a:gd name="connsiteY2266" fmla="*/ 1677840 h 5893281"/>
              <a:gd name="connsiteX2267" fmla="*/ 2433751 w 10035679"/>
              <a:gd name="connsiteY2267" fmla="*/ 1669991 h 5893281"/>
              <a:gd name="connsiteX2268" fmla="*/ 2421677 w 10035679"/>
              <a:gd name="connsiteY2268" fmla="*/ 1698367 h 5893281"/>
              <a:gd name="connsiteX2269" fmla="*/ 2401753 w 10035679"/>
              <a:gd name="connsiteY2269" fmla="*/ 1717085 h 5893281"/>
              <a:gd name="connsiteX2270" fmla="*/ 2373376 w 10035679"/>
              <a:gd name="connsiteY2270" fmla="*/ 1727348 h 5893281"/>
              <a:gd name="connsiteX2271" fmla="*/ 2373376 w 10035679"/>
              <a:gd name="connsiteY2271" fmla="*/ 1717085 h 5893281"/>
              <a:gd name="connsiteX2272" fmla="*/ 2373376 w 10035679"/>
              <a:gd name="connsiteY2272" fmla="*/ 1711046 h 5893281"/>
              <a:gd name="connsiteX2273" fmla="*/ 2376999 w 10035679"/>
              <a:gd name="connsiteY2273" fmla="*/ 1702594 h 5893281"/>
              <a:gd name="connsiteX2274" fmla="*/ 2373376 w 10035679"/>
              <a:gd name="connsiteY2274" fmla="*/ 1696557 h 5893281"/>
              <a:gd name="connsiteX2275" fmla="*/ 2369149 w 10035679"/>
              <a:gd name="connsiteY2275" fmla="*/ 1688102 h 5893281"/>
              <a:gd name="connsiteX2276" fmla="*/ 2364923 w 10035679"/>
              <a:gd name="connsiteY2276" fmla="*/ 1677840 h 5893281"/>
              <a:gd name="connsiteX2277" fmla="*/ 2354659 w 10035679"/>
              <a:gd name="connsiteY2277" fmla="*/ 1674217 h 5893281"/>
              <a:gd name="connsiteX2278" fmla="*/ 2348622 w 10035679"/>
              <a:gd name="connsiteY2278" fmla="*/ 1669991 h 5893281"/>
              <a:gd name="connsiteX2279" fmla="*/ 2340772 w 10035679"/>
              <a:gd name="connsiteY2279" fmla="*/ 1669991 h 5893281"/>
              <a:gd name="connsiteX2280" fmla="*/ 2334734 w 10035679"/>
              <a:gd name="connsiteY2280" fmla="*/ 1668180 h 5893281"/>
              <a:gd name="connsiteX2281" fmla="*/ 2330508 w 10035679"/>
              <a:gd name="connsiteY2281" fmla="*/ 1668180 h 5893281"/>
              <a:gd name="connsiteX2282" fmla="*/ 2322658 w 10035679"/>
              <a:gd name="connsiteY2282" fmla="*/ 1663954 h 5893281"/>
              <a:gd name="connsiteX2283" fmla="*/ 2316622 w 10035679"/>
              <a:gd name="connsiteY2283" fmla="*/ 1655499 h 5893281"/>
              <a:gd name="connsiteX2284" fmla="*/ 2336546 w 10035679"/>
              <a:gd name="connsiteY2284" fmla="*/ 1631350 h 5893281"/>
              <a:gd name="connsiteX2285" fmla="*/ 2351035 w 10035679"/>
              <a:gd name="connsiteY2285" fmla="*/ 1602369 h 5893281"/>
              <a:gd name="connsiteX2286" fmla="*/ 2364923 w 10035679"/>
              <a:gd name="connsiteY2286" fmla="*/ 1573992 h 5893281"/>
              <a:gd name="connsiteX2287" fmla="*/ 4357324 w 10035679"/>
              <a:gd name="connsiteY2287" fmla="*/ 1492482 h 5893281"/>
              <a:gd name="connsiteX2288" fmla="*/ 4361550 w 10035679"/>
              <a:gd name="connsiteY2288" fmla="*/ 1500331 h 5893281"/>
              <a:gd name="connsiteX2289" fmla="*/ 4365174 w 10035679"/>
              <a:gd name="connsiteY2289" fmla="*/ 1506368 h 5893281"/>
              <a:gd name="connsiteX2290" fmla="*/ 4367589 w 10035679"/>
              <a:gd name="connsiteY2290" fmla="*/ 1510594 h 5893281"/>
              <a:gd name="connsiteX2291" fmla="*/ 4367589 w 10035679"/>
              <a:gd name="connsiteY2291" fmla="*/ 1516633 h 5893281"/>
              <a:gd name="connsiteX2292" fmla="*/ 4371210 w 10035679"/>
              <a:gd name="connsiteY2292" fmla="*/ 1525085 h 5893281"/>
              <a:gd name="connsiteX2293" fmla="*/ 4371210 w 10035679"/>
              <a:gd name="connsiteY2293" fmla="*/ 1538971 h 5893281"/>
              <a:gd name="connsiteX2294" fmla="*/ 4371210 w 10035679"/>
              <a:gd name="connsiteY2294" fmla="*/ 1549236 h 5893281"/>
              <a:gd name="connsiteX2295" fmla="*/ 4375436 w 10035679"/>
              <a:gd name="connsiteY2295" fmla="*/ 1578215 h 5893281"/>
              <a:gd name="connsiteX2296" fmla="*/ 4379664 w 10035679"/>
              <a:gd name="connsiteY2296" fmla="*/ 1610818 h 5893281"/>
              <a:gd name="connsiteX2297" fmla="*/ 4379664 w 10035679"/>
              <a:gd name="connsiteY2297" fmla="*/ 1639195 h 5893281"/>
              <a:gd name="connsiteX2298" fmla="*/ 4339212 w 10035679"/>
              <a:gd name="connsiteY2298" fmla="*/ 1659723 h 5893281"/>
              <a:gd name="connsiteX2299" fmla="*/ 4294534 w 10035679"/>
              <a:gd name="connsiteY2299" fmla="*/ 1677837 h 5893281"/>
              <a:gd name="connsiteX2300" fmla="*/ 4251666 w 10035679"/>
              <a:gd name="connsiteY2300" fmla="*/ 1698364 h 5893281"/>
              <a:gd name="connsiteX2301" fmla="*/ 4215441 w 10035679"/>
              <a:gd name="connsiteY2301" fmla="*/ 1727344 h 5893281"/>
              <a:gd name="connsiteX2302" fmla="*/ 4205178 w 10035679"/>
              <a:gd name="connsiteY2302" fmla="*/ 1721307 h 5893281"/>
              <a:gd name="connsiteX2303" fmla="*/ 4187064 w 10035679"/>
              <a:gd name="connsiteY2303" fmla="*/ 1712855 h 5893281"/>
              <a:gd name="connsiteX2304" fmla="*/ 4162913 w 10035679"/>
              <a:gd name="connsiteY2304" fmla="*/ 1698364 h 5893281"/>
              <a:gd name="connsiteX2305" fmla="*/ 4142386 w 10035679"/>
              <a:gd name="connsiteY2305" fmla="*/ 1688100 h 5893281"/>
              <a:gd name="connsiteX2306" fmla="*/ 4124274 w 10035679"/>
              <a:gd name="connsiteY2306" fmla="*/ 1677837 h 5893281"/>
              <a:gd name="connsiteX2307" fmla="*/ 4115822 w 10035679"/>
              <a:gd name="connsiteY2307" fmla="*/ 1669987 h 5893281"/>
              <a:gd name="connsiteX2308" fmla="*/ 4120048 w 10035679"/>
              <a:gd name="connsiteY2308" fmla="*/ 1668177 h 5893281"/>
              <a:gd name="connsiteX2309" fmla="*/ 4124274 w 10035679"/>
              <a:gd name="connsiteY2309" fmla="*/ 1663951 h 5893281"/>
              <a:gd name="connsiteX2310" fmla="*/ 4128500 w 10035679"/>
              <a:gd name="connsiteY2310" fmla="*/ 1659723 h 5893281"/>
              <a:gd name="connsiteX2311" fmla="*/ 4128500 w 10035679"/>
              <a:gd name="connsiteY2311" fmla="*/ 1655497 h 5893281"/>
              <a:gd name="connsiteX2312" fmla="*/ 4130310 w 10035679"/>
              <a:gd name="connsiteY2312" fmla="*/ 1649460 h 5893281"/>
              <a:gd name="connsiteX2313" fmla="*/ 4120048 w 10035679"/>
              <a:gd name="connsiteY2313" fmla="*/ 1641611 h 5893281"/>
              <a:gd name="connsiteX2314" fmla="*/ 4106160 w 10035679"/>
              <a:gd name="connsiteY2314" fmla="*/ 1639195 h 5893281"/>
              <a:gd name="connsiteX2315" fmla="*/ 4095897 w 10035679"/>
              <a:gd name="connsiteY2315" fmla="*/ 1631348 h 5893281"/>
              <a:gd name="connsiteX2316" fmla="*/ 4085632 w 10035679"/>
              <a:gd name="connsiteY2316" fmla="*/ 1625309 h 5893281"/>
              <a:gd name="connsiteX2317" fmla="*/ 4091671 w 10035679"/>
              <a:gd name="connsiteY2317" fmla="*/ 1625309 h 5893281"/>
              <a:gd name="connsiteX2318" fmla="*/ 4100123 w 10035679"/>
              <a:gd name="connsiteY2318" fmla="*/ 1616857 h 5893281"/>
              <a:gd name="connsiteX2319" fmla="*/ 4101934 w 10035679"/>
              <a:gd name="connsiteY2319" fmla="*/ 1612631 h 5893281"/>
              <a:gd name="connsiteX2320" fmla="*/ 4106160 w 10035679"/>
              <a:gd name="connsiteY2320" fmla="*/ 1612631 h 5893281"/>
              <a:gd name="connsiteX2321" fmla="*/ 4109783 w 10035679"/>
              <a:gd name="connsiteY2321" fmla="*/ 1610818 h 5893281"/>
              <a:gd name="connsiteX2322" fmla="*/ 4120048 w 10035679"/>
              <a:gd name="connsiteY2322" fmla="*/ 1610818 h 5893281"/>
              <a:gd name="connsiteX2323" fmla="*/ 4130310 w 10035679"/>
              <a:gd name="connsiteY2323" fmla="*/ 1610818 h 5893281"/>
              <a:gd name="connsiteX2324" fmla="*/ 4130310 w 10035679"/>
              <a:gd name="connsiteY2324" fmla="*/ 1584254 h 5893281"/>
              <a:gd name="connsiteX2325" fmla="*/ 4077785 w 10035679"/>
              <a:gd name="connsiteY2325" fmla="*/ 1584254 h 5893281"/>
              <a:gd name="connsiteX2326" fmla="*/ 4067520 w 10035679"/>
              <a:gd name="connsiteY2326" fmla="*/ 1563727 h 5893281"/>
              <a:gd name="connsiteX2327" fmla="*/ 4085632 w 10035679"/>
              <a:gd name="connsiteY2327" fmla="*/ 1549236 h 5893281"/>
              <a:gd name="connsiteX2328" fmla="*/ 4100123 w 10035679"/>
              <a:gd name="connsiteY2328" fmla="*/ 1535350 h 5893281"/>
              <a:gd name="connsiteX2329" fmla="*/ 4115822 w 10035679"/>
              <a:gd name="connsiteY2329" fmla="*/ 1529311 h 5893281"/>
              <a:gd name="connsiteX2330" fmla="*/ 4144198 w 10035679"/>
              <a:gd name="connsiteY2330" fmla="*/ 1520859 h 5893281"/>
              <a:gd name="connsiteX2331" fmla="*/ 4156877 w 10035679"/>
              <a:gd name="connsiteY2331" fmla="*/ 1531124 h 5893281"/>
              <a:gd name="connsiteX2332" fmla="*/ 4162913 w 10035679"/>
              <a:gd name="connsiteY2332" fmla="*/ 1543197 h 5893281"/>
              <a:gd name="connsiteX2333" fmla="*/ 4170763 w 10035679"/>
              <a:gd name="connsiteY2333" fmla="*/ 1549236 h 5893281"/>
              <a:gd name="connsiteX2334" fmla="*/ 4176801 w 10035679"/>
              <a:gd name="connsiteY2334" fmla="*/ 1563727 h 5893281"/>
              <a:gd name="connsiteX2335" fmla="*/ 4199139 w 10035679"/>
              <a:gd name="connsiteY2335" fmla="*/ 1545613 h 5893281"/>
              <a:gd name="connsiteX2336" fmla="*/ 4219667 w 10035679"/>
              <a:gd name="connsiteY2336" fmla="*/ 1531124 h 5893281"/>
              <a:gd name="connsiteX2337" fmla="*/ 4248044 w 10035679"/>
              <a:gd name="connsiteY2337" fmla="*/ 1520859 h 5893281"/>
              <a:gd name="connsiteX2338" fmla="*/ 4251666 w 10035679"/>
              <a:gd name="connsiteY2338" fmla="*/ 1531124 h 5893281"/>
              <a:gd name="connsiteX2339" fmla="*/ 4257703 w 10035679"/>
              <a:gd name="connsiteY2339" fmla="*/ 1535350 h 5893281"/>
              <a:gd name="connsiteX2340" fmla="*/ 4257703 w 10035679"/>
              <a:gd name="connsiteY2340" fmla="*/ 1538971 h 5893281"/>
              <a:gd name="connsiteX2341" fmla="*/ 4261931 w 10035679"/>
              <a:gd name="connsiteY2341" fmla="*/ 1538971 h 5893281"/>
              <a:gd name="connsiteX2342" fmla="*/ 4266157 w 10035679"/>
              <a:gd name="connsiteY2342" fmla="*/ 1538971 h 5893281"/>
              <a:gd name="connsiteX2343" fmla="*/ 4272194 w 10035679"/>
              <a:gd name="connsiteY2343" fmla="*/ 1538971 h 5893281"/>
              <a:gd name="connsiteX2344" fmla="*/ 4290306 w 10035679"/>
              <a:gd name="connsiteY2344" fmla="*/ 1529311 h 5893281"/>
              <a:gd name="connsiteX2345" fmla="*/ 4300571 w 10035679"/>
              <a:gd name="connsiteY2345" fmla="*/ 1516633 h 5893281"/>
              <a:gd name="connsiteX2346" fmla="*/ 4314457 w 10035679"/>
              <a:gd name="connsiteY2346" fmla="*/ 1506368 h 5893281"/>
              <a:gd name="connsiteX2347" fmla="*/ 4328947 w 10035679"/>
              <a:gd name="connsiteY2347" fmla="*/ 1496105 h 5893281"/>
              <a:gd name="connsiteX2348" fmla="*/ 2638425 w 10035679"/>
              <a:gd name="connsiteY2348" fmla="*/ 1363281 h 5893281"/>
              <a:gd name="connsiteX2349" fmla="*/ 2644464 w 10035679"/>
              <a:gd name="connsiteY2349" fmla="*/ 1367507 h 5893281"/>
              <a:gd name="connsiteX2350" fmla="*/ 2648690 w 10035679"/>
              <a:gd name="connsiteY2350" fmla="*/ 1371733 h 5893281"/>
              <a:gd name="connsiteX2351" fmla="*/ 2652916 w 10035679"/>
              <a:gd name="connsiteY2351" fmla="*/ 1371733 h 5893281"/>
              <a:gd name="connsiteX2352" fmla="*/ 2657142 w 10035679"/>
              <a:gd name="connsiteY2352" fmla="*/ 1373546 h 5893281"/>
              <a:gd name="connsiteX2353" fmla="*/ 2657142 w 10035679"/>
              <a:gd name="connsiteY2353" fmla="*/ 1377772 h 5893281"/>
              <a:gd name="connsiteX2354" fmla="*/ 2657142 w 10035679"/>
              <a:gd name="connsiteY2354" fmla="*/ 1381998 h 5893281"/>
              <a:gd name="connsiteX2355" fmla="*/ 2658955 w 10035679"/>
              <a:gd name="connsiteY2355" fmla="*/ 1388035 h 5893281"/>
              <a:gd name="connsiteX2356" fmla="*/ 2666802 w 10035679"/>
              <a:gd name="connsiteY2356" fmla="*/ 1400111 h 5893281"/>
              <a:gd name="connsiteX2357" fmla="*/ 2671028 w 10035679"/>
              <a:gd name="connsiteY2357" fmla="*/ 1410376 h 5893281"/>
              <a:gd name="connsiteX2358" fmla="*/ 2672841 w 10035679"/>
              <a:gd name="connsiteY2358" fmla="*/ 1420639 h 5893281"/>
              <a:gd name="connsiteX2359" fmla="*/ 2677067 w 10035679"/>
              <a:gd name="connsiteY2359" fmla="*/ 1435130 h 5893281"/>
              <a:gd name="connsiteX2360" fmla="*/ 2666802 w 10035679"/>
              <a:gd name="connsiteY2360" fmla="*/ 1439357 h 5893281"/>
              <a:gd name="connsiteX2361" fmla="*/ 2657142 w 10035679"/>
              <a:gd name="connsiteY2361" fmla="*/ 1442980 h 5893281"/>
              <a:gd name="connsiteX2362" fmla="*/ 2644464 w 10035679"/>
              <a:gd name="connsiteY2362" fmla="*/ 1442980 h 5893281"/>
              <a:gd name="connsiteX2363" fmla="*/ 2628765 w 10035679"/>
              <a:gd name="connsiteY2363" fmla="*/ 1445395 h 5893281"/>
              <a:gd name="connsiteX2364" fmla="*/ 2624539 w 10035679"/>
              <a:gd name="connsiteY2364" fmla="*/ 1429093 h 5893281"/>
              <a:gd name="connsiteX2365" fmla="*/ 2620313 w 10035679"/>
              <a:gd name="connsiteY2365" fmla="*/ 1410376 h 5893281"/>
              <a:gd name="connsiteX2366" fmla="*/ 2620313 w 10035679"/>
              <a:gd name="connsiteY2366" fmla="*/ 1388035 h 5893281"/>
              <a:gd name="connsiteX2367" fmla="*/ 2628765 w 10035679"/>
              <a:gd name="connsiteY2367" fmla="*/ 1381998 h 5893281"/>
              <a:gd name="connsiteX2368" fmla="*/ 2630578 w 10035679"/>
              <a:gd name="connsiteY2368" fmla="*/ 1373546 h 5893281"/>
              <a:gd name="connsiteX2369" fmla="*/ 3250641 w 10035679"/>
              <a:gd name="connsiteY2369" fmla="*/ 1304111 h 5893281"/>
              <a:gd name="connsiteX2370" fmla="*/ 3265130 w 10035679"/>
              <a:gd name="connsiteY2370" fmla="*/ 1310148 h 5893281"/>
              <a:gd name="connsiteX2371" fmla="*/ 3279016 w 10035679"/>
              <a:gd name="connsiteY2371" fmla="*/ 1318602 h 5893281"/>
              <a:gd name="connsiteX2372" fmla="*/ 3285055 w 10035679"/>
              <a:gd name="connsiteY2372" fmla="*/ 1324639 h 5893281"/>
              <a:gd name="connsiteX2373" fmla="*/ 3295318 w 10035679"/>
              <a:gd name="connsiteY2373" fmla="*/ 1333091 h 5893281"/>
              <a:gd name="connsiteX2374" fmla="*/ 3307393 w 10035679"/>
              <a:gd name="connsiteY2374" fmla="*/ 1343356 h 5893281"/>
              <a:gd name="connsiteX2375" fmla="*/ 3303167 w 10035679"/>
              <a:gd name="connsiteY2375" fmla="*/ 1349392 h 5893281"/>
              <a:gd name="connsiteX2376" fmla="*/ 3303167 w 10035679"/>
              <a:gd name="connsiteY2376" fmla="*/ 1353620 h 5893281"/>
              <a:gd name="connsiteX2377" fmla="*/ 3299546 w 10035679"/>
              <a:gd name="connsiteY2377" fmla="*/ 1353620 h 5893281"/>
              <a:gd name="connsiteX2378" fmla="*/ 3299546 w 10035679"/>
              <a:gd name="connsiteY2378" fmla="*/ 1357242 h 5893281"/>
              <a:gd name="connsiteX2379" fmla="*/ 3293507 w 10035679"/>
              <a:gd name="connsiteY2379" fmla="*/ 1363280 h 5893281"/>
              <a:gd name="connsiteX2380" fmla="*/ 3293507 w 10035679"/>
              <a:gd name="connsiteY2380" fmla="*/ 1367506 h 5893281"/>
              <a:gd name="connsiteX2381" fmla="*/ 3289280 w 10035679"/>
              <a:gd name="connsiteY2381" fmla="*/ 1367506 h 5893281"/>
              <a:gd name="connsiteX2382" fmla="*/ 3285055 w 10035679"/>
              <a:gd name="connsiteY2382" fmla="*/ 1367506 h 5893281"/>
              <a:gd name="connsiteX2383" fmla="*/ 3280829 w 10035679"/>
              <a:gd name="connsiteY2383" fmla="*/ 1371732 h 5893281"/>
              <a:gd name="connsiteX2384" fmla="*/ 3274790 w 10035679"/>
              <a:gd name="connsiteY2384" fmla="*/ 1373543 h 5893281"/>
              <a:gd name="connsiteX2385" fmla="*/ 3265130 w 10035679"/>
              <a:gd name="connsiteY2385" fmla="*/ 1363280 h 5893281"/>
              <a:gd name="connsiteX2386" fmla="*/ 3254866 w 10035679"/>
              <a:gd name="connsiteY2386" fmla="*/ 1353620 h 5893281"/>
              <a:gd name="connsiteX2387" fmla="*/ 3240375 w 10035679"/>
              <a:gd name="connsiteY2387" fmla="*/ 1343356 h 5893281"/>
              <a:gd name="connsiteX2388" fmla="*/ 3228300 w 10035679"/>
              <a:gd name="connsiteY2388" fmla="*/ 1334903 h 5893281"/>
              <a:gd name="connsiteX2389" fmla="*/ 3236751 w 10035679"/>
              <a:gd name="connsiteY2389" fmla="*/ 1310148 h 5893281"/>
              <a:gd name="connsiteX2390" fmla="*/ 3242790 w 10035679"/>
              <a:gd name="connsiteY2390" fmla="*/ 1310148 h 5893281"/>
              <a:gd name="connsiteX2391" fmla="*/ 3246412 w 10035679"/>
              <a:gd name="connsiteY2391" fmla="*/ 1306527 h 5893281"/>
              <a:gd name="connsiteX2392" fmla="*/ 6004982 w 10035679"/>
              <a:gd name="connsiteY2392" fmla="*/ 1290225 h 5893281"/>
              <a:gd name="connsiteX2393" fmla="*/ 6037585 w 10035679"/>
              <a:gd name="connsiteY2393" fmla="*/ 1290225 h 5893281"/>
              <a:gd name="connsiteX2394" fmla="*/ 6037585 w 10035679"/>
              <a:gd name="connsiteY2394" fmla="*/ 1304110 h 5893281"/>
              <a:gd name="connsiteX2395" fmla="*/ 6030943 w 10035679"/>
              <a:gd name="connsiteY2395" fmla="*/ 1304110 h 5893281"/>
              <a:gd name="connsiteX2396" fmla="*/ 6023094 w 10035679"/>
              <a:gd name="connsiteY2396" fmla="*/ 1310149 h 5893281"/>
              <a:gd name="connsiteX2397" fmla="*/ 6018868 w 10035679"/>
              <a:gd name="connsiteY2397" fmla="*/ 1310149 h 5893281"/>
              <a:gd name="connsiteX2398" fmla="*/ 6012831 w 10035679"/>
              <a:gd name="connsiteY2398" fmla="*/ 1310149 h 5893281"/>
              <a:gd name="connsiteX2399" fmla="*/ 6012831 w 10035679"/>
              <a:gd name="connsiteY2399" fmla="*/ 1306526 h 5893281"/>
              <a:gd name="connsiteX2400" fmla="*/ 6009208 w 10035679"/>
              <a:gd name="connsiteY2400" fmla="*/ 1300489 h 5893281"/>
              <a:gd name="connsiteX2401" fmla="*/ 6009208 w 10035679"/>
              <a:gd name="connsiteY2401" fmla="*/ 1296261 h 5893281"/>
              <a:gd name="connsiteX2402" fmla="*/ 6004982 w 10035679"/>
              <a:gd name="connsiteY2402" fmla="*/ 1292035 h 5893281"/>
              <a:gd name="connsiteX2403" fmla="*/ 2004480 w 10035679"/>
              <a:gd name="connsiteY2403" fmla="*/ 1247358 h 5893281"/>
              <a:gd name="connsiteX2404" fmla="*/ 2036480 w 10035679"/>
              <a:gd name="connsiteY2404" fmla="*/ 1267283 h 5893281"/>
              <a:gd name="connsiteX2405" fmla="*/ 2064857 w 10035679"/>
              <a:gd name="connsiteY2405" fmla="*/ 1292037 h 5893281"/>
              <a:gd name="connsiteX2406" fmla="*/ 2093233 w 10035679"/>
              <a:gd name="connsiteY2406" fmla="*/ 1318602 h 5893281"/>
              <a:gd name="connsiteX2407" fmla="*/ 2083574 w 10035679"/>
              <a:gd name="connsiteY2407" fmla="*/ 1318602 h 5893281"/>
              <a:gd name="connsiteX2408" fmla="*/ 2075120 w 10035679"/>
              <a:gd name="connsiteY2408" fmla="*/ 1328865 h 5893281"/>
              <a:gd name="connsiteX2409" fmla="*/ 2069083 w 10035679"/>
              <a:gd name="connsiteY2409" fmla="*/ 1333091 h 5893281"/>
              <a:gd name="connsiteX2410" fmla="*/ 2058818 w 10035679"/>
              <a:gd name="connsiteY2410" fmla="*/ 1333091 h 5893281"/>
              <a:gd name="connsiteX2411" fmla="*/ 2046743 w 10035679"/>
              <a:gd name="connsiteY2411" fmla="*/ 1334904 h 5893281"/>
              <a:gd name="connsiteX2412" fmla="*/ 2030441 w 10035679"/>
              <a:gd name="connsiteY2412" fmla="*/ 1334904 h 5893281"/>
              <a:gd name="connsiteX2413" fmla="*/ 2016555 w 10035679"/>
              <a:gd name="connsiteY2413" fmla="*/ 1320413 h 5893281"/>
              <a:gd name="connsiteX2414" fmla="*/ 2002065 w 10035679"/>
              <a:gd name="connsiteY2414" fmla="*/ 1310148 h 5893281"/>
              <a:gd name="connsiteX2415" fmla="*/ 1983953 w 10035679"/>
              <a:gd name="connsiteY2415" fmla="*/ 1304112 h 5893281"/>
              <a:gd name="connsiteX2416" fmla="*/ 1983953 w 10035679"/>
              <a:gd name="connsiteY2416" fmla="*/ 1296263 h 5893281"/>
              <a:gd name="connsiteX2417" fmla="*/ 2016555 w 10035679"/>
              <a:gd name="connsiteY2417" fmla="*/ 1277546 h 5893281"/>
              <a:gd name="connsiteX2418" fmla="*/ 2012329 w 10035679"/>
              <a:gd name="connsiteY2418" fmla="*/ 1271509 h 5893281"/>
              <a:gd name="connsiteX2419" fmla="*/ 2008103 w 10035679"/>
              <a:gd name="connsiteY2419" fmla="*/ 1267283 h 5893281"/>
              <a:gd name="connsiteX2420" fmla="*/ 2008103 w 10035679"/>
              <a:gd name="connsiteY2420" fmla="*/ 1261245 h 5893281"/>
              <a:gd name="connsiteX2421" fmla="*/ 9772438 w 10035679"/>
              <a:gd name="connsiteY2421" fmla="*/ 1147133 h 5893281"/>
              <a:gd name="connsiteX2422" fmla="*/ 9780288 w 10035679"/>
              <a:gd name="connsiteY2422" fmla="*/ 1157397 h 5893281"/>
              <a:gd name="connsiteX2423" fmla="*/ 9786324 w 10035679"/>
              <a:gd name="connsiteY2423" fmla="*/ 1165245 h 5893281"/>
              <a:gd name="connsiteX2424" fmla="*/ 9794778 w 10035679"/>
              <a:gd name="connsiteY2424" fmla="*/ 1165245 h 5893281"/>
              <a:gd name="connsiteX2425" fmla="*/ 9798400 w 10035679"/>
              <a:gd name="connsiteY2425" fmla="*/ 1167660 h 5893281"/>
              <a:gd name="connsiteX2426" fmla="*/ 9800815 w 10035679"/>
              <a:gd name="connsiteY2426" fmla="*/ 1167660 h 5893281"/>
              <a:gd name="connsiteX2427" fmla="*/ 9808664 w 10035679"/>
              <a:gd name="connsiteY2427" fmla="*/ 1167660 h 5893281"/>
              <a:gd name="connsiteX2428" fmla="*/ 9812890 w 10035679"/>
              <a:gd name="connsiteY2428" fmla="*/ 1167660 h 5893281"/>
              <a:gd name="connsiteX2429" fmla="*/ 9814701 w 10035679"/>
              <a:gd name="connsiteY2429" fmla="*/ 1167660 h 5893281"/>
              <a:gd name="connsiteX2430" fmla="*/ 9823155 w 10035679"/>
              <a:gd name="connsiteY2430" fmla="*/ 1171284 h 5893281"/>
              <a:gd name="connsiteX2431" fmla="*/ 9826776 w 10035679"/>
              <a:gd name="connsiteY2431" fmla="*/ 1177925 h 5893281"/>
              <a:gd name="connsiteX2432" fmla="*/ 9812890 w 10035679"/>
              <a:gd name="connsiteY2432" fmla="*/ 1190000 h 5893281"/>
              <a:gd name="connsiteX2433" fmla="*/ 9798400 w 10035679"/>
              <a:gd name="connsiteY2433" fmla="*/ 1200263 h 5893281"/>
              <a:gd name="connsiteX2434" fmla="*/ 9727760 w 10035679"/>
              <a:gd name="connsiteY2434" fmla="*/ 1206302 h 5893281"/>
              <a:gd name="connsiteX2435" fmla="*/ 9727760 w 10035679"/>
              <a:gd name="connsiteY2435" fmla="*/ 1177925 h 5893281"/>
              <a:gd name="connsiteX2436" fmla="*/ 9738025 w 10035679"/>
              <a:gd name="connsiteY2436" fmla="*/ 1167660 h 5893281"/>
              <a:gd name="connsiteX2437" fmla="*/ 9748288 w 10035679"/>
              <a:gd name="connsiteY2437" fmla="*/ 1161624 h 5893281"/>
              <a:gd name="connsiteX2438" fmla="*/ 9757947 w 10035679"/>
              <a:gd name="connsiteY2438" fmla="*/ 1153170 h 5893281"/>
              <a:gd name="connsiteX2439" fmla="*/ 2154225 w 10035679"/>
              <a:gd name="connsiteY2439" fmla="*/ 1087972 h 5893281"/>
              <a:gd name="connsiteX2440" fmla="*/ 2156036 w 10035679"/>
              <a:gd name="connsiteY2440" fmla="*/ 1102462 h 5893281"/>
              <a:gd name="connsiteX2441" fmla="*/ 2156036 w 10035679"/>
              <a:gd name="connsiteY2441" fmla="*/ 1112727 h 5893281"/>
              <a:gd name="connsiteX2442" fmla="*/ 2160262 w 10035679"/>
              <a:gd name="connsiteY2442" fmla="*/ 1116953 h 5893281"/>
              <a:gd name="connsiteX2443" fmla="*/ 2164488 w 10035679"/>
              <a:gd name="connsiteY2443" fmla="*/ 1121181 h 5893281"/>
              <a:gd name="connsiteX2444" fmla="*/ 2168716 w 10035679"/>
              <a:gd name="connsiteY2444" fmla="*/ 1122992 h 5893281"/>
              <a:gd name="connsiteX2445" fmla="*/ 2174753 w 10035679"/>
              <a:gd name="connsiteY2445" fmla="*/ 1131444 h 5893281"/>
              <a:gd name="connsiteX2446" fmla="*/ 2178979 w 10035679"/>
              <a:gd name="connsiteY2446" fmla="*/ 1137483 h 5893281"/>
              <a:gd name="connsiteX2447" fmla="*/ 2174753 w 10035679"/>
              <a:gd name="connsiteY2447" fmla="*/ 1145934 h 5893281"/>
              <a:gd name="connsiteX2448" fmla="*/ 2170527 w 10035679"/>
              <a:gd name="connsiteY2448" fmla="*/ 1156198 h 5893281"/>
              <a:gd name="connsiteX2449" fmla="*/ 2168716 w 10035679"/>
              <a:gd name="connsiteY2449" fmla="*/ 1164652 h 5893281"/>
              <a:gd name="connsiteX2450" fmla="*/ 2164488 w 10035679"/>
              <a:gd name="connsiteY2450" fmla="*/ 1170688 h 5893281"/>
              <a:gd name="connsiteX2451" fmla="*/ 2160262 w 10035679"/>
              <a:gd name="connsiteY2451" fmla="*/ 1185177 h 5893281"/>
              <a:gd name="connsiteX2452" fmla="*/ 2174150 w 10035679"/>
              <a:gd name="connsiteY2452" fmla="*/ 1189405 h 5893281"/>
              <a:gd name="connsiteX2453" fmla="*/ 2181997 w 10035679"/>
              <a:gd name="connsiteY2453" fmla="*/ 1195441 h 5893281"/>
              <a:gd name="connsiteX2454" fmla="*/ 2188036 w 10035679"/>
              <a:gd name="connsiteY2454" fmla="*/ 1203895 h 5893281"/>
              <a:gd name="connsiteX2455" fmla="*/ 2192262 w 10035679"/>
              <a:gd name="connsiteY2455" fmla="*/ 1209932 h 5893281"/>
              <a:gd name="connsiteX2456" fmla="*/ 2192262 w 10035679"/>
              <a:gd name="connsiteY2456" fmla="*/ 1224424 h 5893281"/>
              <a:gd name="connsiteX2457" fmla="*/ 2192262 w 10035679"/>
              <a:gd name="connsiteY2457" fmla="*/ 1238912 h 5893281"/>
              <a:gd name="connsiteX2458" fmla="*/ 2181997 w 10035679"/>
              <a:gd name="connsiteY2458" fmla="*/ 1247366 h 5893281"/>
              <a:gd name="connsiteX2459" fmla="*/ 2174150 w 10035679"/>
              <a:gd name="connsiteY2459" fmla="*/ 1253403 h 5893281"/>
              <a:gd name="connsiteX2460" fmla="*/ 2169922 w 10035679"/>
              <a:gd name="connsiteY2460" fmla="*/ 1263669 h 5893281"/>
              <a:gd name="connsiteX2461" fmla="*/ 2168111 w 10035679"/>
              <a:gd name="connsiteY2461" fmla="*/ 1275744 h 5893281"/>
              <a:gd name="connsiteX2462" fmla="*/ 2160262 w 10035679"/>
              <a:gd name="connsiteY2462" fmla="*/ 1290233 h 5893281"/>
              <a:gd name="connsiteX2463" fmla="*/ 2210979 w 10035679"/>
              <a:gd name="connsiteY2463" fmla="*/ 1290233 h 5893281"/>
              <a:gd name="connsiteX2464" fmla="*/ 2210979 w 10035679"/>
              <a:gd name="connsiteY2464" fmla="*/ 1321024 h 5893281"/>
              <a:gd name="connsiteX2465" fmla="*/ 2217016 w 10035679"/>
              <a:gd name="connsiteY2465" fmla="*/ 1349401 h 5893281"/>
              <a:gd name="connsiteX2466" fmla="*/ 2239355 w 10035679"/>
              <a:gd name="connsiteY2466" fmla="*/ 1349401 h 5893281"/>
              <a:gd name="connsiteX2467" fmla="*/ 2249618 w 10035679"/>
              <a:gd name="connsiteY2467" fmla="*/ 1339136 h 5893281"/>
              <a:gd name="connsiteX2468" fmla="*/ 2259883 w 10035679"/>
              <a:gd name="connsiteY2468" fmla="*/ 1328873 h 5893281"/>
              <a:gd name="connsiteX2469" fmla="*/ 2270146 w 10035679"/>
              <a:gd name="connsiteY2469" fmla="*/ 1318608 h 5893281"/>
              <a:gd name="connsiteX2470" fmla="*/ 2288260 w 10035679"/>
              <a:gd name="connsiteY2470" fmla="*/ 1310156 h 5893281"/>
              <a:gd name="connsiteX2471" fmla="*/ 2288260 w 10035679"/>
              <a:gd name="connsiteY2471" fmla="*/ 1333099 h 5893281"/>
              <a:gd name="connsiteX2472" fmla="*/ 2284033 w 10035679"/>
              <a:gd name="connsiteY2472" fmla="*/ 1361476 h 5893281"/>
              <a:gd name="connsiteX2473" fmla="*/ 2282221 w 10035679"/>
              <a:gd name="connsiteY2473" fmla="*/ 1386231 h 5893281"/>
              <a:gd name="connsiteX2474" fmla="*/ 2282221 w 10035679"/>
              <a:gd name="connsiteY2474" fmla="*/ 1402532 h 5893281"/>
              <a:gd name="connsiteX2475" fmla="*/ 2277995 w 10035679"/>
              <a:gd name="connsiteY2475" fmla="*/ 1414608 h 5893281"/>
              <a:gd name="connsiteX2476" fmla="*/ 2284033 w 10035679"/>
              <a:gd name="connsiteY2476" fmla="*/ 1420647 h 5893281"/>
              <a:gd name="connsiteX2477" fmla="*/ 2288260 w 10035679"/>
              <a:gd name="connsiteY2477" fmla="*/ 1424873 h 5893281"/>
              <a:gd name="connsiteX2478" fmla="*/ 2292486 w 10035679"/>
              <a:gd name="connsiteY2478" fmla="*/ 1429099 h 5893281"/>
              <a:gd name="connsiteX2479" fmla="*/ 2298522 w 10035679"/>
              <a:gd name="connsiteY2479" fmla="*/ 1430910 h 5893281"/>
              <a:gd name="connsiteX2480" fmla="*/ 2308787 w 10035679"/>
              <a:gd name="connsiteY2480" fmla="*/ 1435136 h 5893281"/>
              <a:gd name="connsiteX2481" fmla="*/ 2326899 w 10035679"/>
              <a:gd name="connsiteY2481" fmla="*/ 1406759 h 5893281"/>
              <a:gd name="connsiteX2482" fmla="*/ 2340787 w 10035679"/>
              <a:gd name="connsiteY2482" fmla="*/ 1374155 h 5893281"/>
              <a:gd name="connsiteX2483" fmla="*/ 2340787 w 10035679"/>
              <a:gd name="connsiteY2483" fmla="*/ 1349401 h 5893281"/>
              <a:gd name="connsiteX2484" fmla="*/ 2336559 w 10035679"/>
              <a:gd name="connsiteY2484" fmla="*/ 1324646 h 5893281"/>
              <a:gd name="connsiteX2485" fmla="*/ 2336559 w 10035679"/>
              <a:gd name="connsiteY2485" fmla="*/ 1299892 h 5893281"/>
              <a:gd name="connsiteX2486" fmla="*/ 2344408 w 10035679"/>
              <a:gd name="connsiteY2486" fmla="*/ 1275139 h 5893281"/>
              <a:gd name="connsiteX2487" fmla="*/ 2364936 w 10035679"/>
              <a:gd name="connsiteY2487" fmla="*/ 1257026 h 5893281"/>
              <a:gd name="connsiteX2488" fmla="*/ 2372785 w 10035679"/>
              <a:gd name="connsiteY2488" fmla="*/ 1248574 h 5893281"/>
              <a:gd name="connsiteX2489" fmla="*/ 2378825 w 10035679"/>
              <a:gd name="connsiteY2489" fmla="*/ 1248574 h 5893281"/>
              <a:gd name="connsiteX2490" fmla="*/ 2386672 w 10035679"/>
              <a:gd name="connsiteY2490" fmla="*/ 1252800 h 5893281"/>
              <a:gd name="connsiteX2491" fmla="*/ 2392711 w 10035679"/>
              <a:gd name="connsiteY2491" fmla="*/ 1257026 h 5893281"/>
              <a:gd name="connsiteX2492" fmla="*/ 2396936 w 10035679"/>
              <a:gd name="connsiteY2492" fmla="*/ 1263064 h 5893281"/>
              <a:gd name="connsiteX2493" fmla="*/ 2404786 w 10035679"/>
              <a:gd name="connsiteY2493" fmla="*/ 1271518 h 5893281"/>
              <a:gd name="connsiteX2494" fmla="*/ 2406597 w 10035679"/>
              <a:gd name="connsiteY2494" fmla="*/ 1277555 h 5893281"/>
              <a:gd name="connsiteX2495" fmla="*/ 2414446 w 10035679"/>
              <a:gd name="connsiteY2495" fmla="*/ 1281781 h 5893281"/>
              <a:gd name="connsiteX2496" fmla="*/ 2418672 w 10035679"/>
              <a:gd name="connsiteY2496" fmla="*/ 1290233 h 5893281"/>
              <a:gd name="connsiteX2497" fmla="*/ 2432558 w 10035679"/>
              <a:gd name="connsiteY2497" fmla="*/ 1290233 h 5893281"/>
              <a:gd name="connsiteX2498" fmla="*/ 2448859 w 10035679"/>
              <a:gd name="connsiteY2498" fmla="*/ 1281781 h 5893281"/>
              <a:gd name="connsiteX2499" fmla="*/ 2466973 w 10035679"/>
              <a:gd name="connsiteY2499" fmla="*/ 1277555 h 5893281"/>
              <a:gd name="connsiteX2500" fmla="*/ 2480859 w 10035679"/>
              <a:gd name="connsiteY2500" fmla="*/ 1289630 h 5893281"/>
              <a:gd name="connsiteX2501" fmla="*/ 2480859 w 10035679"/>
              <a:gd name="connsiteY2501" fmla="*/ 1318005 h 5893281"/>
              <a:gd name="connsiteX2502" fmla="*/ 2480859 w 10035679"/>
              <a:gd name="connsiteY2502" fmla="*/ 1332496 h 5893281"/>
              <a:gd name="connsiteX2503" fmla="*/ 2476633 w 10035679"/>
              <a:gd name="connsiteY2503" fmla="*/ 1357250 h 5893281"/>
              <a:gd name="connsiteX2504" fmla="*/ 2474821 w 10035679"/>
              <a:gd name="connsiteY2504" fmla="*/ 1388043 h 5893281"/>
              <a:gd name="connsiteX2505" fmla="*/ 2466973 w 10035679"/>
              <a:gd name="connsiteY2505" fmla="*/ 1424873 h 5893281"/>
              <a:gd name="connsiteX2506" fmla="*/ 2460934 w 10035679"/>
              <a:gd name="connsiteY2506" fmla="*/ 1453250 h 5893281"/>
              <a:gd name="connsiteX2507" fmla="*/ 2456708 w 10035679"/>
              <a:gd name="connsiteY2507" fmla="*/ 1473779 h 5893281"/>
              <a:gd name="connsiteX2508" fmla="*/ 2442823 w 10035679"/>
              <a:gd name="connsiteY2508" fmla="*/ 1473779 h 5893281"/>
              <a:gd name="connsiteX2509" fmla="*/ 2434973 w 10035679"/>
              <a:gd name="connsiteY2509" fmla="*/ 1471968 h 5893281"/>
              <a:gd name="connsiteX2510" fmla="*/ 2428937 w 10035679"/>
              <a:gd name="connsiteY2510" fmla="*/ 1467740 h 5893281"/>
              <a:gd name="connsiteX2511" fmla="*/ 2421088 w 10035679"/>
              <a:gd name="connsiteY2511" fmla="*/ 1463513 h 5893281"/>
              <a:gd name="connsiteX2512" fmla="*/ 2410823 w 10035679"/>
              <a:gd name="connsiteY2512" fmla="*/ 1459287 h 5893281"/>
              <a:gd name="connsiteX2513" fmla="*/ 2410823 w 10035679"/>
              <a:gd name="connsiteY2513" fmla="*/ 1467740 h 5893281"/>
              <a:gd name="connsiteX2514" fmla="*/ 2415048 w 10035679"/>
              <a:gd name="connsiteY2514" fmla="*/ 1471968 h 5893281"/>
              <a:gd name="connsiteX2515" fmla="*/ 2419276 w 10035679"/>
              <a:gd name="connsiteY2515" fmla="*/ 1473779 h 5893281"/>
              <a:gd name="connsiteX2516" fmla="*/ 2421088 w 10035679"/>
              <a:gd name="connsiteY2516" fmla="*/ 1478005 h 5893281"/>
              <a:gd name="connsiteX2517" fmla="*/ 2421088 w 10035679"/>
              <a:gd name="connsiteY2517" fmla="*/ 1482231 h 5893281"/>
              <a:gd name="connsiteX2518" fmla="*/ 2425313 w 10035679"/>
              <a:gd name="connsiteY2518" fmla="*/ 1488269 h 5893281"/>
              <a:gd name="connsiteX2519" fmla="*/ 2425313 w 10035679"/>
              <a:gd name="connsiteY2519" fmla="*/ 1500343 h 5893281"/>
              <a:gd name="connsiteX2520" fmla="*/ 2326296 w 10035679"/>
              <a:gd name="connsiteY2520" fmla="*/ 1506381 h 5893281"/>
              <a:gd name="connsiteX2521" fmla="*/ 2326296 w 10035679"/>
              <a:gd name="connsiteY2521" fmla="*/ 1514833 h 5893281"/>
              <a:gd name="connsiteX2522" fmla="*/ 2334146 w 10035679"/>
              <a:gd name="connsiteY2522" fmla="*/ 1535360 h 5893281"/>
              <a:gd name="connsiteX2523" fmla="*/ 2329919 w 10035679"/>
              <a:gd name="connsiteY2523" fmla="*/ 1557700 h 5893281"/>
              <a:gd name="connsiteX2524" fmla="*/ 2325691 w 10035679"/>
              <a:gd name="connsiteY2524" fmla="*/ 1592717 h 5893281"/>
              <a:gd name="connsiteX2525" fmla="*/ 2307579 w 10035679"/>
              <a:gd name="connsiteY2525" fmla="*/ 1592717 h 5893281"/>
              <a:gd name="connsiteX2526" fmla="*/ 2283428 w 10035679"/>
              <a:gd name="connsiteY2526" fmla="*/ 1578226 h 5893281"/>
              <a:gd name="connsiteX2527" fmla="*/ 2249015 w 10035679"/>
              <a:gd name="connsiteY2527" fmla="*/ 1569775 h 5893281"/>
              <a:gd name="connsiteX2528" fmla="*/ 2249015 w 10035679"/>
              <a:gd name="connsiteY2528" fmla="*/ 1577624 h 5893281"/>
              <a:gd name="connsiteX2529" fmla="*/ 2255052 w 10035679"/>
              <a:gd name="connsiteY2529" fmla="*/ 1577624 h 5893281"/>
              <a:gd name="connsiteX2530" fmla="*/ 2262901 w 10035679"/>
              <a:gd name="connsiteY2530" fmla="*/ 1583660 h 5893281"/>
              <a:gd name="connsiteX2531" fmla="*/ 2267127 w 10035679"/>
              <a:gd name="connsiteY2531" fmla="*/ 1587886 h 5893281"/>
              <a:gd name="connsiteX2532" fmla="*/ 2268938 w 10035679"/>
              <a:gd name="connsiteY2532" fmla="*/ 1592112 h 5893281"/>
              <a:gd name="connsiteX2533" fmla="*/ 2273166 w 10035679"/>
              <a:gd name="connsiteY2533" fmla="*/ 1596338 h 5893281"/>
              <a:gd name="connsiteX2534" fmla="*/ 2277392 w 10035679"/>
              <a:gd name="connsiteY2534" fmla="*/ 1606603 h 5893281"/>
              <a:gd name="connsiteX2535" fmla="*/ 2277392 w 10035679"/>
              <a:gd name="connsiteY2535" fmla="*/ 1616867 h 5893281"/>
              <a:gd name="connsiteX2536" fmla="*/ 2273166 w 10035679"/>
              <a:gd name="connsiteY2536" fmla="*/ 1625319 h 5893281"/>
              <a:gd name="connsiteX2537" fmla="*/ 2267127 w 10035679"/>
              <a:gd name="connsiteY2537" fmla="*/ 1631356 h 5893281"/>
              <a:gd name="connsiteX2538" fmla="*/ 2262901 w 10035679"/>
              <a:gd name="connsiteY2538" fmla="*/ 1639809 h 5893281"/>
              <a:gd name="connsiteX2539" fmla="*/ 2244789 w 10035679"/>
              <a:gd name="connsiteY2539" fmla="*/ 1654298 h 5893281"/>
              <a:gd name="connsiteX2540" fmla="*/ 2230901 w 10035679"/>
              <a:gd name="connsiteY2540" fmla="*/ 1668788 h 5893281"/>
              <a:gd name="connsiteX2541" fmla="*/ 2224865 w 10035679"/>
              <a:gd name="connsiteY2541" fmla="*/ 1685089 h 5893281"/>
              <a:gd name="connsiteX2542" fmla="*/ 2217016 w 10035679"/>
              <a:gd name="connsiteY2542" fmla="*/ 1711655 h 5893281"/>
              <a:gd name="connsiteX2543" fmla="*/ 2203130 w 10035679"/>
              <a:gd name="connsiteY2543" fmla="*/ 1711655 h 5893281"/>
              <a:gd name="connsiteX2544" fmla="*/ 2192865 w 10035679"/>
              <a:gd name="connsiteY2544" fmla="*/ 1707427 h 5893281"/>
              <a:gd name="connsiteX2545" fmla="*/ 2182602 w 10035679"/>
              <a:gd name="connsiteY2545" fmla="*/ 1703201 h 5893281"/>
              <a:gd name="connsiteX2546" fmla="*/ 2174753 w 10035679"/>
              <a:gd name="connsiteY2546" fmla="*/ 1698975 h 5893281"/>
              <a:gd name="connsiteX2547" fmla="*/ 2160867 w 10035679"/>
              <a:gd name="connsiteY2547" fmla="*/ 1697164 h 5893281"/>
              <a:gd name="connsiteX2548" fmla="*/ 2160867 w 10035679"/>
              <a:gd name="connsiteY2548" fmla="*/ 1703201 h 5893281"/>
              <a:gd name="connsiteX2549" fmla="*/ 2178979 w 10035679"/>
              <a:gd name="connsiteY2549" fmla="*/ 1703201 h 5893281"/>
              <a:gd name="connsiteX2550" fmla="*/ 2183205 w 10035679"/>
              <a:gd name="connsiteY2550" fmla="*/ 1711655 h 5893281"/>
              <a:gd name="connsiteX2551" fmla="*/ 2185017 w 10035679"/>
              <a:gd name="connsiteY2551" fmla="*/ 1717692 h 5893281"/>
              <a:gd name="connsiteX2552" fmla="*/ 2189244 w 10035679"/>
              <a:gd name="connsiteY2552" fmla="*/ 1721918 h 5893281"/>
              <a:gd name="connsiteX2553" fmla="*/ 2189244 w 10035679"/>
              <a:gd name="connsiteY2553" fmla="*/ 1727956 h 5893281"/>
              <a:gd name="connsiteX2554" fmla="*/ 2193469 w 10035679"/>
              <a:gd name="connsiteY2554" fmla="*/ 1740031 h 5893281"/>
              <a:gd name="connsiteX2555" fmla="*/ 2193469 w 10035679"/>
              <a:gd name="connsiteY2555" fmla="*/ 1750294 h 5893281"/>
              <a:gd name="connsiteX2556" fmla="*/ 2160867 w 10035679"/>
              <a:gd name="connsiteY2556" fmla="*/ 1760559 h 5893281"/>
              <a:gd name="connsiteX2557" fmla="*/ 2132490 w 10035679"/>
              <a:gd name="connsiteY2557" fmla="*/ 1778672 h 5893281"/>
              <a:gd name="connsiteX2558" fmla="*/ 2114376 w 10035679"/>
              <a:gd name="connsiteY2558" fmla="*/ 1799200 h 5893281"/>
              <a:gd name="connsiteX2559" fmla="*/ 2102301 w 10035679"/>
              <a:gd name="connsiteY2559" fmla="*/ 1831804 h 5893281"/>
              <a:gd name="connsiteX2560" fmla="*/ 2102301 w 10035679"/>
              <a:gd name="connsiteY2560" fmla="*/ 1878898 h 5893281"/>
              <a:gd name="connsiteX2561" fmla="*/ 2114376 w 10035679"/>
              <a:gd name="connsiteY2561" fmla="*/ 1907275 h 5893281"/>
              <a:gd name="connsiteX2562" fmla="*/ 2122225 w 10035679"/>
              <a:gd name="connsiteY2562" fmla="*/ 1945915 h 5893281"/>
              <a:gd name="connsiteX2563" fmla="*/ 2122225 w 10035679"/>
              <a:gd name="connsiteY2563" fmla="*/ 1984554 h 5893281"/>
              <a:gd name="connsiteX2564" fmla="*/ 2160867 w 10035679"/>
              <a:gd name="connsiteY2564" fmla="*/ 1984554 h 5893281"/>
              <a:gd name="connsiteX2565" fmla="*/ 2160867 w 10035679"/>
              <a:gd name="connsiteY2565" fmla="*/ 2002667 h 5893281"/>
              <a:gd name="connsiteX2566" fmla="*/ 2168716 w 10035679"/>
              <a:gd name="connsiteY2566" fmla="*/ 2008705 h 5893281"/>
              <a:gd name="connsiteX2567" fmla="*/ 2168716 w 10035679"/>
              <a:gd name="connsiteY2567" fmla="*/ 2017157 h 5893281"/>
              <a:gd name="connsiteX2568" fmla="*/ 2168716 w 10035679"/>
              <a:gd name="connsiteY2568" fmla="*/ 2023196 h 5893281"/>
              <a:gd name="connsiteX2569" fmla="*/ 2168716 w 10035679"/>
              <a:gd name="connsiteY2569" fmla="*/ 2027423 h 5893281"/>
              <a:gd name="connsiteX2570" fmla="*/ 2168716 w 10035679"/>
              <a:gd name="connsiteY2570" fmla="*/ 2031648 h 5893281"/>
              <a:gd name="connsiteX2571" fmla="*/ 2168716 w 10035679"/>
              <a:gd name="connsiteY2571" fmla="*/ 2033459 h 5893281"/>
              <a:gd name="connsiteX2572" fmla="*/ 2170527 w 10035679"/>
              <a:gd name="connsiteY2572" fmla="*/ 2037686 h 5893281"/>
              <a:gd name="connsiteX2573" fmla="*/ 2182602 w 10035679"/>
              <a:gd name="connsiteY2573" fmla="*/ 2037686 h 5893281"/>
              <a:gd name="connsiteX2574" fmla="*/ 2192865 w 10035679"/>
              <a:gd name="connsiteY2574" fmla="*/ 2041911 h 5893281"/>
              <a:gd name="connsiteX2575" fmla="*/ 2217016 w 10035679"/>
              <a:gd name="connsiteY2575" fmla="*/ 2037686 h 5893281"/>
              <a:gd name="connsiteX2576" fmla="*/ 2241166 w 10035679"/>
              <a:gd name="connsiteY2576" fmla="*/ 2047950 h 5893281"/>
              <a:gd name="connsiteX2577" fmla="*/ 2267732 w 10035679"/>
              <a:gd name="connsiteY2577" fmla="*/ 2066061 h 5893281"/>
              <a:gd name="connsiteX2578" fmla="*/ 2291881 w 10035679"/>
              <a:gd name="connsiteY2578" fmla="*/ 2090815 h 5893281"/>
              <a:gd name="connsiteX2579" fmla="*/ 2312410 w 10035679"/>
              <a:gd name="connsiteY2579" fmla="*/ 2113155 h 5893281"/>
              <a:gd name="connsiteX2580" fmla="*/ 2337767 w 10035679"/>
              <a:gd name="connsiteY2580" fmla="*/ 2125833 h 5893281"/>
              <a:gd name="connsiteX2581" fmla="*/ 2348031 w 10035679"/>
              <a:gd name="connsiteY2581" fmla="*/ 2130059 h 5893281"/>
              <a:gd name="connsiteX2582" fmla="*/ 2354068 w 10035679"/>
              <a:gd name="connsiteY2582" fmla="*/ 2131872 h 5893281"/>
              <a:gd name="connsiteX2583" fmla="*/ 2361917 w 10035679"/>
              <a:gd name="connsiteY2583" fmla="*/ 2130059 h 5893281"/>
              <a:gd name="connsiteX2584" fmla="*/ 2367956 w 10035679"/>
              <a:gd name="connsiteY2584" fmla="*/ 2130059 h 5893281"/>
              <a:gd name="connsiteX2585" fmla="*/ 2372182 w 10035679"/>
              <a:gd name="connsiteY2585" fmla="*/ 2125833 h 5893281"/>
              <a:gd name="connsiteX2586" fmla="*/ 2380032 w 10035679"/>
              <a:gd name="connsiteY2586" fmla="*/ 2121608 h 5893281"/>
              <a:gd name="connsiteX2587" fmla="*/ 2381843 w 10035679"/>
              <a:gd name="connsiteY2587" fmla="*/ 2117381 h 5893281"/>
              <a:gd name="connsiteX2588" fmla="*/ 2389692 w 10035679"/>
              <a:gd name="connsiteY2588" fmla="*/ 2117381 h 5893281"/>
              <a:gd name="connsiteX2589" fmla="*/ 2446445 w 10035679"/>
              <a:gd name="connsiteY2589" fmla="*/ 2131872 h 5893281"/>
              <a:gd name="connsiteX2590" fmla="*/ 2452482 w 10035679"/>
              <a:gd name="connsiteY2590" fmla="*/ 2170506 h 5893281"/>
              <a:gd name="connsiteX2591" fmla="*/ 2460332 w 10035679"/>
              <a:gd name="connsiteY2591" fmla="*/ 2198884 h 5893281"/>
              <a:gd name="connsiteX2592" fmla="*/ 2464558 w 10035679"/>
              <a:gd name="connsiteY2592" fmla="*/ 2221222 h 5893281"/>
              <a:gd name="connsiteX2593" fmla="*/ 2466368 w 10035679"/>
              <a:gd name="connsiteY2593" fmla="*/ 2241748 h 5893281"/>
              <a:gd name="connsiteX2594" fmla="*/ 2474217 w 10035679"/>
              <a:gd name="connsiteY2594" fmla="*/ 2264088 h 5893281"/>
              <a:gd name="connsiteX2595" fmla="*/ 2492329 w 10035679"/>
              <a:gd name="connsiteY2595" fmla="*/ 2288848 h 5893281"/>
              <a:gd name="connsiteX2596" fmla="*/ 2512859 w 10035679"/>
              <a:gd name="connsiteY2596" fmla="*/ 2321450 h 5893281"/>
              <a:gd name="connsiteX2597" fmla="*/ 2518896 w 10035679"/>
              <a:gd name="connsiteY2597" fmla="*/ 2317224 h 5893281"/>
              <a:gd name="connsiteX2598" fmla="*/ 2523122 w 10035679"/>
              <a:gd name="connsiteY2598" fmla="*/ 2317224 h 5893281"/>
              <a:gd name="connsiteX2599" fmla="*/ 2527348 w 10035679"/>
              <a:gd name="connsiteY2599" fmla="*/ 2312999 h 5893281"/>
              <a:gd name="connsiteX2600" fmla="*/ 2531574 w 10035679"/>
              <a:gd name="connsiteY2600" fmla="*/ 2312999 h 5893281"/>
              <a:gd name="connsiteX2601" fmla="*/ 2537612 w 10035679"/>
              <a:gd name="connsiteY2601" fmla="*/ 2311186 h 5893281"/>
              <a:gd name="connsiteX2602" fmla="*/ 2541839 w 10035679"/>
              <a:gd name="connsiteY2602" fmla="*/ 2311186 h 5893281"/>
              <a:gd name="connsiteX2603" fmla="*/ 2541839 w 10035679"/>
              <a:gd name="connsiteY2603" fmla="*/ 2306961 h 5893281"/>
              <a:gd name="connsiteX2604" fmla="*/ 2541839 w 10035679"/>
              <a:gd name="connsiteY2604" fmla="*/ 2302732 h 5893281"/>
              <a:gd name="connsiteX2605" fmla="*/ 2546065 w 10035679"/>
              <a:gd name="connsiteY2605" fmla="*/ 2296697 h 5893281"/>
              <a:gd name="connsiteX2606" fmla="*/ 2546065 w 10035679"/>
              <a:gd name="connsiteY2606" fmla="*/ 2274355 h 5893281"/>
              <a:gd name="connsiteX2607" fmla="*/ 2541839 w 10035679"/>
              <a:gd name="connsiteY2607" fmla="*/ 2245973 h 5893281"/>
              <a:gd name="connsiteX2608" fmla="*/ 2533989 w 10035679"/>
              <a:gd name="connsiteY2608" fmla="*/ 2210958 h 5893281"/>
              <a:gd name="connsiteX2609" fmla="*/ 2523727 w 10035679"/>
              <a:gd name="connsiteY2609" fmla="*/ 2178354 h 5893281"/>
              <a:gd name="connsiteX2610" fmla="*/ 2552103 w 10035679"/>
              <a:gd name="connsiteY2610" fmla="*/ 2163865 h 5893281"/>
              <a:gd name="connsiteX2611" fmla="*/ 2580480 w 10035679"/>
              <a:gd name="connsiteY2611" fmla="*/ 2143342 h 5893281"/>
              <a:gd name="connsiteX2612" fmla="*/ 2598592 w 10035679"/>
              <a:gd name="connsiteY2612" fmla="*/ 2114966 h 5893281"/>
              <a:gd name="connsiteX2613" fmla="*/ 2608855 w 10035679"/>
              <a:gd name="connsiteY2613" fmla="*/ 2078136 h 5893281"/>
              <a:gd name="connsiteX2614" fmla="*/ 2613082 w 10035679"/>
              <a:gd name="connsiteY2614" fmla="*/ 2057609 h 5893281"/>
              <a:gd name="connsiteX2615" fmla="*/ 2608855 w 10035679"/>
              <a:gd name="connsiteY2615" fmla="*/ 2025007 h 5893281"/>
              <a:gd name="connsiteX2616" fmla="*/ 2608855 w 10035679"/>
              <a:gd name="connsiteY2616" fmla="*/ 1992404 h 5893281"/>
              <a:gd name="connsiteX2617" fmla="*/ 2594969 w 10035679"/>
              <a:gd name="connsiteY2617" fmla="*/ 1986366 h 5893281"/>
              <a:gd name="connsiteX2618" fmla="*/ 2588932 w 10035679"/>
              <a:gd name="connsiteY2618" fmla="*/ 1982139 h 5893281"/>
              <a:gd name="connsiteX2619" fmla="*/ 2581083 w 10035679"/>
              <a:gd name="connsiteY2619" fmla="*/ 1977913 h 5893281"/>
              <a:gd name="connsiteX2620" fmla="*/ 2575046 w 10035679"/>
              <a:gd name="connsiteY2620" fmla="*/ 1971878 h 5893281"/>
              <a:gd name="connsiteX2621" fmla="*/ 2570818 w 10035679"/>
              <a:gd name="connsiteY2621" fmla="*/ 1959804 h 5893281"/>
              <a:gd name="connsiteX2622" fmla="*/ 2584706 w 10035679"/>
              <a:gd name="connsiteY2622" fmla="*/ 1935045 h 5893281"/>
              <a:gd name="connsiteX2623" fmla="*/ 2590743 w 10035679"/>
              <a:gd name="connsiteY2623" fmla="*/ 1906670 h 5893281"/>
              <a:gd name="connsiteX2624" fmla="*/ 2584706 w 10035679"/>
              <a:gd name="connsiteY2624" fmla="*/ 1875880 h 5893281"/>
              <a:gd name="connsiteX2625" fmla="*/ 2576857 w 10035679"/>
              <a:gd name="connsiteY2625" fmla="*/ 1843276 h 5893281"/>
              <a:gd name="connsiteX2626" fmla="*/ 2566592 w 10035679"/>
              <a:gd name="connsiteY2626" fmla="*/ 1806446 h 5893281"/>
              <a:gd name="connsiteX2627" fmla="*/ 2562366 w 10035679"/>
              <a:gd name="connsiteY2627" fmla="*/ 1771427 h 5893281"/>
              <a:gd name="connsiteX2628" fmla="*/ 2570215 w 10035679"/>
              <a:gd name="connsiteY2628" fmla="*/ 1771427 h 5893281"/>
              <a:gd name="connsiteX2629" fmla="*/ 2570215 w 10035679"/>
              <a:gd name="connsiteY2629" fmla="*/ 1762973 h 5893281"/>
              <a:gd name="connsiteX2630" fmla="*/ 2619119 w 10035679"/>
              <a:gd name="connsiteY2630" fmla="*/ 1771427 h 5893281"/>
              <a:gd name="connsiteX2631" fmla="*/ 2661382 w 10035679"/>
              <a:gd name="connsiteY2631" fmla="*/ 1771427 h 5893281"/>
              <a:gd name="connsiteX2632" fmla="*/ 2707872 w 10035679"/>
              <a:gd name="connsiteY2632" fmla="*/ 1762973 h 5893281"/>
              <a:gd name="connsiteX2633" fmla="*/ 2718135 w 10035679"/>
              <a:gd name="connsiteY2633" fmla="*/ 1781087 h 5893281"/>
              <a:gd name="connsiteX2634" fmla="*/ 2728400 w 10035679"/>
              <a:gd name="connsiteY2634" fmla="*/ 1805841 h 5893281"/>
              <a:gd name="connsiteX2635" fmla="*/ 2740475 w 10035679"/>
              <a:gd name="connsiteY2635" fmla="*/ 1823954 h 5893281"/>
              <a:gd name="connsiteX2636" fmla="*/ 2750738 w 10035679"/>
              <a:gd name="connsiteY2636" fmla="*/ 1832408 h 5893281"/>
              <a:gd name="connsiteX2637" fmla="*/ 2756777 w 10035679"/>
              <a:gd name="connsiteY2637" fmla="*/ 1834219 h 5893281"/>
              <a:gd name="connsiteX2638" fmla="*/ 2768852 w 10035679"/>
              <a:gd name="connsiteY2638" fmla="*/ 1834219 h 5893281"/>
              <a:gd name="connsiteX2639" fmla="*/ 2779115 w 10035679"/>
              <a:gd name="connsiteY2639" fmla="*/ 1838445 h 5893281"/>
              <a:gd name="connsiteX2640" fmla="*/ 2789380 w 10035679"/>
              <a:gd name="connsiteY2640" fmla="*/ 1842671 h 5893281"/>
              <a:gd name="connsiteX2641" fmla="*/ 2797229 w 10035679"/>
              <a:gd name="connsiteY2641" fmla="*/ 1848710 h 5893281"/>
              <a:gd name="connsiteX2642" fmla="*/ 2799040 w 10035679"/>
              <a:gd name="connsiteY2642" fmla="*/ 1866823 h 5893281"/>
              <a:gd name="connsiteX2643" fmla="*/ 2806889 w 10035679"/>
              <a:gd name="connsiteY2643" fmla="*/ 1899426 h 5893281"/>
              <a:gd name="connsiteX2644" fmla="*/ 2811115 w 10035679"/>
              <a:gd name="connsiteY2644" fmla="*/ 1927801 h 5893281"/>
              <a:gd name="connsiteX2645" fmla="*/ 2817152 w 10035679"/>
              <a:gd name="connsiteY2645" fmla="*/ 1948330 h 5893281"/>
              <a:gd name="connsiteX2646" fmla="*/ 2821378 w 10035679"/>
              <a:gd name="connsiteY2646" fmla="*/ 1952557 h 5893281"/>
              <a:gd name="connsiteX2647" fmla="*/ 2827417 w 10035679"/>
              <a:gd name="connsiteY2647" fmla="*/ 1958595 h 5893281"/>
              <a:gd name="connsiteX2648" fmla="*/ 2835266 w 10035679"/>
              <a:gd name="connsiteY2648" fmla="*/ 1962823 h 5893281"/>
              <a:gd name="connsiteX2649" fmla="*/ 2841303 w 10035679"/>
              <a:gd name="connsiteY2649" fmla="*/ 1971273 h 5893281"/>
              <a:gd name="connsiteX2650" fmla="*/ 2853379 w 10035679"/>
              <a:gd name="connsiteY2650" fmla="*/ 1973086 h 5893281"/>
              <a:gd name="connsiteX2651" fmla="*/ 2855189 w 10035679"/>
              <a:gd name="connsiteY2651" fmla="*/ 1981536 h 5893281"/>
              <a:gd name="connsiteX2652" fmla="*/ 2883567 w 10035679"/>
              <a:gd name="connsiteY2652" fmla="*/ 1959198 h 5893281"/>
              <a:gd name="connsiteX2653" fmla="*/ 2905907 w 10035679"/>
              <a:gd name="connsiteY2653" fmla="*/ 1932632 h 5893281"/>
              <a:gd name="connsiteX2654" fmla="*/ 2922208 w 10035679"/>
              <a:gd name="connsiteY2654" fmla="*/ 1904257 h 5893281"/>
              <a:gd name="connsiteX2655" fmla="*/ 2950585 w 10035679"/>
              <a:gd name="connsiteY2655" fmla="*/ 1881917 h 5893281"/>
              <a:gd name="connsiteX2656" fmla="*/ 2954810 w 10035679"/>
              <a:gd name="connsiteY2656" fmla="*/ 1906670 h 5893281"/>
              <a:gd name="connsiteX2657" fmla="*/ 2965073 w 10035679"/>
              <a:gd name="connsiteY2657" fmla="*/ 1921160 h 5893281"/>
              <a:gd name="connsiteX2658" fmla="*/ 2978962 w 10035679"/>
              <a:gd name="connsiteY2658" fmla="*/ 1935650 h 5893281"/>
              <a:gd name="connsiteX2659" fmla="*/ 2992848 w 10035679"/>
              <a:gd name="connsiteY2659" fmla="*/ 1950143 h 5893281"/>
              <a:gd name="connsiteX2660" fmla="*/ 3004923 w 10035679"/>
              <a:gd name="connsiteY2660" fmla="*/ 1968255 h 5893281"/>
              <a:gd name="connsiteX2661" fmla="*/ 3004923 w 10035679"/>
              <a:gd name="connsiteY2661" fmla="*/ 1974291 h 5893281"/>
              <a:gd name="connsiteX2662" fmla="*/ 3004923 w 10035679"/>
              <a:gd name="connsiteY2662" fmla="*/ 1982743 h 5893281"/>
              <a:gd name="connsiteX2663" fmla="*/ 3000696 w 10035679"/>
              <a:gd name="connsiteY2663" fmla="*/ 1986970 h 5893281"/>
              <a:gd name="connsiteX2664" fmla="*/ 3000696 w 10035679"/>
              <a:gd name="connsiteY2664" fmla="*/ 1993007 h 5893281"/>
              <a:gd name="connsiteX2665" fmla="*/ 2996470 w 10035679"/>
              <a:gd name="connsiteY2665" fmla="*/ 2001461 h 5893281"/>
              <a:gd name="connsiteX2666" fmla="*/ 3000696 w 10035679"/>
              <a:gd name="connsiteY2666" fmla="*/ 2007498 h 5893281"/>
              <a:gd name="connsiteX2667" fmla="*/ 3004923 w 10035679"/>
              <a:gd name="connsiteY2667" fmla="*/ 2015949 h 5893281"/>
              <a:gd name="connsiteX2668" fmla="*/ 3006733 w 10035679"/>
              <a:gd name="connsiteY2668" fmla="*/ 2017763 h 5893281"/>
              <a:gd name="connsiteX2669" fmla="*/ 3014583 w 10035679"/>
              <a:gd name="connsiteY2669" fmla="*/ 2017763 h 5893281"/>
              <a:gd name="connsiteX2670" fmla="*/ 3020620 w 10035679"/>
              <a:gd name="connsiteY2670" fmla="*/ 2017763 h 5893281"/>
              <a:gd name="connsiteX2671" fmla="*/ 3024847 w 10035679"/>
              <a:gd name="connsiteY2671" fmla="*/ 2017763 h 5893281"/>
              <a:gd name="connsiteX2672" fmla="*/ 3032695 w 10035679"/>
              <a:gd name="connsiteY2672" fmla="*/ 2017763 h 5893281"/>
              <a:gd name="connsiteX2673" fmla="*/ 3034508 w 10035679"/>
              <a:gd name="connsiteY2673" fmla="*/ 2021988 h 5893281"/>
              <a:gd name="connsiteX2674" fmla="*/ 3046583 w 10035679"/>
              <a:gd name="connsiteY2674" fmla="*/ 2050365 h 5893281"/>
              <a:gd name="connsiteX2675" fmla="*/ 3046583 w 10035679"/>
              <a:gd name="connsiteY2675" fmla="*/ 2072702 h 5893281"/>
              <a:gd name="connsiteX2676" fmla="*/ 3042357 w 10035679"/>
              <a:gd name="connsiteY2676" fmla="*/ 2093231 h 5893281"/>
              <a:gd name="connsiteX2677" fmla="*/ 3048394 w 10035679"/>
              <a:gd name="connsiteY2677" fmla="*/ 2111345 h 5893281"/>
              <a:gd name="connsiteX2678" fmla="*/ 3074960 w 10035679"/>
              <a:gd name="connsiteY2678" fmla="*/ 2131872 h 5893281"/>
              <a:gd name="connsiteX2679" fmla="*/ 3052620 w 10035679"/>
              <a:gd name="connsiteY2679" fmla="*/ 2174734 h 5893281"/>
              <a:gd name="connsiteX2680" fmla="*/ 3028469 w 10035679"/>
              <a:gd name="connsiteY2680" fmla="*/ 2211563 h 5893281"/>
              <a:gd name="connsiteX2681" fmla="*/ 3034508 w 10035679"/>
              <a:gd name="connsiteY2681" fmla="*/ 2211563 h 5893281"/>
              <a:gd name="connsiteX2682" fmla="*/ 3056846 w 10035679"/>
              <a:gd name="connsiteY2682" fmla="*/ 2189223 h 5893281"/>
              <a:gd name="connsiteX2683" fmla="*/ 3077373 w 10035679"/>
              <a:gd name="connsiteY2683" fmla="*/ 2171112 h 5893281"/>
              <a:gd name="connsiteX2684" fmla="*/ 3095487 w 10035679"/>
              <a:gd name="connsiteY2684" fmla="*/ 2150589 h 5893281"/>
              <a:gd name="connsiteX2685" fmla="*/ 3119639 w 10035679"/>
              <a:gd name="connsiteY2685" fmla="*/ 2156621 h 5893281"/>
              <a:gd name="connsiteX2686" fmla="*/ 3133525 w 10035679"/>
              <a:gd name="connsiteY2686" fmla="*/ 2171112 h 5893281"/>
              <a:gd name="connsiteX2687" fmla="*/ 3147410 w 10035679"/>
              <a:gd name="connsiteY2687" fmla="*/ 2189223 h 5893281"/>
              <a:gd name="connsiteX2688" fmla="*/ 3151637 w 10035679"/>
              <a:gd name="connsiteY2688" fmla="*/ 2217600 h 5893281"/>
              <a:gd name="connsiteX2689" fmla="*/ 3188466 w 10035679"/>
              <a:gd name="connsiteY2689" fmla="*/ 2217600 h 5893281"/>
              <a:gd name="connsiteX2690" fmla="*/ 3188466 w 10035679"/>
              <a:gd name="connsiteY2690" fmla="*/ 2227864 h 5893281"/>
              <a:gd name="connsiteX2691" fmla="*/ 3190278 w 10035679"/>
              <a:gd name="connsiteY2691" fmla="*/ 2236316 h 5893281"/>
              <a:gd name="connsiteX2692" fmla="*/ 3190278 w 10035679"/>
              <a:gd name="connsiteY2692" fmla="*/ 2246578 h 5893281"/>
              <a:gd name="connsiteX2693" fmla="*/ 3194505 w 10035679"/>
              <a:gd name="connsiteY2693" fmla="*/ 2256842 h 5893281"/>
              <a:gd name="connsiteX2694" fmla="*/ 3190278 w 10035679"/>
              <a:gd name="connsiteY2694" fmla="*/ 2268920 h 5893281"/>
              <a:gd name="connsiteX2695" fmla="*/ 3190278 w 10035679"/>
              <a:gd name="connsiteY2695" fmla="*/ 2274957 h 5893281"/>
              <a:gd name="connsiteX2696" fmla="*/ 3190278 w 10035679"/>
              <a:gd name="connsiteY2696" fmla="*/ 2283413 h 5893281"/>
              <a:gd name="connsiteX2697" fmla="*/ 3194505 w 10035679"/>
              <a:gd name="connsiteY2697" fmla="*/ 2285224 h 5893281"/>
              <a:gd name="connsiteX2698" fmla="*/ 3194505 w 10035679"/>
              <a:gd name="connsiteY2698" fmla="*/ 2293677 h 5893281"/>
              <a:gd name="connsiteX2699" fmla="*/ 3194505 w 10035679"/>
              <a:gd name="connsiteY2699" fmla="*/ 2297903 h 5893281"/>
              <a:gd name="connsiteX2700" fmla="*/ 3194505 w 10035679"/>
              <a:gd name="connsiteY2700" fmla="*/ 2303941 h 5893281"/>
              <a:gd name="connsiteX2701" fmla="*/ 3155863 w 10035679"/>
              <a:gd name="connsiteY2701" fmla="*/ 2332317 h 5893281"/>
              <a:gd name="connsiteX2702" fmla="*/ 3113600 w 10035679"/>
              <a:gd name="connsiteY2702" fmla="*/ 2350426 h 5893281"/>
              <a:gd name="connsiteX2703" fmla="*/ 3064695 w 10035679"/>
              <a:gd name="connsiteY2703" fmla="*/ 2360690 h 5893281"/>
              <a:gd name="connsiteX2704" fmla="*/ 3013980 w 10035679"/>
              <a:gd name="connsiteY2704" fmla="*/ 2366727 h 5893281"/>
              <a:gd name="connsiteX2705" fmla="*/ 2965073 w 10035679"/>
              <a:gd name="connsiteY2705" fmla="*/ 2375178 h 5893281"/>
              <a:gd name="connsiteX2706" fmla="*/ 2914358 w 10035679"/>
              <a:gd name="connsiteY2706" fmla="*/ 2381217 h 5893281"/>
              <a:gd name="connsiteX2707" fmla="*/ 2872095 w 10035679"/>
              <a:gd name="connsiteY2707" fmla="*/ 2395706 h 5893281"/>
              <a:gd name="connsiteX2708" fmla="*/ 2833453 w 10035679"/>
              <a:gd name="connsiteY2708" fmla="*/ 2413820 h 5893281"/>
              <a:gd name="connsiteX2709" fmla="*/ 2805076 w 10035679"/>
              <a:gd name="connsiteY2709" fmla="*/ 2446423 h 5893281"/>
              <a:gd name="connsiteX2710" fmla="*/ 2812925 w 10035679"/>
              <a:gd name="connsiteY2710" fmla="*/ 2446423 h 5893281"/>
              <a:gd name="connsiteX2711" fmla="*/ 2847341 w 10035679"/>
              <a:gd name="connsiteY2711" fmla="*/ 2421668 h 5893281"/>
              <a:gd name="connsiteX2712" fmla="*/ 2889605 w 10035679"/>
              <a:gd name="connsiteY2712" fmla="*/ 2403554 h 5893281"/>
              <a:gd name="connsiteX2713" fmla="*/ 2936093 w 10035679"/>
              <a:gd name="connsiteY2713" fmla="*/ 2393291 h 5893281"/>
              <a:gd name="connsiteX2714" fmla="*/ 2937904 w 10035679"/>
              <a:gd name="connsiteY2714" fmla="*/ 2399328 h 5893281"/>
              <a:gd name="connsiteX2715" fmla="*/ 2942130 w 10035679"/>
              <a:gd name="connsiteY2715" fmla="*/ 2407782 h 5893281"/>
              <a:gd name="connsiteX2716" fmla="*/ 2946358 w 10035679"/>
              <a:gd name="connsiteY2716" fmla="*/ 2409593 h 5893281"/>
              <a:gd name="connsiteX2717" fmla="*/ 2952395 w 10035679"/>
              <a:gd name="connsiteY2717" fmla="*/ 2413820 h 5893281"/>
              <a:gd name="connsiteX2718" fmla="*/ 2960244 w 10035679"/>
              <a:gd name="connsiteY2718" fmla="*/ 2418046 h 5893281"/>
              <a:gd name="connsiteX2719" fmla="*/ 2966281 w 10035679"/>
              <a:gd name="connsiteY2719" fmla="*/ 2424085 h 5893281"/>
              <a:gd name="connsiteX2720" fmla="*/ 2956018 w 10035679"/>
              <a:gd name="connsiteY2720" fmla="*/ 2442196 h 5893281"/>
              <a:gd name="connsiteX2721" fmla="*/ 2949979 w 10035679"/>
              <a:gd name="connsiteY2721" fmla="*/ 2456688 h 5893281"/>
              <a:gd name="connsiteX2722" fmla="*/ 2945754 w 10035679"/>
              <a:gd name="connsiteY2722" fmla="*/ 2471177 h 5893281"/>
              <a:gd name="connsiteX2723" fmla="*/ 2941527 w 10035679"/>
              <a:gd name="connsiteY2723" fmla="*/ 2493517 h 5893281"/>
              <a:gd name="connsiteX2724" fmla="*/ 2969904 w 10035679"/>
              <a:gd name="connsiteY2724" fmla="*/ 2508008 h 5893281"/>
              <a:gd name="connsiteX2725" fmla="*/ 2988017 w 10035679"/>
              <a:gd name="connsiteY2725" fmla="*/ 2528535 h 5893281"/>
              <a:gd name="connsiteX2726" fmla="*/ 3001905 w 10035679"/>
              <a:gd name="connsiteY2726" fmla="*/ 2549062 h 5893281"/>
              <a:gd name="connsiteX2727" fmla="*/ 3020017 w 10035679"/>
              <a:gd name="connsiteY2727" fmla="*/ 2571402 h 5893281"/>
              <a:gd name="connsiteX2728" fmla="*/ 3020017 w 10035679"/>
              <a:gd name="connsiteY2728" fmla="*/ 2577441 h 5893281"/>
              <a:gd name="connsiteX2729" fmla="*/ 3020017 w 10035679"/>
              <a:gd name="connsiteY2729" fmla="*/ 2581666 h 5893281"/>
              <a:gd name="connsiteX2730" fmla="*/ 3015790 w 10035679"/>
              <a:gd name="connsiteY2730" fmla="*/ 2581666 h 5893281"/>
              <a:gd name="connsiteX2731" fmla="*/ 3015790 w 10035679"/>
              <a:gd name="connsiteY2731" fmla="*/ 2585892 h 5893281"/>
              <a:gd name="connsiteX2732" fmla="*/ 3011564 w 10035679"/>
              <a:gd name="connsiteY2732" fmla="*/ 2590118 h 5893281"/>
              <a:gd name="connsiteX2733" fmla="*/ 2991036 w 10035679"/>
              <a:gd name="connsiteY2733" fmla="*/ 2614871 h 5893281"/>
              <a:gd name="connsiteX2734" fmla="*/ 2962660 w 10035679"/>
              <a:gd name="connsiteY2734" fmla="*/ 2635401 h 5893281"/>
              <a:gd name="connsiteX2735" fmla="*/ 2926433 w 10035679"/>
              <a:gd name="connsiteY2735" fmla="*/ 2649889 h 5893281"/>
              <a:gd name="connsiteX2736" fmla="*/ 2926433 w 10035679"/>
              <a:gd name="connsiteY2736" fmla="*/ 2619099 h 5893281"/>
              <a:gd name="connsiteX2737" fmla="*/ 2944546 w 10035679"/>
              <a:gd name="connsiteY2737" fmla="*/ 2607025 h 5893281"/>
              <a:gd name="connsiteX2738" fmla="*/ 2958434 w 10035679"/>
              <a:gd name="connsiteY2738" fmla="*/ 2596760 h 5893281"/>
              <a:gd name="connsiteX2739" fmla="*/ 2972319 w 10035679"/>
              <a:gd name="connsiteY2739" fmla="*/ 2578648 h 5893281"/>
              <a:gd name="connsiteX2740" fmla="*/ 2958434 w 10035679"/>
              <a:gd name="connsiteY2740" fmla="*/ 2572611 h 5893281"/>
              <a:gd name="connsiteX2741" fmla="*/ 2958434 w 10035679"/>
              <a:gd name="connsiteY2741" fmla="*/ 2564156 h 5893281"/>
              <a:gd name="connsiteX2742" fmla="*/ 2954206 w 10035679"/>
              <a:gd name="connsiteY2742" fmla="*/ 2564156 h 5893281"/>
              <a:gd name="connsiteX2743" fmla="*/ 2949979 w 10035679"/>
              <a:gd name="connsiteY2743" fmla="*/ 2564156 h 5893281"/>
              <a:gd name="connsiteX2744" fmla="*/ 2949979 w 10035679"/>
              <a:gd name="connsiteY2744" fmla="*/ 2568384 h 5893281"/>
              <a:gd name="connsiteX2745" fmla="*/ 2949979 w 10035679"/>
              <a:gd name="connsiteY2745" fmla="*/ 2572611 h 5893281"/>
              <a:gd name="connsiteX2746" fmla="*/ 2925831 w 10035679"/>
              <a:gd name="connsiteY2746" fmla="*/ 2590723 h 5893281"/>
              <a:gd name="connsiteX2747" fmla="*/ 2893226 w 10035679"/>
              <a:gd name="connsiteY2747" fmla="*/ 2605212 h 5893281"/>
              <a:gd name="connsiteX2748" fmla="*/ 2866661 w 10035679"/>
              <a:gd name="connsiteY2748" fmla="*/ 2615476 h 5893281"/>
              <a:gd name="connsiteX2749" fmla="*/ 2838284 w 10035679"/>
              <a:gd name="connsiteY2749" fmla="*/ 2629967 h 5893281"/>
              <a:gd name="connsiteX2750" fmla="*/ 2811718 w 10035679"/>
              <a:gd name="connsiteY2750" fmla="*/ 2648077 h 5893281"/>
              <a:gd name="connsiteX2751" fmla="*/ 2795417 w 10035679"/>
              <a:gd name="connsiteY2751" fmla="*/ 2672833 h 5893281"/>
              <a:gd name="connsiteX2752" fmla="*/ 2783341 w 10035679"/>
              <a:gd name="connsiteY2752" fmla="*/ 2707850 h 5893281"/>
              <a:gd name="connsiteX2753" fmla="*/ 2795417 w 10035679"/>
              <a:gd name="connsiteY2753" fmla="*/ 2712077 h 5893281"/>
              <a:gd name="connsiteX2754" fmla="*/ 2809303 w 10035679"/>
              <a:gd name="connsiteY2754" fmla="*/ 2716303 h 5893281"/>
              <a:gd name="connsiteX2755" fmla="*/ 2815341 w 10035679"/>
              <a:gd name="connsiteY2755" fmla="*/ 2722342 h 5893281"/>
              <a:gd name="connsiteX2756" fmla="*/ 2801456 w 10035679"/>
              <a:gd name="connsiteY2756" fmla="*/ 2722342 h 5893281"/>
              <a:gd name="connsiteX2757" fmla="*/ 2780927 w 10035679"/>
              <a:gd name="connsiteY2757" fmla="*/ 2740454 h 5893281"/>
              <a:gd name="connsiteX2758" fmla="*/ 2752551 w 10035679"/>
              <a:gd name="connsiteY2758" fmla="*/ 2746493 h 5893281"/>
              <a:gd name="connsiteX2759" fmla="*/ 2725985 w 10035679"/>
              <a:gd name="connsiteY2759" fmla="*/ 2750719 h 5893281"/>
              <a:gd name="connsiteX2760" fmla="*/ 2697608 w 10035679"/>
              <a:gd name="connsiteY2760" fmla="*/ 2754945 h 5893281"/>
              <a:gd name="connsiteX2761" fmla="*/ 2677080 w 10035679"/>
              <a:gd name="connsiteY2761" fmla="*/ 2812301 h 5893281"/>
              <a:gd name="connsiteX2762" fmla="*/ 2652930 w 10035679"/>
              <a:gd name="connsiteY2762" fmla="*/ 2873279 h 5893281"/>
              <a:gd name="connsiteX2763" fmla="*/ 2645080 w 10035679"/>
              <a:gd name="connsiteY2763" fmla="*/ 2864828 h 5893281"/>
              <a:gd name="connsiteX2764" fmla="*/ 2643270 w 10035679"/>
              <a:gd name="connsiteY2764" fmla="*/ 2860602 h 5893281"/>
              <a:gd name="connsiteX2765" fmla="*/ 2635421 w 10035679"/>
              <a:gd name="connsiteY2765" fmla="*/ 2858791 h 5893281"/>
              <a:gd name="connsiteX2766" fmla="*/ 2631195 w 10035679"/>
              <a:gd name="connsiteY2766" fmla="*/ 2854563 h 5893281"/>
              <a:gd name="connsiteX2767" fmla="*/ 2620930 w 10035679"/>
              <a:gd name="connsiteY2767" fmla="*/ 2846111 h 5893281"/>
              <a:gd name="connsiteX2768" fmla="*/ 2620930 w 10035679"/>
              <a:gd name="connsiteY2768" fmla="*/ 2864225 h 5893281"/>
              <a:gd name="connsiteX2769" fmla="*/ 2625156 w 10035679"/>
              <a:gd name="connsiteY2769" fmla="*/ 2872676 h 5893281"/>
              <a:gd name="connsiteX2770" fmla="*/ 2631195 w 10035679"/>
              <a:gd name="connsiteY2770" fmla="*/ 2893204 h 5893281"/>
              <a:gd name="connsiteX2771" fmla="*/ 2639044 w 10035679"/>
              <a:gd name="connsiteY2771" fmla="*/ 2917957 h 5893281"/>
              <a:gd name="connsiteX2772" fmla="*/ 2645080 w 10035679"/>
              <a:gd name="connsiteY2772" fmla="*/ 2940297 h 5893281"/>
              <a:gd name="connsiteX2773" fmla="*/ 2645080 w 10035679"/>
              <a:gd name="connsiteY2773" fmla="*/ 2950559 h 5893281"/>
              <a:gd name="connsiteX2774" fmla="*/ 2616704 w 10035679"/>
              <a:gd name="connsiteY2774" fmla="*/ 2968673 h 5893281"/>
              <a:gd name="connsiteX2775" fmla="*/ 2586516 w 10035679"/>
              <a:gd name="connsiteY2775" fmla="*/ 2984975 h 5893281"/>
              <a:gd name="connsiteX2776" fmla="*/ 2553914 w 10035679"/>
              <a:gd name="connsiteY2776" fmla="*/ 3007313 h 5893281"/>
              <a:gd name="connsiteX2777" fmla="*/ 2521311 w 10035679"/>
              <a:gd name="connsiteY2777" fmla="*/ 3027840 h 5893281"/>
              <a:gd name="connsiteX2778" fmla="*/ 2500784 w 10035679"/>
              <a:gd name="connsiteY2778" fmla="*/ 3056217 h 5893281"/>
              <a:gd name="connsiteX2779" fmla="*/ 2490519 w 10035679"/>
              <a:gd name="connsiteY2779" fmla="*/ 3093048 h 5893281"/>
              <a:gd name="connsiteX2780" fmla="*/ 2478444 w 10035679"/>
              <a:gd name="connsiteY2780" fmla="*/ 3121423 h 5893281"/>
              <a:gd name="connsiteX2781" fmla="*/ 2482670 w 10035679"/>
              <a:gd name="connsiteY2781" fmla="*/ 3156441 h 5893281"/>
              <a:gd name="connsiteX2782" fmla="*/ 2492934 w 10035679"/>
              <a:gd name="connsiteY2782" fmla="*/ 3195082 h 5893281"/>
              <a:gd name="connsiteX2783" fmla="*/ 2506820 w 10035679"/>
              <a:gd name="connsiteY2783" fmla="*/ 3236137 h 5893281"/>
              <a:gd name="connsiteX2784" fmla="*/ 2520706 w 10035679"/>
              <a:gd name="connsiteY2784" fmla="*/ 3274779 h 5893281"/>
              <a:gd name="connsiteX2785" fmla="*/ 2528556 w 10035679"/>
              <a:gd name="connsiteY2785" fmla="*/ 3309797 h 5893281"/>
              <a:gd name="connsiteX2786" fmla="*/ 2520706 w 10035679"/>
              <a:gd name="connsiteY2786" fmla="*/ 3309797 h 5893281"/>
              <a:gd name="connsiteX2787" fmla="*/ 2520706 w 10035679"/>
              <a:gd name="connsiteY2787" fmla="*/ 3318249 h 5893281"/>
              <a:gd name="connsiteX2788" fmla="*/ 2496557 w 10035679"/>
              <a:gd name="connsiteY2788" fmla="*/ 3309797 h 5893281"/>
              <a:gd name="connsiteX2789" fmla="*/ 2486293 w 10035679"/>
              <a:gd name="connsiteY2789" fmla="*/ 3279005 h 5893281"/>
              <a:gd name="connsiteX2790" fmla="*/ 2468181 w 10035679"/>
              <a:gd name="connsiteY2790" fmla="*/ 3237950 h 5893281"/>
              <a:gd name="connsiteX2791" fmla="*/ 2447652 w 10035679"/>
              <a:gd name="connsiteY2791" fmla="*/ 3195082 h 5893281"/>
              <a:gd name="connsiteX2792" fmla="*/ 2425313 w 10035679"/>
              <a:gd name="connsiteY2792" fmla="*/ 3164290 h 5893281"/>
              <a:gd name="connsiteX2793" fmla="*/ 2404786 w 10035679"/>
              <a:gd name="connsiteY2793" fmla="*/ 3146178 h 5893281"/>
              <a:gd name="connsiteX2794" fmla="*/ 2378219 w 10035679"/>
              <a:gd name="connsiteY2794" fmla="*/ 3141952 h 5893281"/>
              <a:gd name="connsiteX2795" fmla="*/ 2348031 w 10035679"/>
              <a:gd name="connsiteY2795" fmla="*/ 3127461 h 5893281"/>
              <a:gd name="connsiteX2796" fmla="*/ 2311805 w 10035679"/>
              <a:gd name="connsiteY2796" fmla="*/ 3112971 h 5893281"/>
              <a:gd name="connsiteX2797" fmla="*/ 2269542 w 10035679"/>
              <a:gd name="connsiteY2797" fmla="*/ 3106934 h 5893281"/>
              <a:gd name="connsiteX2798" fmla="*/ 2269542 w 10035679"/>
              <a:gd name="connsiteY2798" fmla="*/ 3112971 h 5893281"/>
              <a:gd name="connsiteX2799" fmla="*/ 2263504 w 10035679"/>
              <a:gd name="connsiteY2799" fmla="*/ 3112971 h 5893281"/>
              <a:gd name="connsiteX2800" fmla="*/ 2267732 w 10035679"/>
              <a:gd name="connsiteY2800" fmla="*/ 3125046 h 5893281"/>
              <a:gd name="connsiteX2801" fmla="*/ 2273769 w 10035679"/>
              <a:gd name="connsiteY2801" fmla="*/ 3135311 h 5893281"/>
              <a:gd name="connsiteX2802" fmla="*/ 2277995 w 10035679"/>
              <a:gd name="connsiteY2802" fmla="*/ 3141347 h 5893281"/>
              <a:gd name="connsiteX2803" fmla="*/ 2282221 w 10035679"/>
              <a:gd name="connsiteY2803" fmla="*/ 3149801 h 5893281"/>
              <a:gd name="connsiteX2804" fmla="*/ 2288260 w 10035679"/>
              <a:gd name="connsiteY2804" fmla="*/ 3160064 h 5893281"/>
              <a:gd name="connsiteX2805" fmla="*/ 2255657 w 10035679"/>
              <a:gd name="connsiteY2805" fmla="*/ 3160064 h 5893281"/>
              <a:gd name="connsiteX2806" fmla="*/ 2231506 w 10035679"/>
              <a:gd name="connsiteY2806" fmla="*/ 3149801 h 5893281"/>
              <a:gd name="connsiteX2807" fmla="*/ 2198903 w 10035679"/>
              <a:gd name="connsiteY2807" fmla="*/ 3141347 h 5893281"/>
              <a:gd name="connsiteX2808" fmla="*/ 2168716 w 10035679"/>
              <a:gd name="connsiteY2808" fmla="*/ 3141347 h 5893281"/>
              <a:gd name="connsiteX2809" fmla="*/ 2136111 w 10035679"/>
              <a:gd name="connsiteY2809" fmla="*/ 3145573 h 5893281"/>
              <a:gd name="connsiteX2810" fmla="*/ 2113773 w 10035679"/>
              <a:gd name="connsiteY2810" fmla="*/ 3151612 h 5893281"/>
              <a:gd name="connsiteX2811" fmla="*/ 2089623 w 10035679"/>
              <a:gd name="connsiteY2811" fmla="*/ 3163687 h 5893281"/>
              <a:gd name="connsiteX2812" fmla="*/ 2069095 w 10035679"/>
              <a:gd name="connsiteY2812" fmla="*/ 3178178 h 5893281"/>
              <a:gd name="connsiteX2813" fmla="*/ 2055209 w 10035679"/>
              <a:gd name="connsiteY2813" fmla="*/ 3198706 h 5893281"/>
              <a:gd name="connsiteX2814" fmla="*/ 2047360 w 10035679"/>
              <a:gd name="connsiteY2814" fmla="*/ 3216818 h 5893281"/>
              <a:gd name="connsiteX2815" fmla="*/ 2051586 w 10035679"/>
              <a:gd name="connsiteY2815" fmla="*/ 3231308 h 5893281"/>
              <a:gd name="connsiteX2816" fmla="*/ 2051586 w 10035679"/>
              <a:gd name="connsiteY2816" fmla="*/ 3249420 h 5893281"/>
              <a:gd name="connsiteX2817" fmla="*/ 2045549 w 10035679"/>
              <a:gd name="connsiteY2817" fmla="*/ 3269948 h 5893281"/>
              <a:gd name="connsiteX2818" fmla="*/ 2031661 w 10035679"/>
              <a:gd name="connsiteY2818" fmla="*/ 3317042 h 5893281"/>
              <a:gd name="connsiteX2819" fmla="*/ 2031661 w 10035679"/>
              <a:gd name="connsiteY2819" fmla="*/ 3352060 h 5893281"/>
              <a:gd name="connsiteX2820" fmla="*/ 2033474 w 10035679"/>
              <a:gd name="connsiteY2820" fmla="*/ 3388889 h 5893281"/>
              <a:gd name="connsiteX2821" fmla="*/ 2047360 w 10035679"/>
              <a:gd name="connsiteY2821" fmla="*/ 3423907 h 5893281"/>
              <a:gd name="connsiteX2822" fmla="*/ 2069698 w 10035679"/>
              <a:gd name="connsiteY2822" fmla="*/ 3466775 h 5893281"/>
              <a:gd name="connsiteX2823" fmla="*/ 2093848 w 10035679"/>
              <a:gd name="connsiteY2823" fmla="*/ 3471001 h 5893281"/>
              <a:gd name="connsiteX2824" fmla="*/ 2107735 w 10035679"/>
              <a:gd name="connsiteY2824" fmla="*/ 3475227 h 5893281"/>
              <a:gd name="connsiteX2825" fmla="*/ 2113773 w 10035679"/>
              <a:gd name="connsiteY2825" fmla="*/ 3481264 h 5893281"/>
              <a:gd name="connsiteX2826" fmla="*/ 2121622 w 10035679"/>
              <a:gd name="connsiteY2826" fmla="*/ 3485490 h 5893281"/>
              <a:gd name="connsiteX2827" fmla="*/ 2131885 w 10035679"/>
              <a:gd name="connsiteY2827" fmla="*/ 3489716 h 5893281"/>
              <a:gd name="connsiteX2828" fmla="*/ 2149999 w 10035679"/>
              <a:gd name="connsiteY2828" fmla="*/ 3481264 h 5893281"/>
              <a:gd name="connsiteX2829" fmla="*/ 2178376 w 10035679"/>
              <a:gd name="connsiteY2829" fmla="*/ 3466775 h 5893281"/>
              <a:gd name="connsiteX2830" fmla="*/ 2184413 w 10035679"/>
              <a:gd name="connsiteY2830" fmla="*/ 3462547 h 5893281"/>
              <a:gd name="connsiteX2831" fmla="*/ 2188638 w 10035679"/>
              <a:gd name="connsiteY2831" fmla="*/ 3462547 h 5893281"/>
              <a:gd name="connsiteX2832" fmla="*/ 2196488 w 10035679"/>
              <a:gd name="connsiteY2832" fmla="*/ 3462547 h 5893281"/>
              <a:gd name="connsiteX2833" fmla="*/ 2198298 w 10035679"/>
              <a:gd name="connsiteY2833" fmla="*/ 3462547 h 5893281"/>
              <a:gd name="connsiteX2834" fmla="*/ 2202525 w 10035679"/>
              <a:gd name="connsiteY2834" fmla="*/ 3462547 h 5893281"/>
              <a:gd name="connsiteX2835" fmla="*/ 2202525 w 10035679"/>
              <a:gd name="connsiteY2835" fmla="*/ 3460736 h 5893281"/>
              <a:gd name="connsiteX2836" fmla="*/ 2210374 w 10035679"/>
              <a:gd name="connsiteY2836" fmla="*/ 3452284 h 5893281"/>
              <a:gd name="connsiteX2837" fmla="*/ 2212186 w 10035679"/>
              <a:gd name="connsiteY2837" fmla="*/ 3442019 h 5893281"/>
              <a:gd name="connsiteX2838" fmla="*/ 2216413 w 10035679"/>
              <a:gd name="connsiteY2838" fmla="*/ 3431756 h 5893281"/>
              <a:gd name="connsiteX2839" fmla="*/ 2220639 w 10035679"/>
              <a:gd name="connsiteY2839" fmla="*/ 3419681 h 5893281"/>
              <a:gd name="connsiteX2840" fmla="*/ 2224865 w 10035679"/>
              <a:gd name="connsiteY2840" fmla="*/ 3413642 h 5893281"/>
              <a:gd name="connsiteX2841" fmla="*/ 2241166 w 10035679"/>
              <a:gd name="connsiteY2841" fmla="*/ 3395530 h 5893281"/>
              <a:gd name="connsiteX2842" fmla="*/ 2263504 w 10035679"/>
              <a:gd name="connsiteY2842" fmla="*/ 3385266 h 5893281"/>
              <a:gd name="connsiteX2843" fmla="*/ 2296109 w 10035679"/>
              <a:gd name="connsiteY2843" fmla="*/ 3381040 h 5893281"/>
              <a:gd name="connsiteX2844" fmla="*/ 2297920 w 10035679"/>
              <a:gd name="connsiteY2844" fmla="*/ 3389494 h 5893281"/>
              <a:gd name="connsiteX2845" fmla="*/ 2302145 w 10035679"/>
              <a:gd name="connsiteY2845" fmla="*/ 3391304 h 5893281"/>
              <a:gd name="connsiteX2846" fmla="*/ 2302145 w 10035679"/>
              <a:gd name="connsiteY2846" fmla="*/ 3395530 h 5893281"/>
              <a:gd name="connsiteX2847" fmla="*/ 2306372 w 10035679"/>
              <a:gd name="connsiteY2847" fmla="*/ 3395530 h 5893281"/>
              <a:gd name="connsiteX2848" fmla="*/ 2306372 w 10035679"/>
              <a:gd name="connsiteY2848" fmla="*/ 3391304 h 5893281"/>
              <a:gd name="connsiteX2849" fmla="*/ 2308787 w 10035679"/>
              <a:gd name="connsiteY2849" fmla="*/ 3391304 h 5893281"/>
              <a:gd name="connsiteX2850" fmla="*/ 2316636 w 10035679"/>
              <a:gd name="connsiteY2850" fmla="*/ 3391304 h 5893281"/>
              <a:gd name="connsiteX2851" fmla="*/ 2326899 w 10035679"/>
              <a:gd name="connsiteY2851" fmla="*/ 3389494 h 5893281"/>
              <a:gd name="connsiteX2852" fmla="*/ 2326899 w 10035679"/>
              <a:gd name="connsiteY2852" fmla="*/ 3420284 h 5893281"/>
              <a:gd name="connsiteX2853" fmla="*/ 2313013 w 10035679"/>
              <a:gd name="connsiteY2853" fmla="*/ 3434775 h 5893281"/>
              <a:gd name="connsiteX2854" fmla="*/ 2302749 w 10035679"/>
              <a:gd name="connsiteY2854" fmla="*/ 3461339 h 5893281"/>
              <a:gd name="connsiteX2855" fmla="*/ 2292486 w 10035679"/>
              <a:gd name="connsiteY2855" fmla="*/ 3496357 h 5893281"/>
              <a:gd name="connsiteX2856" fmla="*/ 2282221 w 10035679"/>
              <a:gd name="connsiteY2856" fmla="*/ 3528960 h 5893281"/>
              <a:gd name="connsiteX2857" fmla="*/ 2270146 w 10035679"/>
              <a:gd name="connsiteY2857" fmla="*/ 3553716 h 5893281"/>
              <a:gd name="connsiteX2858" fmla="*/ 2306372 w 10035679"/>
              <a:gd name="connsiteY2858" fmla="*/ 3553716 h 5893281"/>
              <a:gd name="connsiteX2859" fmla="*/ 2336559 w 10035679"/>
              <a:gd name="connsiteY2859" fmla="*/ 3549490 h 5893281"/>
              <a:gd name="connsiteX2860" fmla="*/ 2364936 w 10035679"/>
              <a:gd name="connsiteY2860" fmla="*/ 3549490 h 5893281"/>
              <a:gd name="connsiteX2861" fmla="*/ 2391503 w 10035679"/>
              <a:gd name="connsiteY2861" fmla="*/ 3553716 h 5893281"/>
              <a:gd name="connsiteX2862" fmla="*/ 2407804 w 10035679"/>
              <a:gd name="connsiteY2862" fmla="*/ 3563978 h 5893281"/>
              <a:gd name="connsiteX2863" fmla="*/ 2421690 w 10035679"/>
              <a:gd name="connsiteY2863" fmla="*/ 3586318 h 5893281"/>
              <a:gd name="connsiteX2864" fmla="*/ 2425916 w 10035679"/>
              <a:gd name="connsiteY2864" fmla="*/ 3617109 h 5893281"/>
              <a:gd name="connsiteX2865" fmla="*/ 2419880 w 10035679"/>
              <a:gd name="connsiteY2865" fmla="*/ 3639449 h 5893281"/>
              <a:gd name="connsiteX2866" fmla="*/ 2412031 w 10035679"/>
              <a:gd name="connsiteY2866" fmla="*/ 3667826 h 5893281"/>
              <a:gd name="connsiteX2867" fmla="*/ 2412031 w 10035679"/>
              <a:gd name="connsiteY2867" fmla="*/ 3696202 h 5893281"/>
              <a:gd name="connsiteX2868" fmla="*/ 2430144 w 10035679"/>
              <a:gd name="connsiteY2868" fmla="*/ 3714314 h 5893281"/>
              <a:gd name="connsiteX2869" fmla="*/ 2440407 w 10035679"/>
              <a:gd name="connsiteY2869" fmla="*/ 3726390 h 5893281"/>
              <a:gd name="connsiteX2870" fmla="*/ 2454293 w 10035679"/>
              <a:gd name="connsiteY2870" fmla="*/ 3740881 h 5893281"/>
              <a:gd name="connsiteX2871" fmla="*/ 2476633 w 10035679"/>
              <a:gd name="connsiteY2871" fmla="*/ 3752956 h 5893281"/>
              <a:gd name="connsiteX2872" fmla="*/ 2503197 w 10035679"/>
              <a:gd name="connsiteY2872" fmla="*/ 3758993 h 5893281"/>
              <a:gd name="connsiteX2873" fmla="*/ 2517085 w 10035679"/>
              <a:gd name="connsiteY2873" fmla="*/ 3740881 h 5893281"/>
              <a:gd name="connsiteX2874" fmla="*/ 2535198 w 10035679"/>
              <a:gd name="connsiteY2874" fmla="*/ 3734842 h 5893281"/>
              <a:gd name="connsiteX2875" fmla="*/ 2567799 w 10035679"/>
              <a:gd name="connsiteY2875" fmla="*/ 3734842 h 5893281"/>
              <a:gd name="connsiteX2876" fmla="*/ 2572026 w 10035679"/>
              <a:gd name="connsiteY2876" fmla="*/ 3740881 h 5893281"/>
              <a:gd name="connsiteX2877" fmla="*/ 2578064 w 10035679"/>
              <a:gd name="connsiteY2877" fmla="*/ 3749333 h 5893281"/>
              <a:gd name="connsiteX2878" fmla="*/ 2581686 w 10035679"/>
              <a:gd name="connsiteY2878" fmla="*/ 3753559 h 5893281"/>
              <a:gd name="connsiteX2879" fmla="*/ 2585912 w 10035679"/>
              <a:gd name="connsiteY2879" fmla="*/ 3753559 h 5893281"/>
              <a:gd name="connsiteX2880" fmla="*/ 2596176 w 10035679"/>
              <a:gd name="connsiteY2880" fmla="*/ 3755371 h 5893281"/>
              <a:gd name="connsiteX2881" fmla="*/ 2609460 w 10035679"/>
              <a:gd name="connsiteY2881" fmla="*/ 3758390 h 5893281"/>
              <a:gd name="connsiteX2882" fmla="*/ 2623346 w 10035679"/>
              <a:gd name="connsiteY2882" fmla="*/ 3730013 h 5893281"/>
              <a:gd name="connsiteX2883" fmla="*/ 2641460 w 10035679"/>
              <a:gd name="connsiteY2883" fmla="*/ 3709485 h 5893281"/>
              <a:gd name="connsiteX2884" fmla="*/ 2661987 w 10035679"/>
              <a:gd name="connsiteY2884" fmla="*/ 3691371 h 5893281"/>
              <a:gd name="connsiteX2885" fmla="*/ 2688550 w 10035679"/>
              <a:gd name="connsiteY2885" fmla="*/ 3676883 h 5893281"/>
              <a:gd name="connsiteX2886" fmla="*/ 2727192 w 10035679"/>
              <a:gd name="connsiteY2886" fmla="*/ 3670844 h 5893281"/>
              <a:gd name="connsiteX2887" fmla="*/ 2733229 w 10035679"/>
              <a:gd name="connsiteY2887" fmla="*/ 3666618 h 5893281"/>
              <a:gd name="connsiteX2888" fmla="*/ 2737455 w 10035679"/>
              <a:gd name="connsiteY2888" fmla="*/ 3666618 h 5893281"/>
              <a:gd name="connsiteX2889" fmla="*/ 2743494 w 10035679"/>
              <a:gd name="connsiteY2889" fmla="*/ 3666618 h 5893281"/>
              <a:gd name="connsiteX2890" fmla="*/ 2747720 w 10035679"/>
              <a:gd name="connsiteY2890" fmla="*/ 3666618 h 5893281"/>
              <a:gd name="connsiteX2891" fmla="*/ 2755570 w 10035679"/>
              <a:gd name="connsiteY2891" fmla="*/ 3670844 h 5893281"/>
              <a:gd name="connsiteX2892" fmla="*/ 2765832 w 10035679"/>
              <a:gd name="connsiteY2892" fmla="*/ 3670844 h 5893281"/>
              <a:gd name="connsiteX2893" fmla="*/ 2761606 w 10035679"/>
              <a:gd name="connsiteY2893" fmla="*/ 3676883 h 5893281"/>
              <a:gd name="connsiteX2894" fmla="*/ 2761606 w 10035679"/>
              <a:gd name="connsiteY2894" fmla="*/ 3685335 h 5893281"/>
              <a:gd name="connsiteX2895" fmla="*/ 2757380 w 10035679"/>
              <a:gd name="connsiteY2895" fmla="*/ 3685335 h 5893281"/>
              <a:gd name="connsiteX2896" fmla="*/ 2757380 w 10035679"/>
              <a:gd name="connsiteY2896" fmla="*/ 3687145 h 5893281"/>
              <a:gd name="connsiteX2897" fmla="*/ 2761606 w 10035679"/>
              <a:gd name="connsiteY2897" fmla="*/ 3687145 h 5893281"/>
              <a:gd name="connsiteX2898" fmla="*/ 2765832 w 10035679"/>
              <a:gd name="connsiteY2898" fmla="*/ 3691371 h 5893281"/>
              <a:gd name="connsiteX2899" fmla="*/ 2771870 w 10035679"/>
              <a:gd name="connsiteY2899" fmla="*/ 3695598 h 5893281"/>
              <a:gd name="connsiteX2900" fmla="*/ 2771870 w 10035679"/>
              <a:gd name="connsiteY2900" fmla="*/ 3687145 h 5893281"/>
              <a:gd name="connsiteX2901" fmla="*/ 2779720 w 10035679"/>
              <a:gd name="connsiteY2901" fmla="*/ 3681109 h 5893281"/>
              <a:gd name="connsiteX2902" fmla="*/ 2783946 w 10035679"/>
              <a:gd name="connsiteY2902" fmla="*/ 3676883 h 5893281"/>
              <a:gd name="connsiteX2903" fmla="*/ 2785756 w 10035679"/>
              <a:gd name="connsiteY2903" fmla="*/ 3672657 h 5893281"/>
              <a:gd name="connsiteX2904" fmla="*/ 2789983 w 10035679"/>
              <a:gd name="connsiteY2904" fmla="*/ 3670844 h 5893281"/>
              <a:gd name="connsiteX2905" fmla="*/ 2797832 w 10035679"/>
              <a:gd name="connsiteY2905" fmla="*/ 3666618 h 5893281"/>
              <a:gd name="connsiteX2906" fmla="*/ 2803869 w 10035679"/>
              <a:gd name="connsiteY2906" fmla="*/ 3662392 h 5893281"/>
              <a:gd name="connsiteX2907" fmla="*/ 2836472 w 10035679"/>
              <a:gd name="connsiteY2907" fmla="*/ 3690769 h 5893281"/>
              <a:gd name="connsiteX2908" fmla="*/ 2878737 w 10035679"/>
              <a:gd name="connsiteY2908" fmla="*/ 3705259 h 5893281"/>
              <a:gd name="connsiteX2909" fmla="*/ 2921000 w 10035679"/>
              <a:gd name="connsiteY2909" fmla="*/ 3709485 h 5893281"/>
              <a:gd name="connsiteX2910" fmla="*/ 2969904 w 10035679"/>
              <a:gd name="connsiteY2910" fmla="*/ 3705259 h 5893281"/>
              <a:gd name="connsiteX2911" fmla="*/ 3020620 w 10035679"/>
              <a:gd name="connsiteY2911" fmla="*/ 3701031 h 5893281"/>
              <a:gd name="connsiteX2912" fmla="*/ 3020620 w 10035679"/>
              <a:gd name="connsiteY2912" fmla="*/ 3709485 h 5893281"/>
              <a:gd name="connsiteX2913" fmla="*/ 3020620 w 10035679"/>
              <a:gd name="connsiteY2913" fmla="*/ 3713712 h 5893281"/>
              <a:gd name="connsiteX2914" fmla="*/ 3016393 w 10035679"/>
              <a:gd name="connsiteY2914" fmla="*/ 3715522 h 5893281"/>
              <a:gd name="connsiteX2915" fmla="*/ 3016393 w 10035679"/>
              <a:gd name="connsiteY2915" fmla="*/ 3719748 h 5893281"/>
              <a:gd name="connsiteX2916" fmla="*/ 3012167 w 10035679"/>
              <a:gd name="connsiteY2916" fmla="*/ 3725787 h 5893281"/>
              <a:gd name="connsiteX2917" fmla="*/ 3036318 w 10035679"/>
              <a:gd name="connsiteY2917" fmla="*/ 3734239 h 5893281"/>
              <a:gd name="connsiteX2918" fmla="*/ 3050204 w 10035679"/>
              <a:gd name="connsiteY2918" fmla="*/ 3744504 h 5893281"/>
              <a:gd name="connsiteX2919" fmla="*/ 3064092 w 10035679"/>
              <a:gd name="connsiteY2919" fmla="*/ 3754767 h 5893281"/>
              <a:gd name="connsiteX2920" fmla="*/ 3088241 w 10035679"/>
              <a:gd name="connsiteY2920" fmla="*/ 3766842 h 5893281"/>
              <a:gd name="connsiteX2921" fmla="*/ 3088241 w 10035679"/>
              <a:gd name="connsiteY2921" fmla="*/ 3787369 h 5893281"/>
              <a:gd name="connsiteX2922" fmla="*/ 3114807 w 10035679"/>
              <a:gd name="connsiteY2922" fmla="*/ 3795823 h 5893281"/>
              <a:gd name="connsiteX2923" fmla="*/ 3131109 w 10035679"/>
              <a:gd name="connsiteY2923" fmla="*/ 3797634 h 5893281"/>
              <a:gd name="connsiteX2924" fmla="*/ 3144995 w 10035679"/>
              <a:gd name="connsiteY2924" fmla="*/ 3812125 h 5893281"/>
              <a:gd name="connsiteX2925" fmla="*/ 3152844 w 10035679"/>
              <a:gd name="connsiteY2925" fmla="*/ 3834463 h 5893281"/>
              <a:gd name="connsiteX2926" fmla="*/ 3195108 w 10035679"/>
              <a:gd name="connsiteY2926" fmla="*/ 3838689 h 5893281"/>
              <a:gd name="connsiteX2927" fmla="*/ 3229524 w 10035679"/>
              <a:gd name="connsiteY2927" fmla="*/ 3840500 h 5893281"/>
              <a:gd name="connsiteX2928" fmla="*/ 3276013 w 10035679"/>
              <a:gd name="connsiteY2928" fmla="*/ 3844728 h 5893281"/>
              <a:gd name="connsiteX2929" fmla="*/ 3308615 w 10035679"/>
              <a:gd name="connsiteY2929" fmla="*/ 3887593 h 5893281"/>
              <a:gd name="connsiteX2930" fmla="*/ 3347257 w 10035679"/>
              <a:gd name="connsiteY2930" fmla="*/ 3926235 h 5893281"/>
              <a:gd name="connsiteX2931" fmla="*/ 3389520 w 10035679"/>
              <a:gd name="connsiteY2931" fmla="*/ 3958838 h 5893281"/>
              <a:gd name="connsiteX2932" fmla="*/ 3438426 w 10035679"/>
              <a:gd name="connsiteY2932" fmla="*/ 3983591 h 5893281"/>
              <a:gd name="connsiteX2933" fmla="*/ 3436616 w 10035679"/>
              <a:gd name="connsiteY2933" fmla="*/ 3998082 h 5893281"/>
              <a:gd name="connsiteX2934" fmla="*/ 3428765 w 10035679"/>
              <a:gd name="connsiteY2934" fmla="*/ 4006534 h 5893281"/>
              <a:gd name="connsiteX2935" fmla="*/ 3422726 w 10035679"/>
              <a:gd name="connsiteY2935" fmla="*/ 4016799 h 5893281"/>
              <a:gd name="connsiteX2936" fmla="*/ 3414877 w 10035679"/>
              <a:gd name="connsiteY2936" fmla="*/ 4022836 h 5893281"/>
              <a:gd name="connsiteX2937" fmla="*/ 3408840 w 10035679"/>
              <a:gd name="connsiteY2937" fmla="*/ 4034911 h 5893281"/>
              <a:gd name="connsiteX2938" fmla="*/ 3453518 w 10035679"/>
              <a:gd name="connsiteY2938" fmla="*/ 4034911 h 5893281"/>
              <a:gd name="connsiteX2939" fmla="*/ 3495782 w 10035679"/>
              <a:gd name="connsiteY2939" fmla="*/ 4049402 h 5893281"/>
              <a:gd name="connsiteX2940" fmla="*/ 3503632 w 10035679"/>
              <a:gd name="connsiteY2940" fmla="*/ 4074155 h 5893281"/>
              <a:gd name="connsiteX2941" fmla="*/ 3513896 w 10035679"/>
              <a:gd name="connsiteY2941" fmla="*/ 4069929 h 5893281"/>
              <a:gd name="connsiteX2942" fmla="*/ 3519933 w 10035679"/>
              <a:gd name="connsiteY2942" fmla="*/ 4065703 h 5893281"/>
              <a:gd name="connsiteX2943" fmla="*/ 3532008 w 10035679"/>
              <a:gd name="connsiteY2943" fmla="*/ 4069929 h 5893281"/>
              <a:gd name="connsiteX2944" fmla="*/ 3533819 w 10035679"/>
              <a:gd name="connsiteY2944" fmla="*/ 4069929 h 5893281"/>
              <a:gd name="connsiteX2945" fmla="*/ 3541668 w 10035679"/>
              <a:gd name="connsiteY2945" fmla="*/ 4074155 h 5893281"/>
              <a:gd name="connsiteX2946" fmla="*/ 3547707 w 10035679"/>
              <a:gd name="connsiteY2946" fmla="*/ 4078381 h 5893281"/>
              <a:gd name="connsiteX2947" fmla="*/ 3555557 w 10035679"/>
              <a:gd name="connsiteY2947" fmla="*/ 4080192 h 5893281"/>
              <a:gd name="connsiteX2948" fmla="*/ 3664837 w 10035679"/>
              <a:gd name="connsiteY2948" fmla="*/ 4088646 h 5893281"/>
              <a:gd name="connsiteX2949" fmla="*/ 3675102 w 10035679"/>
              <a:gd name="connsiteY2949" fmla="*/ 4098909 h 5893281"/>
              <a:gd name="connsiteX2950" fmla="*/ 3682950 w 10035679"/>
              <a:gd name="connsiteY2950" fmla="*/ 4119436 h 5893281"/>
              <a:gd name="connsiteX2951" fmla="*/ 3684760 w 10035679"/>
              <a:gd name="connsiteY2951" fmla="*/ 4137550 h 5893281"/>
              <a:gd name="connsiteX2952" fmla="*/ 3696837 w 10035679"/>
              <a:gd name="connsiteY2952" fmla="*/ 4152041 h 5893281"/>
              <a:gd name="connsiteX2953" fmla="*/ 3713139 w 10035679"/>
              <a:gd name="connsiteY2953" fmla="*/ 4156267 h 5893281"/>
              <a:gd name="connsiteX2954" fmla="*/ 3731250 w 10035679"/>
              <a:gd name="connsiteY2954" fmla="*/ 4156267 h 5893281"/>
              <a:gd name="connsiteX2955" fmla="*/ 3745136 w 10035679"/>
              <a:gd name="connsiteY2955" fmla="*/ 4152041 h 5893281"/>
              <a:gd name="connsiteX2956" fmla="*/ 3755401 w 10035679"/>
              <a:gd name="connsiteY2956" fmla="*/ 4166530 h 5893281"/>
              <a:gd name="connsiteX2957" fmla="*/ 3767477 w 10035679"/>
              <a:gd name="connsiteY2957" fmla="*/ 4176795 h 5893281"/>
              <a:gd name="connsiteX2958" fmla="*/ 3773514 w 10035679"/>
              <a:gd name="connsiteY2958" fmla="*/ 4188870 h 5893281"/>
              <a:gd name="connsiteX2959" fmla="*/ 3778343 w 10035679"/>
              <a:gd name="connsiteY2959" fmla="*/ 4202756 h 5893281"/>
              <a:gd name="connsiteX2960" fmla="*/ 3782571 w 10035679"/>
              <a:gd name="connsiteY2960" fmla="*/ 4219058 h 5893281"/>
              <a:gd name="connsiteX2961" fmla="*/ 3756004 w 10035679"/>
              <a:gd name="connsiteY2961" fmla="*/ 4251660 h 5893281"/>
              <a:gd name="connsiteX2962" fmla="*/ 3727630 w 10035679"/>
              <a:gd name="connsiteY2962" fmla="*/ 4290302 h 5893281"/>
              <a:gd name="connsiteX2963" fmla="*/ 3699253 w 10035679"/>
              <a:gd name="connsiteY2963" fmla="*/ 4333168 h 5893281"/>
              <a:gd name="connsiteX2964" fmla="*/ 3675102 w 10035679"/>
              <a:gd name="connsiteY2964" fmla="*/ 4376035 h 5893281"/>
              <a:gd name="connsiteX2965" fmla="*/ 3658800 w 10035679"/>
              <a:gd name="connsiteY2965" fmla="*/ 4408638 h 5893281"/>
              <a:gd name="connsiteX2966" fmla="*/ 3658800 w 10035679"/>
              <a:gd name="connsiteY2966" fmla="*/ 4429165 h 5893281"/>
              <a:gd name="connsiteX2967" fmla="*/ 3660610 w 10035679"/>
              <a:gd name="connsiteY2967" fmla="*/ 4457542 h 5893281"/>
              <a:gd name="connsiteX2968" fmla="*/ 3668459 w 10035679"/>
              <a:gd name="connsiteY2968" fmla="*/ 4490145 h 5893281"/>
              <a:gd name="connsiteX2969" fmla="*/ 3664233 w 10035679"/>
              <a:gd name="connsiteY2969" fmla="*/ 4518522 h 5893281"/>
              <a:gd name="connsiteX2970" fmla="*/ 3658194 w 10035679"/>
              <a:gd name="connsiteY2970" fmla="*/ 4536636 h 5893281"/>
              <a:gd name="connsiteX2971" fmla="*/ 3644308 w 10035679"/>
              <a:gd name="connsiteY2971" fmla="*/ 4565011 h 5893281"/>
              <a:gd name="connsiteX2972" fmla="*/ 3626196 w 10035679"/>
              <a:gd name="connsiteY2972" fmla="*/ 4595803 h 5893281"/>
              <a:gd name="connsiteX2973" fmla="*/ 3608082 w 10035679"/>
              <a:gd name="connsiteY2973" fmla="*/ 4628406 h 5893281"/>
              <a:gd name="connsiteX2974" fmla="*/ 3589969 w 10035679"/>
              <a:gd name="connsiteY2974" fmla="*/ 4653161 h 5893281"/>
              <a:gd name="connsiteX2975" fmla="*/ 3579705 w 10035679"/>
              <a:gd name="connsiteY2975" fmla="*/ 4667650 h 5893281"/>
              <a:gd name="connsiteX2976" fmla="*/ 3559178 w 10035679"/>
              <a:gd name="connsiteY2976" fmla="*/ 4676102 h 5893281"/>
              <a:gd name="connsiteX2977" fmla="*/ 3526575 w 10035679"/>
              <a:gd name="connsiteY2977" fmla="*/ 4680330 h 5893281"/>
              <a:gd name="connsiteX2978" fmla="*/ 3493971 w 10035679"/>
              <a:gd name="connsiteY2978" fmla="*/ 4682141 h 5893281"/>
              <a:gd name="connsiteX2979" fmla="*/ 3463784 w 10035679"/>
              <a:gd name="connsiteY2979" fmla="*/ 4690593 h 5893281"/>
              <a:gd name="connsiteX2980" fmla="*/ 3435408 w 10035679"/>
              <a:gd name="connsiteY2980" fmla="*/ 4700858 h 5893281"/>
              <a:gd name="connsiteX2981" fmla="*/ 3417292 w 10035679"/>
              <a:gd name="connsiteY2981" fmla="*/ 4721385 h 5893281"/>
              <a:gd name="connsiteX2982" fmla="*/ 3409445 w 10035679"/>
              <a:gd name="connsiteY2982" fmla="*/ 4733461 h 5893281"/>
              <a:gd name="connsiteX2983" fmla="*/ 3409445 w 10035679"/>
              <a:gd name="connsiteY2983" fmla="*/ 4739497 h 5893281"/>
              <a:gd name="connsiteX2984" fmla="*/ 3409445 w 10035679"/>
              <a:gd name="connsiteY2984" fmla="*/ 4747951 h 5893281"/>
              <a:gd name="connsiteX2985" fmla="*/ 3413671 w 10035679"/>
              <a:gd name="connsiteY2985" fmla="*/ 4758214 h 5893281"/>
              <a:gd name="connsiteX2986" fmla="*/ 3417897 w 10035679"/>
              <a:gd name="connsiteY2986" fmla="*/ 4768479 h 5893281"/>
              <a:gd name="connsiteX2987" fmla="*/ 3393746 w 10035679"/>
              <a:gd name="connsiteY2987" fmla="*/ 4768479 h 5893281"/>
              <a:gd name="connsiteX2988" fmla="*/ 3389520 w 10035679"/>
              <a:gd name="connsiteY2988" fmla="*/ 4815571 h 5893281"/>
              <a:gd name="connsiteX2989" fmla="*/ 3381671 w 10035679"/>
              <a:gd name="connsiteY2989" fmla="*/ 4854212 h 5893281"/>
              <a:gd name="connsiteX2990" fmla="*/ 3367785 w 10035679"/>
              <a:gd name="connsiteY2990" fmla="*/ 4886815 h 5893281"/>
              <a:gd name="connsiteX2991" fmla="*/ 3353899 w 10035679"/>
              <a:gd name="connsiteY2991" fmla="*/ 4917607 h 5893281"/>
              <a:gd name="connsiteX2992" fmla="*/ 3340011 w 10035679"/>
              <a:gd name="connsiteY2992" fmla="*/ 4958662 h 5893281"/>
              <a:gd name="connsiteX2993" fmla="*/ 3329748 w 10035679"/>
              <a:gd name="connsiteY2993" fmla="*/ 4958662 h 5893281"/>
              <a:gd name="connsiteX2994" fmla="*/ 3329748 w 10035679"/>
              <a:gd name="connsiteY2994" fmla="*/ 4944171 h 5893281"/>
              <a:gd name="connsiteX2995" fmla="*/ 3329748 w 10035679"/>
              <a:gd name="connsiteY2995" fmla="*/ 4935719 h 5893281"/>
              <a:gd name="connsiteX2996" fmla="*/ 3325521 w 10035679"/>
              <a:gd name="connsiteY2996" fmla="*/ 4925456 h 5893281"/>
              <a:gd name="connsiteX2997" fmla="*/ 3323710 w 10035679"/>
              <a:gd name="connsiteY2997" fmla="*/ 4917002 h 5893281"/>
              <a:gd name="connsiteX2998" fmla="*/ 3319484 w 10035679"/>
              <a:gd name="connsiteY2998" fmla="*/ 4921228 h 5893281"/>
              <a:gd name="connsiteX2999" fmla="*/ 3315256 w 10035679"/>
              <a:gd name="connsiteY2999" fmla="*/ 4921228 h 5893281"/>
              <a:gd name="connsiteX3000" fmla="*/ 3311030 w 10035679"/>
              <a:gd name="connsiteY3000" fmla="*/ 4925456 h 5893281"/>
              <a:gd name="connsiteX3001" fmla="*/ 3309218 w 10035679"/>
              <a:gd name="connsiteY3001" fmla="*/ 4925456 h 5893281"/>
              <a:gd name="connsiteX3002" fmla="*/ 3291106 w 10035679"/>
              <a:gd name="connsiteY3002" fmla="*/ 4968322 h 5893281"/>
              <a:gd name="connsiteX3003" fmla="*/ 3270578 w 10035679"/>
              <a:gd name="connsiteY3003" fmla="*/ 4996699 h 5893281"/>
              <a:gd name="connsiteX3004" fmla="*/ 3248240 w 10035679"/>
              <a:gd name="connsiteY3004" fmla="*/ 5021452 h 5893281"/>
              <a:gd name="connsiteX3005" fmla="*/ 3224089 w 10035679"/>
              <a:gd name="connsiteY3005" fmla="*/ 5049829 h 5893281"/>
              <a:gd name="connsiteX3006" fmla="*/ 3173372 w 10035679"/>
              <a:gd name="connsiteY3006" fmla="*/ 5039566 h 5893281"/>
              <a:gd name="connsiteX3007" fmla="*/ 3128694 w 10035679"/>
              <a:gd name="connsiteY3007" fmla="*/ 5029302 h 5893281"/>
              <a:gd name="connsiteX3008" fmla="*/ 3128694 w 10035679"/>
              <a:gd name="connsiteY3008" fmla="*/ 5043792 h 5893281"/>
              <a:gd name="connsiteX3009" fmla="*/ 3152844 w 10035679"/>
              <a:gd name="connsiteY3009" fmla="*/ 5058283 h 5893281"/>
              <a:gd name="connsiteX3010" fmla="*/ 3163109 w 10035679"/>
              <a:gd name="connsiteY3010" fmla="*/ 5078811 h 5893281"/>
              <a:gd name="connsiteX3011" fmla="*/ 3167335 w 10035679"/>
              <a:gd name="connsiteY3011" fmla="*/ 5099338 h 5893281"/>
              <a:gd name="connsiteX3012" fmla="*/ 3163109 w 10035679"/>
              <a:gd name="connsiteY3012" fmla="*/ 5125904 h 5893281"/>
              <a:gd name="connsiteX3013" fmla="*/ 3158883 w 10035679"/>
              <a:gd name="connsiteY3013" fmla="*/ 5154281 h 5893281"/>
              <a:gd name="connsiteX3014" fmla="*/ 3096090 w 10035679"/>
              <a:gd name="connsiteY3014" fmla="*/ 5156092 h 5893281"/>
              <a:gd name="connsiteX3015" fmla="*/ 3043562 w 10035679"/>
              <a:gd name="connsiteY3015" fmla="*/ 5170583 h 5893281"/>
              <a:gd name="connsiteX3016" fmla="*/ 3039337 w 10035679"/>
              <a:gd name="connsiteY3016" fmla="*/ 5179035 h 5893281"/>
              <a:gd name="connsiteX3017" fmla="*/ 3035110 w 10035679"/>
              <a:gd name="connsiteY3017" fmla="*/ 5189298 h 5893281"/>
              <a:gd name="connsiteX3018" fmla="*/ 3035110 w 10035679"/>
              <a:gd name="connsiteY3018" fmla="*/ 5203788 h 5893281"/>
              <a:gd name="connsiteX3019" fmla="*/ 3035110 w 10035679"/>
              <a:gd name="connsiteY3019" fmla="*/ 5218279 h 5893281"/>
              <a:gd name="connsiteX3020" fmla="*/ 3033300 w 10035679"/>
              <a:gd name="connsiteY3020" fmla="*/ 5226731 h 5893281"/>
              <a:gd name="connsiteX3021" fmla="*/ 3033300 w 10035679"/>
              <a:gd name="connsiteY3021" fmla="*/ 5228542 h 5893281"/>
              <a:gd name="connsiteX3022" fmla="*/ 3033300 w 10035679"/>
              <a:gd name="connsiteY3022" fmla="*/ 5235788 h 5893281"/>
              <a:gd name="connsiteX3023" fmla="*/ 3033300 w 10035679"/>
              <a:gd name="connsiteY3023" fmla="*/ 5241825 h 5893281"/>
              <a:gd name="connsiteX3024" fmla="*/ 3035110 w 10035679"/>
              <a:gd name="connsiteY3024" fmla="*/ 5256316 h 5893281"/>
              <a:gd name="connsiteX3025" fmla="*/ 3018809 w 10035679"/>
              <a:gd name="connsiteY3025" fmla="*/ 5256316 h 5893281"/>
              <a:gd name="connsiteX3026" fmla="*/ 2996470 w 10035679"/>
              <a:gd name="connsiteY3026" fmla="*/ 5260542 h 5893281"/>
              <a:gd name="connsiteX3027" fmla="*/ 2968094 w 10035679"/>
              <a:gd name="connsiteY3027" fmla="*/ 5260542 h 5893281"/>
              <a:gd name="connsiteX3028" fmla="*/ 2939716 w 10035679"/>
              <a:gd name="connsiteY3028" fmla="*/ 5264768 h 5893281"/>
              <a:gd name="connsiteX3029" fmla="*/ 2939716 w 10035679"/>
              <a:gd name="connsiteY3029" fmla="*/ 5279259 h 5893281"/>
              <a:gd name="connsiteX3030" fmla="*/ 2953603 w 10035679"/>
              <a:gd name="connsiteY3030" fmla="*/ 5285296 h 5893281"/>
              <a:gd name="connsiteX3031" fmla="*/ 2963868 w 10035679"/>
              <a:gd name="connsiteY3031" fmla="*/ 5293750 h 5893281"/>
              <a:gd name="connsiteX3032" fmla="*/ 2971715 w 10035679"/>
              <a:gd name="connsiteY3032" fmla="*/ 5295560 h 5893281"/>
              <a:gd name="connsiteX3033" fmla="*/ 2977754 w 10035679"/>
              <a:gd name="connsiteY3033" fmla="*/ 5299786 h 5893281"/>
              <a:gd name="connsiteX3034" fmla="*/ 2985603 w 10035679"/>
              <a:gd name="connsiteY3034" fmla="*/ 5308239 h 5893281"/>
              <a:gd name="connsiteX3035" fmla="*/ 2989829 w 10035679"/>
              <a:gd name="connsiteY3035" fmla="*/ 5314277 h 5893281"/>
              <a:gd name="connsiteX3036" fmla="*/ 2995866 w 10035679"/>
              <a:gd name="connsiteY3036" fmla="*/ 5324540 h 5893281"/>
              <a:gd name="connsiteX3037" fmla="*/ 2981980 w 10035679"/>
              <a:gd name="connsiteY3037" fmla="*/ 5328766 h 5893281"/>
              <a:gd name="connsiteX3038" fmla="*/ 2971715 w 10035679"/>
              <a:gd name="connsiteY3038" fmla="*/ 5332994 h 5893281"/>
              <a:gd name="connsiteX3039" fmla="*/ 2961452 w 10035679"/>
              <a:gd name="connsiteY3039" fmla="*/ 5337220 h 5893281"/>
              <a:gd name="connsiteX3040" fmla="*/ 2953603 w 10035679"/>
              <a:gd name="connsiteY3040" fmla="*/ 5339031 h 5893281"/>
              <a:gd name="connsiteX3041" fmla="*/ 2949377 w 10035679"/>
              <a:gd name="connsiteY3041" fmla="*/ 5351106 h 5893281"/>
              <a:gd name="connsiteX3042" fmla="*/ 2939112 w 10035679"/>
              <a:gd name="connsiteY3042" fmla="*/ 5371634 h 5893281"/>
              <a:gd name="connsiteX3043" fmla="*/ 2933076 w 10035679"/>
              <a:gd name="connsiteY3043" fmla="*/ 5393974 h 5893281"/>
              <a:gd name="connsiteX3044" fmla="*/ 2925226 w 10035679"/>
              <a:gd name="connsiteY3044" fmla="*/ 5414501 h 5893281"/>
              <a:gd name="connsiteX3045" fmla="*/ 2919189 w 10035679"/>
              <a:gd name="connsiteY3045" fmla="*/ 5418727 h 5893281"/>
              <a:gd name="connsiteX3046" fmla="*/ 2914961 w 10035679"/>
              <a:gd name="connsiteY3046" fmla="*/ 5418727 h 5893281"/>
              <a:gd name="connsiteX3047" fmla="*/ 2904698 w 10035679"/>
              <a:gd name="connsiteY3047" fmla="*/ 5422953 h 5893281"/>
              <a:gd name="connsiteX3048" fmla="*/ 2892623 w 10035679"/>
              <a:gd name="connsiteY3048" fmla="*/ 5422953 h 5893281"/>
              <a:gd name="connsiteX3049" fmla="*/ 2892623 w 10035679"/>
              <a:gd name="connsiteY3049" fmla="*/ 5433218 h 5893281"/>
              <a:gd name="connsiteX3050" fmla="*/ 2892623 w 10035679"/>
              <a:gd name="connsiteY3050" fmla="*/ 5439255 h 5893281"/>
              <a:gd name="connsiteX3051" fmla="*/ 2892623 w 10035679"/>
              <a:gd name="connsiteY3051" fmla="*/ 5443481 h 5893281"/>
              <a:gd name="connsiteX3052" fmla="*/ 2890812 w 10035679"/>
              <a:gd name="connsiteY3052" fmla="*/ 5447707 h 5893281"/>
              <a:gd name="connsiteX3053" fmla="*/ 2892623 w 10035679"/>
              <a:gd name="connsiteY3053" fmla="*/ 5451933 h 5893281"/>
              <a:gd name="connsiteX3054" fmla="*/ 2892623 w 10035679"/>
              <a:gd name="connsiteY3054" fmla="*/ 5453746 h 5893281"/>
              <a:gd name="connsiteX3055" fmla="*/ 2900472 w 10035679"/>
              <a:gd name="connsiteY3055" fmla="*/ 5468234 h 5893281"/>
              <a:gd name="connsiteX3056" fmla="*/ 2906508 w 10035679"/>
              <a:gd name="connsiteY3056" fmla="*/ 5480310 h 5893281"/>
              <a:gd name="connsiteX3057" fmla="*/ 2918584 w 10035679"/>
              <a:gd name="connsiteY3057" fmla="*/ 5486348 h 5893281"/>
              <a:gd name="connsiteX3058" fmla="*/ 2928849 w 10035679"/>
              <a:gd name="connsiteY3058" fmla="*/ 5492385 h 5893281"/>
              <a:gd name="connsiteX3059" fmla="*/ 2939112 w 10035679"/>
              <a:gd name="connsiteY3059" fmla="*/ 5500837 h 5893281"/>
              <a:gd name="connsiteX3060" fmla="*/ 2933076 w 10035679"/>
              <a:gd name="connsiteY3060" fmla="*/ 5525593 h 5893281"/>
              <a:gd name="connsiteX3061" fmla="*/ 2904698 w 10035679"/>
              <a:gd name="connsiteY3061" fmla="*/ 5540082 h 5893281"/>
              <a:gd name="connsiteX3062" fmla="*/ 2876321 w 10035679"/>
              <a:gd name="connsiteY3062" fmla="*/ 5568458 h 5893281"/>
              <a:gd name="connsiteX3063" fmla="*/ 2852171 w 10035679"/>
              <a:gd name="connsiteY3063" fmla="*/ 5605289 h 5893281"/>
              <a:gd name="connsiteX3064" fmla="*/ 2834058 w 10035679"/>
              <a:gd name="connsiteY3064" fmla="*/ 5640306 h 5893281"/>
              <a:gd name="connsiteX3065" fmla="*/ 2823793 w 10035679"/>
              <a:gd name="connsiteY3065" fmla="*/ 5672908 h 5893281"/>
              <a:gd name="connsiteX3066" fmla="*/ 2834058 w 10035679"/>
              <a:gd name="connsiteY3066" fmla="*/ 5683173 h 5893281"/>
              <a:gd name="connsiteX3067" fmla="*/ 2844321 w 10035679"/>
              <a:gd name="connsiteY3067" fmla="*/ 5693438 h 5893281"/>
              <a:gd name="connsiteX3068" fmla="*/ 2852171 w 10035679"/>
              <a:gd name="connsiteY3068" fmla="*/ 5703701 h 5893281"/>
              <a:gd name="connsiteX3069" fmla="*/ 2853981 w 10035679"/>
              <a:gd name="connsiteY3069" fmla="*/ 5721815 h 5893281"/>
              <a:gd name="connsiteX3070" fmla="*/ 2837679 w 10035679"/>
              <a:gd name="connsiteY3070" fmla="*/ 5726041 h 5893281"/>
              <a:gd name="connsiteX3071" fmla="*/ 2811115 w 10035679"/>
              <a:gd name="connsiteY3071" fmla="*/ 5740530 h 5893281"/>
              <a:gd name="connsiteX3072" fmla="*/ 2786964 w 10035679"/>
              <a:gd name="connsiteY3072" fmla="*/ 5761059 h 5893281"/>
              <a:gd name="connsiteX3073" fmla="*/ 2768852 w 10035679"/>
              <a:gd name="connsiteY3073" fmla="*/ 5783397 h 5893281"/>
              <a:gd name="connsiteX3074" fmla="*/ 2767040 w 10035679"/>
              <a:gd name="connsiteY3074" fmla="*/ 5789436 h 5893281"/>
              <a:gd name="connsiteX3075" fmla="*/ 2762814 w 10035679"/>
              <a:gd name="connsiteY3075" fmla="*/ 5797888 h 5893281"/>
              <a:gd name="connsiteX3076" fmla="*/ 2762814 w 10035679"/>
              <a:gd name="connsiteY3076" fmla="*/ 5803925 h 5893281"/>
              <a:gd name="connsiteX3077" fmla="*/ 2762814 w 10035679"/>
              <a:gd name="connsiteY3077" fmla="*/ 5816000 h 5893281"/>
              <a:gd name="connsiteX3078" fmla="*/ 2768852 w 10035679"/>
              <a:gd name="connsiteY3078" fmla="*/ 5816000 h 5893281"/>
              <a:gd name="connsiteX3079" fmla="*/ 2768852 w 10035679"/>
              <a:gd name="connsiteY3079" fmla="*/ 5807548 h 5893281"/>
              <a:gd name="connsiteX3080" fmla="*/ 2791190 w 10035679"/>
              <a:gd name="connsiteY3080" fmla="*/ 5782794 h 5893281"/>
              <a:gd name="connsiteX3081" fmla="*/ 2809303 w 10035679"/>
              <a:gd name="connsiteY3081" fmla="*/ 5758039 h 5893281"/>
              <a:gd name="connsiteX3082" fmla="*/ 2815341 w 10035679"/>
              <a:gd name="connsiteY3082" fmla="*/ 5759851 h 5893281"/>
              <a:gd name="connsiteX3083" fmla="*/ 2819568 w 10035679"/>
              <a:gd name="connsiteY3083" fmla="*/ 5759851 h 5893281"/>
              <a:gd name="connsiteX3084" fmla="*/ 2819568 w 10035679"/>
              <a:gd name="connsiteY3084" fmla="*/ 5764077 h 5893281"/>
              <a:gd name="connsiteX3085" fmla="*/ 2823793 w 10035679"/>
              <a:gd name="connsiteY3085" fmla="*/ 5768303 h 5893281"/>
              <a:gd name="connsiteX3086" fmla="*/ 2829833 w 10035679"/>
              <a:gd name="connsiteY3086" fmla="*/ 5786416 h 5893281"/>
              <a:gd name="connsiteX3087" fmla="*/ 2834058 w 10035679"/>
              <a:gd name="connsiteY3087" fmla="*/ 5806943 h 5893281"/>
              <a:gd name="connsiteX3088" fmla="*/ 2838284 w 10035679"/>
              <a:gd name="connsiteY3088" fmla="*/ 5831699 h 5893281"/>
              <a:gd name="connsiteX3089" fmla="*/ 2840096 w 10035679"/>
              <a:gd name="connsiteY3089" fmla="*/ 5854037 h 5893281"/>
              <a:gd name="connsiteX3090" fmla="*/ 2852171 w 10035679"/>
              <a:gd name="connsiteY3090" fmla="*/ 5854037 h 5893281"/>
              <a:gd name="connsiteX3091" fmla="*/ 2853981 w 10035679"/>
              <a:gd name="connsiteY3091" fmla="*/ 5854037 h 5893281"/>
              <a:gd name="connsiteX3092" fmla="*/ 2861830 w 10035679"/>
              <a:gd name="connsiteY3092" fmla="*/ 5854037 h 5893281"/>
              <a:gd name="connsiteX3093" fmla="*/ 2861830 w 10035679"/>
              <a:gd name="connsiteY3093" fmla="*/ 5858263 h 5893281"/>
              <a:gd name="connsiteX3094" fmla="*/ 2861830 w 10035679"/>
              <a:gd name="connsiteY3094" fmla="*/ 5860075 h 5893281"/>
              <a:gd name="connsiteX3095" fmla="*/ 2867869 w 10035679"/>
              <a:gd name="connsiteY3095" fmla="*/ 5868527 h 5893281"/>
              <a:gd name="connsiteX3096" fmla="*/ 2861830 w 10035679"/>
              <a:gd name="connsiteY3096" fmla="*/ 5872754 h 5893281"/>
              <a:gd name="connsiteX3097" fmla="*/ 2857604 w 10035679"/>
              <a:gd name="connsiteY3097" fmla="*/ 5874564 h 5893281"/>
              <a:gd name="connsiteX3098" fmla="*/ 2857604 w 10035679"/>
              <a:gd name="connsiteY3098" fmla="*/ 5878792 h 5893281"/>
              <a:gd name="connsiteX3099" fmla="*/ 2853379 w 10035679"/>
              <a:gd name="connsiteY3099" fmla="*/ 5878792 h 5893281"/>
              <a:gd name="connsiteX3100" fmla="*/ 2849152 w 10035679"/>
              <a:gd name="connsiteY3100" fmla="*/ 5883018 h 5893281"/>
              <a:gd name="connsiteX3101" fmla="*/ 2843114 w 10035679"/>
              <a:gd name="connsiteY3101" fmla="*/ 5884829 h 5893281"/>
              <a:gd name="connsiteX3102" fmla="*/ 2810510 w 10035679"/>
              <a:gd name="connsiteY3102" fmla="*/ 5893281 h 5893281"/>
              <a:gd name="connsiteX3103" fmla="*/ 2777907 w 10035679"/>
              <a:gd name="connsiteY3103" fmla="*/ 5884829 h 5893281"/>
              <a:gd name="connsiteX3104" fmla="*/ 2747720 w 10035679"/>
              <a:gd name="connsiteY3104" fmla="*/ 5868527 h 5893281"/>
              <a:gd name="connsiteX3105" fmla="*/ 2715117 w 10035679"/>
              <a:gd name="connsiteY3105" fmla="*/ 5843774 h 5893281"/>
              <a:gd name="connsiteX3106" fmla="*/ 2686740 w 10035679"/>
              <a:gd name="connsiteY3106" fmla="*/ 5815397 h 5893281"/>
              <a:gd name="connsiteX3107" fmla="*/ 2666213 w 10035679"/>
              <a:gd name="connsiteY3107" fmla="*/ 5787020 h 5893281"/>
              <a:gd name="connsiteX3108" fmla="*/ 2654138 w 10035679"/>
              <a:gd name="connsiteY3108" fmla="*/ 5758644 h 5893281"/>
              <a:gd name="connsiteX3109" fmla="*/ 2661987 w 10035679"/>
              <a:gd name="connsiteY3109" fmla="*/ 5758644 h 5893281"/>
              <a:gd name="connsiteX3110" fmla="*/ 2686137 w 10035679"/>
              <a:gd name="connsiteY3110" fmla="*/ 5783397 h 5893281"/>
              <a:gd name="connsiteX3111" fmla="*/ 2710286 w 10035679"/>
              <a:gd name="connsiteY3111" fmla="*/ 5803925 h 5893281"/>
              <a:gd name="connsiteX3112" fmla="*/ 2738663 w 10035679"/>
              <a:gd name="connsiteY3112" fmla="*/ 5822039 h 5893281"/>
              <a:gd name="connsiteX3113" fmla="*/ 2738663 w 10035679"/>
              <a:gd name="connsiteY3113" fmla="*/ 5807548 h 5893281"/>
              <a:gd name="connsiteX3114" fmla="*/ 2700023 w 10035679"/>
              <a:gd name="connsiteY3114" fmla="*/ 5787020 h 5893281"/>
              <a:gd name="connsiteX3115" fmla="*/ 2667421 w 10035679"/>
              <a:gd name="connsiteY3115" fmla="*/ 5758644 h 5893281"/>
              <a:gd name="connsiteX3116" fmla="*/ 2646893 w 10035679"/>
              <a:gd name="connsiteY3116" fmla="*/ 5717589 h 5893281"/>
              <a:gd name="connsiteX3117" fmla="*/ 2633005 w 10035679"/>
              <a:gd name="connsiteY3117" fmla="*/ 5672908 h 5893281"/>
              <a:gd name="connsiteX3118" fmla="*/ 2625156 w 10035679"/>
              <a:gd name="connsiteY3118" fmla="*/ 5625817 h 5893281"/>
              <a:gd name="connsiteX3119" fmla="*/ 2629384 w 10035679"/>
              <a:gd name="connsiteY3119" fmla="*/ 5572686 h 5893281"/>
              <a:gd name="connsiteX3120" fmla="*/ 2633610 w 10035679"/>
              <a:gd name="connsiteY3120" fmla="*/ 5521367 h 5893281"/>
              <a:gd name="connsiteX3121" fmla="*/ 2643873 w 10035679"/>
              <a:gd name="connsiteY3121" fmla="*/ 5476689 h 5893281"/>
              <a:gd name="connsiteX3122" fmla="*/ 2657761 w 10035679"/>
              <a:gd name="connsiteY3122" fmla="*/ 5433821 h 5893281"/>
              <a:gd name="connsiteX3123" fmla="*/ 2671647 w 10035679"/>
              <a:gd name="connsiteY3123" fmla="*/ 5396992 h 5893281"/>
              <a:gd name="connsiteX3124" fmla="*/ 2692174 w 10035679"/>
              <a:gd name="connsiteY3124" fmla="*/ 5396992 h 5893281"/>
              <a:gd name="connsiteX3125" fmla="*/ 2710286 w 10035679"/>
              <a:gd name="connsiteY3125" fmla="*/ 5325748 h 5893281"/>
              <a:gd name="connsiteX3126" fmla="*/ 2700023 w 10035679"/>
              <a:gd name="connsiteY3126" fmla="*/ 5325748 h 5893281"/>
              <a:gd name="connsiteX3127" fmla="*/ 2700023 w 10035679"/>
              <a:gd name="connsiteY3127" fmla="*/ 5319711 h 5893281"/>
              <a:gd name="connsiteX3128" fmla="*/ 2692174 w 10035679"/>
              <a:gd name="connsiteY3128" fmla="*/ 5325748 h 5893281"/>
              <a:gd name="connsiteX3129" fmla="*/ 2686137 w 10035679"/>
              <a:gd name="connsiteY3129" fmla="*/ 5334200 h 5893281"/>
              <a:gd name="connsiteX3130" fmla="*/ 2681910 w 10035679"/>
              <a:gd name="connsiteY3130" fmla="*/ 5340238 h 5893281"/>
              <a:gd name="connsiteX3131" fmla="*/ 2675873 w 10035679"/>
              <a:gd name="connsiteY3131" fmla="*/ 5348691 h 5893281"/>
              <a:gd name="connsiteX3132" fmla="*/ 2661987 w 10035679"/>
              <a:gd name="connsiteY3132" fmla="*/ 5352917 h 5893281"/>
              <a:gd name="connsiteX3133" fmla="*/ 2661987 w 10035679"/>
              <a:gd name="connsiteY3133" fmla="*/ 5344465 h 5893281"/>
              <a:gd name="connsiteX3134" fmla="*/ 2686137 w 10035679"/>
              <a:gd name="connsiteY3134" fmla="*/ 5195336 h 5893281"/>
              <a:gd name="connsiteX3135" fmla="*/ 2681910 w 10035679"/>
              <a:gd name="connsiteY3135" fmla="*/ 5180845 h 5893281"/>
              <a:gd name="connsiteX3136" fmla="*/ 2675873 w 10035679"/>
              <a:gd name="connsiteY3136" fmla="*/ 5156092 h 5893281"/>
              <a:gd name="connsiteX3137" fmla="*/ 2680099 w 10035679"/>
              <a:gd name="connsiteY3137" fmla="*/ 5133752 h 5893281"/>
              <a:gd name="connsiteX3138" fmla="*/ 2704250 w 10035679"/>
              <a:gd name="connsiteY3138" fmla="*/ 5048019 h 5893281"/>
              <a:gd name="connsiteX3139" fmla="*/ 2724777 w 10035679"/>
              <a:gd name="connsiteY3139" fmla="*/ 4960473 h 5893281"/>
              <a:gd name="connsiteX3140" fmla="*/ 2742889 w 10035679"/>
              <a:gd name="connsiteY3140" fmla="*/ 4864477 h 5893281"/>
              <a:gd name="connsiteX3141" fmla="*/ 2763419 w 10035679"/>
              <a:gd name="connsiteY3141" fmla="*/ 4770290 h 5893281"/>
              <a:gd name="connsiteX3142" fmla="*/ 2775494 w 10035679"/>
              <a:gd name="connsiteY3142" fmla="*/ 4708707 h 5893281"/>
              <a:gd name="connsiteX3143" fmla="*/ 2777305 w 10035679"/>
              <a:gd name="connsiteY3143" fmla="*/ 4645312 h 5893281"/>
              <a:gd name="connsiteX3144" fmla="*/ 2781531 w 10035679"/>
              <a:gd name="connsiteY3144" fmla="*/ 4583728 h 5893281"/>
              <a:gd name="connsiteX3145" fmla="*/ 2789380 w 10035679"/>
              <a:gd name="connsiteY3145" fmla="*/ 4526371 h 5893281"/>
              <a:gd name="connsiteX3146" fmla="*/ 2718740 w 10035679"/>
              <a:gd name="connsiteY3146" fmla="*/ 4499805 h 5893281"/>
              <a:gd name="connsiteX3147" fmla="*/ 2657761 w 10035679"/>
              <a:gd name="connsiteY3147" fmla="*/ 4458750 h 5893281"/>
              <a:gd name="connsiteX3148" fmla="*/ 2608855 w 10035679"/>
              <a:gd name="connsiteY3148" fmla="*/ 4405620 h 5893281"/>
              <a:gd name="connsiteX3149" fmla="*/ 2568405 w 10035679"/>
              <a:gd name="connsiteY3149" fmla="*/ 4348261 h 5893281"/>
              <a:gd name="connsiteX3150" fmla="*/ 2554517 w 10035679"/>
              <a:gd name="connsiteY3150" fmla="*/ 4315658 h 5893281"/>
              <a:gd name="connsiteX3151" fmla="*/ 2544254 w 10035679"/>
              <a:gd name="connsiteY3151" fmla="*/ 4284868 h 5893281"/>
              <a:gd name="connsiteX3152" fmla="*/ 2533989 w 10035679"/>
              <a:gd name="connsiteY3152" fmla="*/ 4248037 h 5893281"/>
              <a:gd name="connsiteX3153" fmla="*/ 2520103 w 10035679"/>
              <a:gd name="connsiteY3153" fmla="*/ 4219662 h 5893281"/>
              <a:gd name="connsiteX3154" fmla="*/ 2497763 w 10035679"/>
              <a:gd name="connsiteY3154" fmla="*/ 4199133 h 5893281"/>
              <a:gd name="connsiteX3155" fmla="*/ 2491727 w 10035679"/>
              <a:gd name="connsiteY3155" fmla="*/ 4190681 h 5893281"/>
              <a:gd name="connsiteX3156" fmla="*/ 2481462 w 10035679"/>
              <a:gd name="connsiteY3156" fmla="*/ 4190681 h 5893281"/>
              <a:gd name="connsiteX3157" fmla="*/ 2473615 w 10035679"/>
              <a:gd name="connsiteY3157" fmla="*/ 4188870 h 5893281"/>
              <a:gd name="connsiteX3158" fmla="*/ 2467576 w 10035679"/>
              <a:gd name="connsiteY3158" fmla="*/ 4180418 h 5893281"/>
              <a:gd name="connsiteX3159" fmla="*/ 2459726 w 10035679"/>
              <a:gd name="connsiteY3159" fmla="*/ 4174379 h 5893281"/>
              <a:gd name="connsiteX3160" fmla="*/ 2467576 w 10035679"/>
              <a:gd name="connsiteY3160" fmla="*/ 4159889 h 5893281"/>
              <a:gd name="connsiteX3161" fmla="*/ 2467576 w 10035679"/>
              <a:gd name="connsiteY3161" fmla="*/ 4147813 h 5893281"/>
              <a:gd name="connsiteX3162" fmla="*/ 2467576 w 10035679"/>
              <a:gd name="connsiteY3162" fmla="*/ 4133324 h 5893281"/>
              <a:gd name="connsiteX3163" fmla="*/ 2467576 w 10035679"/>
              <a:gd name="connsiteY3163" fmla="*/ 4118834 h 5893281"/>
              <a:gd name="connsiteX3164" fmla="*/ 2485690 w 10035679"/>
              <a:gd name="connsiteY3164" fmla="*/ 4108569 h 5893281"/>
              <a:gd name="connsiteX3165" fmla="*/ 2497763 w 10035679"/>
              <a:gd name="connsiteY3165" fmla="*/ 4098306 h 5893281"/>
              <a:gd name="connsiteX3166" fmla="*/ 2515877 w 10035679"/>
              <a:gd name="connsiteY3166" fmla="*/ 4088041 h 5893281"/>
              <a:gd name="connsiteX3167" fmla="*/ 2515877 w 10035679"/>
              <a:gd name="connsiteY3167" fmla="*/ 4079589 h 5893281"/>
              <a:gd name="connsiteX3168" fmla="*/ 2497763 w 10035679"/>
              <a:gd name="connsiteY3168" fmla="*/ 4079589 h 5893281"/>
              <a:gd name="connsiteX3169" fmla="*/ 2487501 w 10035679"/>
              <a:gd name="connsiteY3169" fmla="*/ 4077779 h 5893281"/>
              <a:gd name="connsiteX3170" fmla="*/ 2477236 w 10035679"/>
              <a:gd name="connsiteY3170" fmla="*/ 4077779 h 5893281"/>
              <a:gd name="connsiteX3171" fmla="*/ 2466973 w 10035679"/>
              <a:gd name="connsiteY3171" fmla="*/ 4073552 h 5893281"/>
              <a:gd name="connsiteX3172" fmla="*/ 2480859 w 10035679"/>
              <a:gd name="connsiteY3172" fmla="*/ 4040948 h 5893281"/>
              <a:gd name="connsiteX3173" fmla="*/ 2491124 w 10035679"/>
              <a:gd name="connsiteY3173" fmla="*/ 4008345 h 5893281"/>
              <a:gd name="connsiteX3174" fmla="*/ 2505010 w 10035679"/>
              <a:gd name="connsiteY3174" fmla="*/ 3977555 h 5893281"/>
              <a:gd name="connsiteX3175" fmla="*/ 2529160 w 10035679"/>
              <a:gd name="connsiteY3175" fmla="*/ 3950988 h 5893281"/>
              <a:gd name="connsiteX3176" fmla="*/ 2557537 w 10035679"/>
              <a:gd name="connsiteY3176" fmla="*/ 3926235 h 5893281"/>
              <a:gd name="connsiteX3177" fmla="*/ 2581686 w 10035679"/>
              <a:gd name="connsiteY3177" fmla="*/ 3897858 h 5893281"/>
              <a:gd name="connsiteX3178" fmla="*/ 2579875 w 10035679"/>
              <a:gd name="connsiteY3178" fmla="*/ 3877331 h 5893281"/>
              <a:gd name="connsiteX3179" fmla="*/ 2579875 w 10035679"/>
              <a:gd name="connsiteY3179" fmla="*/ 3848954 h 5893281"/>
              <a:gd name="connsiteX3180" fmla="*/ 2575649 w 10035679"/>
              <a:gd name="connsiteY3180" fmla="*/ 3820577 h 5893281"/>
              <a:gd name="connsiteX3181" fmla="*/ 2565384 w 10035679"/>
              <a:gd name="connsiteY3181" fmla="*/ 3802463 h 5893281"/>
              <a:gd name="connsiteX3182" fmla="*/ 2551499 w 10035679"/>
              <a:gd name="connsiteY3182" fmla="*/ 3781936 h 5893281"/>
              <a:gd name="connsiteX3183" fmla="*/ 2537612 w 10035679"/>
              <a:gd name="connsiteY3183" fmla="*/ 3759597 h 5893281"/>
              <a:gd name="connsiteX3184" fmla="*/ 2523727 w 10035679"/>
              <a:gd name="connsiteY3184" fmla="*/ 3759597 h 5893281"/>
              <a:gd name="connsiteX3185" fmla="*/ 2519499 w 10035679"/>
              <a:gd name="connsiteY3185" fmla="*/ 3763824 h 5893281"/>
              <a:gd name="connsiteX3186" fmla="*/ 2515273 w 10035679"/>
              <a:gd name="connsiteY3186" fmla="*/ 3768050 h 5893281"/>
              <a:gd name="connsiteX3187" fmla="*/ 2511046 w 10035679"/>
              <a:gd name="connsiteY3187" fmla="*/ 3769860 h 5893281"/>
              <a:gd name="connsiteX3188" fmla="*/ 2505010 w 10035679"/>
              <a:gd name="connsiteY3188" fmla="*/ 3774086 h 5893281"/>
              <a:gd name="connsiteX3189" fmla="*/ 2509235 w 10035679"/>
              <a:gd name="connsiteY3189" fmla="*/ 3782540 h 5893281"/>
              <a:gd name="connsiteX3190" fmla="*/ 2509235 w 10035679"/>
              <a:gd name="connsiteY3190" fmla="*/ 3788577 h 5893281"/>
              <a:gd name="connsiteX3191" fmla="*/ 2509235 w 10035679"/>
              <a:gd name="connsiteY3191" fmla="*/ 3792803 h 5893281"/>
              <a:gd name="connsiteX3192" fmla="*/ 2505010 w 10035679"/>
              <a:gd name="connsiteY3192" fmla="*/ 3798842 h 5893281"/>
              <a:gd name="connsiteX3193" fmla="*/ 2500784 w 10035679"/>
              <a:gd name="connsiteY3193" fmla="*/ 3798842 h 5893281"/>
              <a:gd name="connsiteX3194" fmla="*/ 2496557 w 10035679"/>
              <a:gd name="connsiteY3194" fmla="*/ 3803068 h 5893281"/>
              <a:gd name="connsiteX3195" fmla="*/ 2494745 w 10035679"/>
              <a:gd name="connsiteY3195" fmla="*/ 3803068 h 5893281"/>
              <a:gd name="connsiteX3196" fmla="*/ 2490519 w 10035679"/>
              <a:gd name="connsiteY3196" fmla="*/ 3803068 h 5893281"/>
              <a:gd name="connsiteX3197" fmla="*/ 2484482 w 10035679"/>
              <a:gd name="connsiteY3197" fmla="*/ 3807294 h 5893281"/>
              <a:gd name="connsiteX3198" fmla="*/ 2466368 w 10035679"/>
              <a:gd name="connsiteY3198" fmla="*/ 3792803 h 5893281"/>
              <a:gd name="connsiteX3199" fmla="*/ 2433766 w 10035679"/>
              <a:gd name="connsiteY3199" fmla="*/ 3774691 h 5893281"/>
              <a:gd name="connsiteX3200" fmla="*/ 2401163 w 10035679"/>
              <a:gd name="connsiteY3200" fmla="*/ 3756579 h 5893281"/>
              <a:gd name="connsiteX3201" fmla="*/ 2370975 w 10035679"/>
              <a:gd name="connsiteY3201" fmla="*/ 3742088 h 5893281"/>
              <a:gd name="connsiteX3202" fmla="*/ 2348634 w 10035679"/>
              <a:gd name="connsiteY3202" fmla="*/ 3736050 h 5893281"/>
              <a:gd name="connsiteX3203" fmla="*/ 2330522 w 10035679"/>
              <a:gd name="connsiteY3203" fmla="*/ 3693184 h 5893281"/>
              <a:gd name="connsiteX3204" fmla="*/ 2314221 w 10035679"/>
              <a:gd name="connsiteY3204" fmla="*/ 3668429 h 5893281"/>
              <a:gd name="connsiteX3205" fmla="*/ 2296109 w 10035679"/>
              <a:gd name="connsiteY3205" fmla="*/ 3650316 h 5893281"/>
              <a:gd name="connsiteX3206" fmla="*/ 2277995 w 10035679"/>
              <a:gd name="connsiteY3206" fmla="*/ 3644280 h 5893281"/>
              <a:gd name="connsiteX3207" fmla="*/ 2249618 w 10035679"/>
              <a:gd name="connsiteY3207" fmla="*/ 3635826 h 5893281"/>
              <a:gd name="connsiteX3208" fmla="*/ 2219431 w 10035679"/>
              <a:gd name="connsiteY3208" fmla="*/ 3625563 h 5893281"/>
              <a:gd name="connsiteX3209" fmla="*/ 2178979 w 10035679"/>
              <a:gd name="connsiteY3209" fmla="*/ 3611072 h 5893281"/>
              <a:gd name="connsiteX3210" fmla="*/ 2154828 w 10035679"/>
              <a:gd name="connsiteY3210" fmla="*/ 3592960 h 5893281"/>
              <a:gd name="connsiteX3211" fmla="*/ 2134301 w 10035679"/>
              <a:gd name="connsiteY3211" fmla="*/ 3574846 h 5893281"/>
              <a:gd name="connsiteX3212" fmla="*/ 2101698 w 10035679"/>
              <a:gd name="connsiteY3212" fmla="*/ 3560357 h 5893281"/>
              <a:gd name="connsiteX3213" fmla="*/ 2081170 w 10035679"/>
              <a:gd name="connsiteY3213" fmla="*/ 3560357 h 5893281"/>
              <a:gd name="connsiteX3214" fmla="*/ 2067284 w 10035679"/>
              <a:gd name="connsiteY3214" fmla="*/ 3568809 h 5893281"/>
              <a:gd name="connsiteX3215" fmla="*/ 2055209 w 10035679"/>
              <a:gd name="connsiteY3215" fmla="*/ 3574846 h 5893281"/>
              <a:gd name="connsiteX3216" fmla="*/ 2041321 w 10035679"/>
              <a:gd name="connsiteY3216" fmla="*/ 3583300 h 5893281"/>
              <a:gd name="connsiteX3217" fmla="*/ 2025020 w 10035679"/>
              <a:gd name="connsiteY3217" fmla="*/ 3579072 h 5893281"/>
              <a:gd name="connsiteX3218" fmla="*/ 2017172 w 10035679"/>
              <a:gd name="connsiteY3218" fmla="*/ 3574846 h 5893281"/>
              <a:gd name="connsiteX3219" fmla="*/ 2011134 w 10035679"/>
              <a:gd name="connsiteY3219" fmla="*/ 3568809 h 5893281"/>
              <a:gd name="connsiteX3220" fmla="*/ 2003285 w 10035679"/>
              <a:gd name="connsiteY3220" fmla="*/ 3560357 h 5893281"/>
              <a:gd name="connsiteX3221" fmla="*/ 1993022 w 10035679"/>
              <a:gd name="connsiteY3221" fmla="*/ 3550092 h 5893281"/>
              <a:gd name="connsiteX3222" fmla="*/ 1985172 w 10035679"/>
              <a:gd name="connsiteY3222" fmla="*/ 3544056 h 5893281"/>
              <a:gd name="connsiteX3223" fmla="*/ 1979134 w 10035679"/>
              <a:gd name="connsiteY3223" fmla="*/ 3539828 h 5893281"/>
              <a:gd name="connsiteX3224" fmla="*/ 1932645 w 10035679"/>
              <a:gd name="connsiteY3224" fmla="*/ 3531376 h 5893281"/>
              <a:gd name="connsiteX3225" fmla="*/ 1926608 w 10035679"/>
              <a:gd name="connsiteY3225" fmla="*/ 3525339 h 5893281"/>
              <a:gd name="connsiteX3226" fmla="*/ 1918759 w 10035679"/>
              <a:gd name="connsiteY3226" fmla="*/ 3519300 h 5893281"/>
              <a:gd name="connsiteX3227" fmla="*/ 1912721 w 10035679"/>
              <a:gd name="connsiteY3227" fmla="*/ 3510848 h 5893281"/>
              <a:gd name="connsiteX3228" fmla="*/ 1904873 w 10035679"/>
              <a:gd name="connsiteY3228" fmla="*/ 3504811 h 5893281"/>
              <a:gd name="connsiteX3229" fmla="*/ 1903061 w 10035679"/>
              <a:gd name="connsiteY3229" fmla="*/ 3500583 h 5893281"/>
              <a:gd name="connsiteX3230" fmla="*/ 1862609 w 10035679"/>
              <a:gd name="connsiteY3230" fmla="*/ 3506622 h 5893281"/>
              <a:gd name="connsiteX3231" fmla="*/ 1856572 w 10035679"/>
              <a:gd name="connsiteY3231" fmla="*/ 3504811 h 5893281"/>
              <a:gd name="connsiteX3232" fmla="*/ 1846307 w 10035679"/>
              <a:gd name="connsiteY3232" fmla="*/ 3490321 h 5893281"/>
              <a:gd name="connsiteX3233" fmla="*/ 1828195 w 10035679"/>
              <a:gd name="connsiteY3233" fmla="*/ 3475830 h 5893281"/>
              <a:gd name="connsiteX3234" fmla="*/ 1814309 w 10035679"/>
              <a:gd name="connsiteY3234" fmla="*/ 3457718 h 5893281"/>
              <a:gd name="connsiteX3235" fmla="*/ 1800423 w 10035679"/>
              <a:gd name="connsiteY3235" fmla="*/ 3443227 h 5893281"/>
              <a:gd name="connsiteX3236" fmla="*/ 1792574 w 10035679"/>
              <a:gd name="connsiteY3236" fmla="*/ 3434775 h 5893281"/>
              <a:gd name="connsiteX3237" fmla="*/ 1806460 w 10035679"/>
              <a:gd name="connsiteY3237" fmla="*/ 3390097 h 5893281"/>
              <a:gd name="connsiteX3238" fmla="*/ 1767818 w 10035679"/>
              <a:gd name="connsiteY3238" fmla="*/ 3347229 h 5893281"/>
              <a:gd name="connsiteX3239" fmla="*/ 1733405 w 10035679"/>
              <a:gd name="connsiteY3239" fmla="*/ 3300135 h 5893281"/>
              <a:gd name="connsiteX3240" fmla="*/ 1697179 w 10035679"/>
              <a:gd name="connsiteY3240" fmla="*/ 3251231 h 5893281"/>
              <a:gd name="connsiteX3241" fmla="*/ 1662766 w 10035679"/>
              <a:gd name="connsiteY3241" fmla="*/ 3199911 h 5893281"/>
              <a:gd name="connsiteX3242" fmla="*/ 1654916 w 10035679"/>
              <a:gd name="connsiteY3242" fmla="*/ 3195685 h 5893281"/>
              <a:gd name="connsiteX3243" fmla="*/ 1644654 w 10035679"/>
              <a:gd name="connsiteY3243" fmla="*/ 3193875 h 5893281"/>
              <a:gd name="connsiteX3244" fmla="*/ 1638615 w 10035679"/>
              <a:gd name="connsiteY3244" fmla="*/ 3193875 h 5893281"/>
              <a:gd name="connsiteX3245" fmla="*/ 1626539 w 10035679"/>
              <a:gd name="connsiteY3245" fmla="*/ 3189649 h 5893281"/>
              <a:gd name="connsiteX3246" fmla="*/ 1624729 w 10035679"/>
              <a:gd name="connsiteY3246" fmla="*/ 3185423 h 5893281"/>
              <a:gd name="connsiteX3247" fmla="*/ 1610843 w 10035679"/>
              <a:gd name="connsiteY3247" fmla="*/ 3167309 h 5893281"/>
              <a:gd name="connsiteX3248" fmla="*/ 1602994 w 10035679"/>
              <a:gd name="connsiteY3248" fmla="*/ 3146781 h 5893281"/>
              <a:gd name="connsiteX3249" fmla="*/ 1596955 w 10035679"/>
              <a:gd name="connsiteY3249" fmla="*/ 3126254 h 5893281"/>
              <a:gd name="connsiteX3250" fmla="*/ 1584880 w 10035679"/>
              <a:gd name="connsiteY3250" fmla="*/ 3103914 h 5893281"/>
              <a:gd name="connsiteX3251" fmla="*/ 1568579 w 10035679"/>
              <a:gd name="connsiteY3251" fmla="*/ 3093651 h 5893281"/>
              <a:gd name="connsiteX3252" fmla="*/ 1560731 w 10035679"/>
              <a:gd name="connsiteY3252" fmla="*/ 3085199 h 5893281"/>
              <a:gd name="connsiteX3253" fmla="*/ 1554692 w 10035679"/>
              <a:gd name="connsiteY3253" fmla="*/ 3079160 h 5893281"/>
              <a:gd name="connsiteX3254" fmla="*/ 1546843 w 10035679"/>
              <a:gd name="connsiteY3254" fmla="*/ 3074934 h 5893281"/>
              <a:gd name="connsiteX3255" fmla="*/ 1546843 w 10035679"/>
              <a:gd name="connsiteY3255" fmla="*/ 3113575 h 5893281"/>
              <a:gd name="connsiteX3256" fmla="*/ 1557108 w 10035679"/>
              <a:gd name="connsiteY3256" fmla="*/ 3128064 h 5893281"/>
              <a:gd name="connsiteX3257" fmla="*/ 1579446 w 10035679"/>
              <a:gd name="connsiteY3257" fmla="*/ 3152820 h 5893281"/>
              <a:gd name="connsiteX3258" fmla="*/ 1599975 w 10035679"/>
              <a:gd name="connsiteY3258" fmla="*/ 3181197 h 5893281"/>
              <a:gd name="connsiteX3259" fmla="*/ 1626539 w 10035679"/>
              <a:gd name="connsiteY3259" fmla="*/ 3218025 h 5893281"/>
              <a:gd name="connsiteX3260" fmla="*/ 1647067 w 10035679"/>
              <a:gd name="connsiteY3260" fmla="*/ 3253044 h 5893281"/>
              <a:gd name="connsiteX3261" fmla="*/ 1669407 w 10035679"/>
              <a:gd name="connsiteY3261" fmla="*/ 3289873 h 5893281"/>
              <a:gd name="connsiteX3262" fmla="*/ 1685709 w 10035679"/>
              <a:gd name="connsiteY3262" fmla="*/ 3322475 h 5893281"/>
              <a:gd name="connsiteX3263" fmla="*/ 1693558 w 10035679"/>
              <a:gd name="connsiteY3263" fmla="*/ 3343003 h 5893281"/>
              <a:gd name="connsiteX3264" fmla="*/ 1693558 w 10035679"/>
              <a:gd name="connsiteY3264" fmla="*/ 3357494 h 5893281"/>
              <a:gd name="connsiteX3265" fmla="*/ 1689332 w 10035679"/>
              <a:gd name="connsiteY3265" fmla="*/ 3363530 h 5893281"/>
              <a:gd name="connsiteX3266" fmla="*/ 1685104 w 10035679"/>
              <a:gd name="connsiteY3266" fmla="*/ 3367757 h 5893281"/>
              <a:gd name="connsiteX3267" fmla="*/ 1685104 w 10035679"/>
              <a:gd name="connsiteY3267" fmla="*/ 3371985 h 5893281"/>
              <a:gd name="connsiteX3268" fmla="*/ 1679067 w 10035679"/>
              <a:gd name="connsiteY3268" fmla="*/ 3376211 h 5893281"/>
              <a:gd name="connsiteX3269" fmla="*/ 1679067 w 10035679"/>
              <a:gd name="connsiteY3269" fmla="*/ 3361720 h 5893281"/>
              <a:gd name="connsiteX3270" fmla="*/ 1674841 w 10035679"/>
              <a:gd name="connsiteY3270" fmla="*/ 3349644 h 5893281"/>
              <a:gd name="connsiteX3271" fmla="*/ 1674841 w 10035679"/>
              <a:gd name="connsiteY3271" fmla="*/ 3343608 h 5893281"/>
              <a:gd name="connsiteX3272" fmla="*/ 1670615 w 10035679"/>
              <a:gd name="connsiteY3272" fmla="*/ 3335154 h 5893281"/>
              <a:gd name="connsiteX3273" fmla="*/ 1664576 w 10035679"/>
              <a:gd name="connsiteY3273" fmla="*/ 3335154 h 5893281"/>
              <a:gd name="connsiteX3274" fmla="*/ 1660350 w 10035679"/>
              <a:gd name="connsiteY3274" fmla="*/ 3335154 h 5893281"/>
              <a:gd name="connsiteX3275" fmla="*/ 1656124 w 10035679"/>
              <a:gd name="connsiteY3275" fmla="*/ 3335154 h 5893281"/>
              <a:gd name="connsiteX3276" fmla="*/ 1654314 w 10035679"/>
              <a:gd name="connsiteY3276" fmla="*/ 3335154 h 5893281"/>
              <a:gd name="connsiteX3277" fmla="*/ 1650087 w 10035679"/>
              <a:gd name="connsiteY3277" fmla="*/ 3335154 h 5893281"/>
              <a:gd name="connsiteX3278" fmla="*/ 1639823 w 10035679"/>
              <a:gd name="connsiteY3278" fmla="*/ 3335154 h 5893281"/>
              <a:gd name="connsiteX3279" fmla="*/ 1631973 w 10035679"/>
              <a:gd name="connsiteY3279" fmla="*/ 3310400 h 5893281"/>
              <a:gd name="connsiteX3280" fmla="*/ 1625937 w 10035679"/>
              <a:gd name="connsiteY3280" fmla="*/ 3285647 h 5893281"/>
              <a:gd name="connsiteX3281" fmla="*/ 1613861 w 10035679"/>
              <a:gd name="connsiteY3281" fmla="*/ 3265119 h 5893281"/>
              <a:gd name="connsiteX3282" fmla="*/ 1597560 w 10035679"/>
              <a:gd name="connsiteY3282" fmla="*/ 3247005 h 5893281"/>
              <a:gd name="connsiteX3283" fmla="*/ 1575220 w 10035679"/>
              <a:gd name="connsiteY3283" fmla="*/ 3232516 h 5893281"/>
              <a:gd name="connsiteX3284" fmla="*/ 1554692 w 10035679"/>
              <a:gd name="connsiteY3284" fmla="*/ 3218025 h 5893281"/>
              <a:gd name="connsiteX3285" fmla="*/ 1536580 w 10035679"/>
              <a:gd name="connsiteY3285" fmla="*/ 3193272 h 5893281"/>
              <a:gd name="connsiteX3286" fmla="*/ 1542617 w 10035679"/>
              <a:gd name="connsiteY3286" fmla="*/ 3189044 h 5893281"/>
              <a:gd name="connsiteX3287" fmla="*/ 1546843 w 10035679"/>
              <a:gd name="connsiteY3287" fmla="*/ 3189044 h 5893281"/>
              <a:gd name="connsiteX3288" fmla="*/ 1551069 w 10035679"/>
              <a:gd name="connsiteY3288" fmla="*/ 3189044 h 5893281"/>
              <a:gd name="connsiteX3289" fmla="*/ 1551069 w 10035679"/>
              <a:gd name="connsiteY3289" fmla="*/ 3184818 h 5893281"/>
              <a:gd name="connsiteX3290" fmla="*/ 1551069 w 10035679"/>
              <a:gd name="connsiteY3290" fmla="*/ 3180592 h 5893281"/>
              <a:gd name="connsiteX3291" fmla="*/ 1555298 w 10035679"/>
              <a:gd name="connsiteY3291" fmla="*/ 3178781 h 5893281"/>
              <a:gd name="connsiteX3292" fmla="*/ 1528731 w 10035679"/>
              <a:gd name="connsiteY3292" fmla="*/ 3160669 h 5893281"/>
              <a:gd name="connsiteX3293" fmla="*/ 1516656 w 10035679"/>
              <a:gd name="connsiteY3293" fmla="*/ 3138329 h 5893281"/>
              <a:gd name="connsiteX3294" fmla="*/ 1504580 w 10035679"/>
              <a:gd name="connsiteY3294" fmla="*/ 3113575 h 5893281"/>
              <a:gd name="connsiteX3295" fmla="*/ 1498544 w 10035679"/>
              <a:gd name="connsiteY3295" fmla="*/ 3085199 h 5893281"/>
              <a:gd name="connsiteX3296" fmla="*/ 1484656 w 10035679"/>
              <a:gd name="connsiteY3296" fmla="*/ 3060443 h 5893281"/>
              <a:gd name="connsiteX3297" fmla="*/ 1466544 w 10035679"/>
              <a:gd name="connsiteY3297" fmla="*/ 3039916 h 5893281"/>
              <a:gd name="connsiteX3298" fmla="*/ 1446016 w 10035679"/>
              <a:gd name="connsiteY3298" fmla="*/ 3027840 h 5893281"/>
              <a:gd name="connsiteX3299" fmla="*/ 1419450 w 10035679"/>
              <a:gd name="connsiteY3299" fmla="*/ 3017577 h 5893281"/>
              <a:gd name="connsiteX3300" fmla="*/ 1398923 w 10035679"/>
              <a:gd name="connsiteY3300" fmla="*/ 3003087 h 5893281"/>
              <a:gd name="connsiteX3301" fmla="*/ 1385037 w 10035679"/>
              <a:gd name="connsiteY3301" fmla="*/ 2984975 h 5893281"/>
              <a:gd name="connsiteX3302" fmla="*/ 1377188 w 10035679"/>
              <a:gd name="connsiteY3302" fmla="*/ 2964447 h 5893281"/>
              <a:gd name="connsiteX3303" fmla="*/ 1366923 w 10035679"/>
              <a:gd name="connsiteY3303" fmla="*/ 2942108 h 5893281"/>
              <a:gd name="connsiteX3304" fmla="*/ 1342774 w 10035679"/>
              <a:gd name="connsiteY3304" fmla="*/ 2907089 h 5893281"/>
              <a:gd name="connsiteX3305" fmla="*/ 1322247 w 10035679"/>
              <a:gd name="connsiteY3305" fmla="*/ 2882336 h 5893281"/>
              <a:gd name="connsiteX3306" fmla="*/ 1299907 w 10035679"/>
              <a:gd name="connsiteY3306" fmla="*/ 2859997 h 5893281"/>
              <a:gd name="connsiteX3307" fmla="*/ 1286021 w 10035679"/>
              <a:gd name="connsiteY3307" fmla="*/ 2835244 h 5893281"/>
              <a:gd name="connsiteX3308" fmla="*/ 1275756 w 10035679"/>
              <a:gd name="connsiteY3308" fmla="*/ 2802641 h 5893281"/>
              <a:gd name="connsiteX3309" fmla="*/ 1267907 w 10035679"/>
              <a:gd name="connsiteY3309" fmla="*/ 2759774 h 5893281"/>
              <a:gd name="connsiteX3310" fmla="*/ 1266096 w 10035679"/>
              <a:gd name="connsiteY3310" fmla="*/ 2700607 h 5893281"/>
              <a:gd name="connsiteX3311" fmla="*/ 1266096 w 10035679"/>
              <a:gd name="connsiteY3311" fmla="*/ 2686117 h 5893281"/>
              <a:gd name="connsiteX3312" fmla="*/ 1267907 w 10035679"/>
              <a:gd name="connsiteY3312" fmla="*/ 2657739 h 5893281"/>
              <a:gd name="connsiteX3313" fmla="*/ 1267907 w 10035679"/>
              <a:gd name="connsiteY3313" fmla="*/ 2619099 h 5893281"/>
              <a:gd name="connsiteX3314" fmla="*/ 1267907 w 10035679"/>
              <a:gd name="connsiteY3314" fmla="*/ 2572008 h 5893281"/>
              <a:gd name="connsiteX3315" fmla="*/ 1267907 w 10035679"/>
              <a:gd name="connsiteY3315" fmla="*/ 2529138 h 5893281"/>
              <a:gd name="connsiteX3316" fmla="*/ 1272135 w 10035679"/>
              <a:gd name="connsiteY3316" fmla="*/ 2494120 h 5893281"/>
              <a:gd name="connsiteX3317" fmla="*/ 1276361 w 10035679"/>
              <a:gd name="connsiteY3317" fmla="*/ 2471782 h 5893281"/>
              <a:gd name="connsiteX3318" fmla="*/ 1286624 w 10035679"/>
              <a:gd name="connsiteY3318" fmla="*/ 2467555 h 5893281"/>
              <a:gd name="connsiteX3319" fmla="*/ 1294473 w 10035679"/>
              <a:gd name="connsiteY3319" fmla="*/ 2467555 h 5893281"/>
              <a:gd name="connsiteX3320" fmla="*/ 1300510 w 10035679"/>
              <a:gd name="connsiteY3320" fmla="*/ 2467555 h 5893281"/>
              <a:gd name="connsiteX3321" fmla="*/ 1308359 w 10035679"/>
              <a:gd name="connsiteY3321" fmla="*/ 2467555 h 5893281"/>
              <a:gd name="connsiteX3322" fmla="*/ 1314398 w 10035679"/>
              <a:gd name="connsiteY3322" fmla="*/ 2471782 h 5893281"/>
              <a:gd name="connsiteX3323" fmla="*/ 1318624 w 10035679"/>
              <a:gd name="connsiteY3323" fmla="*/ 2480234 h 5893281"/>
              <a:gd name="connsiteX3324" fmla="*/ 1324660 w 10035679"/>
              <a:gd name="connsiteY3324" fmla="*/ 2486271 h 5893281"/>
              <a:gd name="connsiteX3325" fmla="*/ 1328886 w 10035679"/>
              <a:gd name="connsiteY3325" fmla="*/ 2494725 h 5893281"/>
              <a:gd name="connsiteX3326" fmla="*/ 1328886 w 10035679"/>
              <a:gd name="connsiteY3326" fmla="*/ 2453667 h 5893281"/>
              <a:gd name="connsiteX3327" fmla="*/ 1304738 w 10035679"/>
              <a:gd name="connsiteY3327" fmla="*/ 2425291 h 5893281"/>
              <a:gd name="connsiteX3328" fmla="*/ 1276361 w 10035679"/>
              <a:gd name="connsiteY3328" fmla="*/ 2396914 h 5893281"/>
              <a:gd name="connsiteX3329" fmla="*/ 1243758 w 10035679"/>
              <a:gd name="connsiteY3329" fmla="*/ 2376386 h 5893281"/>
              <a:gd name="connsiteX3330" fmla="*/ 1243758 w 10035679"/>
              <a:gd name="connsiteY3330" fmla="*/ 2394499 h 5893281"/>
              <a:gd name="connsiteX3331" fmla="*/ 1257644 w 10035679"/>
              <a:gd name="connsiteY3331" fmla="*/ 2404762 h 5893281"/>
              <a:gd name="connsiteX3332" fmla="*/ 1271530 w 10035679"/>
              <a:gd name="connsiteY3332" fmla="*/ 2415027 h 5893281"/>
              <a:gd name="connsiteX3333" fmla="*/ 1285416 w 10035679"/>
              <a:gd name="connsiteY3333" fmla="*/ 2425291 h 5893281"/>
              <a:gd name="connsiteX3334" fmla="*/ 1295681 w 10035679"/>
              <a:gd name="connsiteY3334" fmla="*/ 2439781 h 5893281"/>
              <a:gd name="connsiteX3335" fmla="*/ 1295681 w 10035679"/>
              <a:gd name="connsiteY3335" fmla="*/ 2448233 h 5893281"/>
              <a:gd name="connsiteX3336" fmla="*/ 1293870 w 10035679"/>
              <a:gd name="connsiteY3336" fmla="*/ 2448233 h 5893281"/>
              <a:gd name="connsiteX3337" fmla="*/ 1293870 w 10035679"/>
              <a:gd name="connsiteY3337" fmla="*/ 2452462 h 5893281"/>
              <a:gd name="connsiteX3338" fmla="*/ 1289642 w 10035679"/>
              <a:gd name="connsiteY3338" fmla="*/ 2454272 h 5893281"/>
              <a:gd name="connsiteX3339" fmla="*/ 1281795 w 10035679"/>
              <a:gd name="connsiteY3339" fmla="*/ 2458498 h 5893281"/>
              <a:gd name="connsiteX3340" fmla="*/ 1279982 w 10035679"/>
              <a:gd name="connsiteY3340" fmla="*/ 2462724 h 5893281"/>
              <a:gd name="connsiteX3341" fmla="*/ 1267907 w 10035679"/>
              <a:gd name="connsiteY3341" fmla="*/ 2462724 h 5893281"/>
              <a:gd name="connsiteX3342" fmla="*/ 1257644 w 10035679"/>
              <a:gd name="connsiteY3342" fmla="*/ 2462724 h 5893281"/>
              <a:gd name="connsiteX3343" fmla="*/ 1253418 w 10035679"/>
              <a:gd name="connsiteY3343" fmla="*/ 2462724 h 5893281"/>
              <a:gd name="connsiteX3344" fmla="*/ 1253418 w 10035679"/>
              <a:gd name="connsiteY3344" fmla="*/ 2458498 h 5893281"/>
              <a:gd name="connsiteX3345" fmla="*/ 1251605 w 10035679"/>
              <a:gd name="connsiteY3345" fmla="*/ 2458498 h 5893281"/>
              <a:gd name="connsiteX3346" fmla="*/ 1243758 w 10035679"/>
              <a:gd name="connsiteY3346" fmla="*/ 2454272 h 5893281"/>
              <a:gd name="connsiteX3347" fmla="*/ 1219608 w 10035679"/>
              <a:gd name="connsiteY3347" fmla="*/ 2423480 h 5893281"/>
              <a:gd name="connsiteX3348" fmla="*/ 1197267 w 10035679"/>
              <a:gd name="connsiteY3348" fmla="*/ 2390876 h 5893281"/>
              <a:gd name="connsiteX3349" fmla="*/ 1180966 w 10035679"/>
              <a:gd name="connsiteY3349" fmla="*/ 2354049 h 5893281"/>
              <a:gd name="connsiteX3350" fmla="*/ 1197267 w 10035679"/>
              <a:gd name="connsiteY3350" fmla="*/ 2354049 h 5893281"/>
              <a:gd name="connsiteX3351" fmla="*/ 1205117 w 10035679"/>
              <a:gd name="connsiteY3351" fmla="*/ 2358276 h 5893281"/>
              <a:gd name="connsiteX3352" fmla="*/ 1211155 w 10035679"/>
              <a:gd name="connsiteY3352" fmla="*/ 2358276 h 5893281"/>
              <a:gd name="connsiteX3353" fmla="*/ 1219003 w 10035679"/>
              <a:gd name="connsiteY3353" fmla="*/ 2358276 h 5893281"/>
              <a:gd name="connsiteX3354" fmla="*/ 1225041 w 10035679"/>
              <a:gd name="connsiteY3354" fmla="*/ 2354049 h 5893281"/>
              <a:gd name="connsiteX3355" fmla="*/ 1196665 w 10035679"/>
              <a:gd name="connsiteY3355" fmla="*/ 2343786 h 5893281"/>
              <a:gd name="connsiteX3356" fmla="*/ 1180363 w 10035679"/>
              <a:gd name="connsiteY3356" fmla="*/ 2327486 h 5893281"/>
              <a:gd name="connsiteX3357" fmla="*/ 1166477 w 10035679"/>
              <a:gd name="connsiteY3357" fmla="*/ 2305150 h 5893281"/>
              <a:gd name="connsiteX3358" fmla="*/ 1154402 w 10035679"/>
              <a:gd name="connsiteY3358" fmla="*/ 2280393 h 5893281"/>
              <a:gd name="connsiteX3359" fmla="*/ 1148363 w 10035679"/>
              <a:gd name="connsiteY3359" fmla="*/ 2255634 h 5893281"/>
              <a:gd name="connsiteX3360" fmla="*/ 1138100 w 10035679"/>
              <a:gd name="connsiteY3360" fmla="*/ 2233298 h 5893281"/>
              <a:gd name="connsiteX3361" fmla="*/ 1124213 w 10035679"/>
              <a:gd name="connsiteY3361" fmla="*/ 2215183 h 5893281"/>
              <a:gd name="connsiteX3362" fmla="*/ 1101874 w 10035679"/>
              <a:gd name="connsiteY3362" fmla="*/ 2204921 h 5893281"/>
              <a:gd name="connsiteX3363" fmla="*/ 1109724 w 10035679"/>
              <a:gd name="connsiteY3363" fmla="*/ 2157829 h 5893281"/>
              <a:gd name="connsiteX3364" fmla="*/ 1085573 w 10035679"/>
              <a:gd name="connsiteY3364" fmla="*/ 2131267 h 5893281"/>
              <a:gd name="connsiteX3365" fmla="*/ 1063233 w 10035679"/>
              <a:gd name="connsiteY3365" fmla="*/ 2098665 h 5893281"/>
              <a:gd name="connsiteX3366" fmla="*/ 1045121 w 10035679"/>
              <a:gd name="connsiteY3366" fmla="*/ 2066061 h 5893281"/>
              <a:gd name="connsiteX3367" fmla="*/ 1020970 w 10035679"/>
              <a:gd name="connsiteY3367" fmla="*/ 2033459 h 5893281"/>
              <a:gd name="connsiteX3368" fmla="*/ 992594 w 10035679"/>
              <a:gd name="connsiteY3368" fmla="*/ 2008705 h 5893281"/>
              <a:gd name="connsiteX3369" fmla="*/ 953954 w 10035679"/>
              <a:gd name="connsiteY3369" fmla="*/ 1990593 h 5893281"/>
              <a:gd name="connsiteX3370" fmla="*/ 907463 w 10035679"/>
              <a:gd name="connsiteY3370" fmla="*/ 1980327 h 5893281"/>
              <a:gd name="connsiteX3371" fmla="*/ 868824 w 10035679"/>
              <a:gd name="connsiteY3371" fmla="*/ 1962219 h 5893281"/>
              <a:gd name="connsiteX3372" fmla="*/ 840447 w 10035679"/>
              <a:gd name="connsiteY3372" fmla="*/ 1937461 h 5893281"/>
              <a:gd name="connsiteX3373" fmla="*/ 807845 w 10035679"/>
              <a:gd name="connsiteY3373" fmla="*/ 1909087 h 5893281"/>
              <a:gd name="connsiteX3374" fmla="*/ 777655 w 10035679"/>
              <a:gd name="connsiteY3374" fmla="*/ 1892785 h 5893281"/>
              <a:gd name="connsiteX3375" fmla="*/ 713054 w 10035679"/>
              <a:gd name="connsiteY3375" fmla="*/ 1892785 h 5893281"/>
              <a:gd name="connsiteX3376" fmla="*/ 692527 w 10035679"/>
              <a:gd name="connsiteY3376" fmla="*/ 1880709 h 5893281"/>
              <a:gd name="connsiteX3377" fmla="*/ 674413 w 10035679"/>
              <a:gd name="connsiteY3377" fmla="*/ 1866220 h 5893281"/>
              <a:gd name="connsiteX3378" fmla="*/ 653885 w 10035679"/>
              <a:gd name="connsiteY3378" fmla="*/ 1855955 h 5893281"/>
              <a:gd name="connsiteX3379" fmla="*/ 621283 w 10035679"/>
              <a:gd name="connsiteY3379" fmla="*/ 1851729 h 5893281"/>
              <a:gd name="connsiteX3380" fmla="*/ 621283 w 10035679"/>
              <a:gd name="connsiteY3380" fmla="*/ 1898823 h 5893281"/>
              <a:gd name="connsiteX3381" fmla="*/ 585057 w 10035679"/>
              <a:gd name="connsiteY3381" fmla="*/ 1916935 h 5893281"/>
              <a:gd name="connsiteX3382" fmla="*/ 554869 w 10035679"/>
              <a:gd name="connsiteY3382" fmla="*/ 1935045 h 5893281"/>
              <a:gd name="connsiteX3383" fmla="*/ 512606 w 10035679"/>
              <a:gd name="connsiteY3383" fmla="*/ 1945312 h 5893281"/>
              <a:gd name="connsiteX3384" fmla="*/ 522869 w 10035679"/>
              <a:gd name="connsiteY3384" fmla="*/ 1912708 h 5893281"/>
              <a:gd name="connsiteX3385" fmla="*/ 536757 w 10035679"/>
              <a:gd name="connsiteY3385" fmla="*/ 1880106 h 5893281"/>
              <a:gd name="connsiteX3386" fmla="*/ 557285 w 10035679"/>
              <a:gd name="connsiteY3386" fmla="*/ 1851729 h 5893281"/>
              <a:gd name="connsiteX3387" fmla="*/ 575396 w 10035679"/>
              <a:gd name="connsiteY3387" fmla="*/ 1820936 h 5893281"/>
              <a:gd name="connsiteX3388" fmla="*/ 557285 w 10035679"/>
              <a:gd name="connsiteY3388" fmla="*/ 1820936 h 5893281"/>
              <a:gd name="connsiteX3389" fmla="*/ 557285 w 10035679"/>
              <a:gd name="connsiteY3389" fmla="*/ 1826974 h 5893281"/>
              <a:gd name="connsiteX3390" fmla="*/ 530718 w 10035679"/>
              <a:gd name="connsiteY3390" fmla="*/ 1849313 h 5893281"/>
              <a:gd name="connsiteX3391" fmla="*/ 508380 w 10035679"/>
              <a:gd name="connsiteY3391" fmla="*/ 1877691 h 5893281"/>
              <a:gd name="connsiteX3392" fmla="*/ 494493 w 10035679"/>
              <a:gd name="connsiteY3392" fmla="*/ 1908482 h 5893281"/>
              <a:gd name="connsiteX3393" fmla="*/ 484230 w 10035679"/>
              <a:gd name="connsiteY3393" fmla="*/ 1941085 h 5893281"/>
              <a:gd name="connsiteX3394" fmla="*/ 470344 w 10035679"/>
              <a:gd name="connsiteY3394" fmla="*/ 1976102 h 5893281"/>
              <a:gd name="connsiteX3395" fmla="*/ 448004 w 10035679"/>
              <a:gd name="connsiteY3395" fmla="*/ 2008705 h 5893281"/>
              <a:gd name="connsiteX3396" fmla="*/ 434118 w 10035679"/>
              <a:gd name="connsiteY3396" fmla="*/ 2023196 h 5893281"/>
              <a:gd name="connsiteX3397" fmla="*/ 405741 w 10035679"/>
              <a:gd name="connsiteY3397" fmla="*/ 2045534 h 5893281"/>
              <a:gd name="connsiteX3398" fmla="*/ 371326 w 10035679"/>
              <a:gd name="connsiteY3398" fmla="*/ 2066061 h 5893281"/>
              <a:gd name="connsiteX3399" fmla="*/ 329063 w 10035679"/>
              <a:gd name="connsiteY3399" fmla="*/ 2090815 h 5893281"/>
              <a:gd name="connsiteX3400" fmla="*/ 286800 w 10035679"/>
              <a:gd name="connsiteY3400" fmla="*/ 2119192 h 5893281"/>
              <a:gd name="connsiteX3401" fmla="*/ 244537 w 10035679"/>
              <a:gd name="connsiteY3401" fmla="*/ 2145758 h 5893281"/>
              <a:gd name="connsiteX3402" fmla="*/ 202274 w 10035679"/>
              <a:gd name="connsiteY3402" fmla="*/ 2166279 h 5893281"/>
              <a:gd name="connsiteX3403" fmla="*/ 169672 w 10035679"/>
              <a:gd name="connsiteY3403" fmla="*/ 2180772 h 5893281"/>
              <a:gd name="connsiteX3404" fmla="*/ 149142 w 10035679"/>
              <a:gd name="connsiteY3404" fmla="*/ 2186807 h 5893281"/>
              <a:gd name="connsiteX3405" fmla="*/ 149142 w 10035679"/>
              <a:gd name="connsiteY3405" fmla="*/ 2180772 h 5893281"/>
              <a:gd name="connsiteX3406" fmla="*/ 156991 w 10035679"/>
              <a:gd name="connsiteY3406" fmla="*/ 2180772 h 5893281"/>
              <a:gd name="connsiteX3407" fmla="*/ 181142 w 10035679"/>
              <a:gd name="connsiteY3407" fmla="*/ 2156018 h 5893281"/>
              <a:gd name="connsiteX3408" fmla="*/ 211329 w 10035679"/>
              <a:gd name="connsiteY3408" fmla="*/ 2133682 h 5893281"/>
              <a:gd name="connsiteX3409" fmla="*/ 247555 w 10035679"/>
              <a:gd name="connsiteY3409" fmla="*/ 2113155 h 5893281"/>
              <a:gd name="connsiteX3410" fmla="*/ 281970 w 10035679"/>
              <a:gd name="connsiteY3410" fmla="*/ 2090213 h 5893281"/>
              <a:gd name="connsiteX3411" fmla="*/ 314574 w 10035679"/>
              <a:gd name="connsiteY3411" fmla="*/ 2065458 h 5893281"/>
              <a:gd name="connsiteX3412" fmla="*/ 338723 w 10035679"/>
              <a:gd name="connsiteY3412" fmla="*/ 2037082 h 5893281"/>
              <a:gd name="connsiteX3413" fmla="*/ 356837 w 10035679"/>
              <a:gd name="connsiteY3413" fmla="*/ 2004480 h 5893281"/>
              <a:gd name="connsiteX3414" fmla="*/ 362874 w 10035679"/>
              <a:gd name="connsiteY3414" fmla="*/ 1961614 h 5893281"/>
              <a:gd name="connsiteX3415" fmla="*/ 336309 w 10035679"/>
              <a:gd name="connsiteY3415" fmla="*/ 1970065 h 5893281"/>
              <a:gd name="connsiteX3416" fmla="*/ 318196 w 10035679"/>
              <a:gd name="connsiteY3416" fmla="*/ 1976102 h 5893281"/>
              <a:gd name="connsiteX3417" fmla="*/ 294045 w 10035679"/>
              <a:gd name="connsiteY3417" fmla="*/ 1984554 h 5893281"/>
              <a:gd name="connsiteX3418" fmla="*/ 294045 w 10035679"/>
              <a:gd name="connsiteY3418" fmla="*/ 1976102 h 5893281"/>
              <a:gd name="connsiteX3419" fmla="*/ 294045 w 10035679"/>
              <a:gd name="connsiteY3419" fmla="*/ 1970065 h 5893281"/>
              <a:gd name="connsiteX3420" fmla="*/ 289819 w 10035679"/>
              <a:gd name="connsiteY3420" fmla="*/ 1965841 h 5893281"/>
              <a:gd name="connsiteX3421" fmla="*/ 286197 w 10035679"/>
              <a:gd name="connsiteY3421" fmla="*/ 1965841 h 5893281"/>
              <a:gd name="connsiteX3422" fmla="*/ 280159 w 10035679"/>
              <a:gd name="connsiteY3422" fmla="*/ 1961614 h 5893281"/>
              <a:gd name="connsiteX3423" fmla="*/ 275933 w 10035679"/>
              <a:gd name="connsiteY3423" fmla="*/ 1965841 h 5893281"/>
              <a:gd name="connsiteX3424" fmla="*/ 271706 w 10035679"/>
              <a:gd name="connsiteY3424" fmla="*/ 1970065 h 5893281"/>
              <a:gd name="connsiteX3425" fmla="*/ 267480 w 10035679"/>
              <a:gd name="connsiteY3425" fmla="*/ 1974291 h 5893281"/>
              <a:gd name="connsiteX3426" fmla="*/ 265668 w 10035679"/>
              <a:gd name="connsiteY3426" fmla="*/ 1974291 h 5893281"/>
              <a:gd name="connsiteX3427" fmla="*/ 257820 w 10035679"/>
              <a:gd name="connsiteY3427" fmla="*/ 1973687 h 5893281"/>
              <a:gd name="connsiteX3428" fmla="*/ 247555 w 10035679"/>
              <a:gd name="connsiteY3428" fmla="*/ 1973687 h 5893281"/>
              <a:gd name="connsiteX3429" fmla="*/ 243329 w 10035679"/>
              <a:gd name="connsiteY3429" fmla="*/ 1953162 h 5893281"/>
              <a:gd name="connsiteX3430" fmla="*/ 233065 w 10035679"/>
              <a:gd name="connsiteY3430" fmla="*/ 1924782 h 5893281"/>
              <a:gd name="connsiteX3431" fmla="*/ 225218 w 10035679"/>
              <a:gd name="connsiteY3431" fmla="*/ 1904257 h 5893281"/>
              <a:gd name="connsiteX3432" fmla="*/ 219179 w 10035679"/>
              <a:gd name="connsiteY3432" fmla="*/ 1910293 h 5893281"/>
              <a:gd name="connsiteX3433" fmla="*/ 214953 w 10035679"/>
              <a:gd name="connsiteY3433" fmla="*/ 1914519 h 5893281"/>
              <a:gd name="connsiteX3434" fmla="*/ 210726 w 10035679"/>
              <a:gd name="connsiteY3434" fmla="*/ 1914519 h 5893281"/>
              <a:gd name="connsiteX3435" fmla="*/ 204688 w 10035679"/>
              <a:gd name="connsiteY3435" fmla="*/ 1914519 h 5893281"/>
              <a:gd name="connsiteX3436" fmla="*/ 200462 w 10035679"/>
              <a:gd name="connsiteY3436" fmla="*/ 1910293 h 5893281"/>
              <a:gd name="connsiteX3437" fmla="*/ 166048 w 10035679"/>
              <a:gd name="connsiteY3437" fmla="*/ 1885540 h 5893281"/>
              <a:gd name="connsiteX3438" fmla="*/ 137672 w 10035679"/>
              <a:gd name="connsiteY3438" fmla="*/ 1848710 h 5893281"/>
              <a:gd name="connsiteX3439" fmla="*/ 115331 w 10035679"/>
              <a:gd name="connsiteY3439" fmla="*/ 1810068 h 5893281"/>
              <a:gd name="connsiteX3440" fmla="*/ 127406 w 10035679"/>
              <a:gd name="connsiteY3440" fmla="*/ 1789540 h 5893281"/>
              <a:gd name="connsiteX3441" fmla="*/ 137672 w 10035679"/>
              <a:gd name="connsiteY3441" fmla="*/ 1762973 h 5893281"/>
              <a:gd name="connsiteX3442" fmla="*/ 147934 w 10035679"/>
              <a:gd name="connsiteY3442" fmla="*/ 1742445 h 5893281"/>
              <a:gd name="connsiteX3443" fmla="*/ 161823 w 10035679"/>
              <a:gd name="connsiteY3443" fmla="*/ 1724332 h 5893281"/>
              <a:gd name="connsiteX3444" fmla="*/ 185973 w 10035679"/>
              <a:gd name="connsiteY3444" fmla="*/ 1709842 h 5893281"/>
              <a:gd name="connsiteX3445" fmla="*/ 208311 w 10035679"/>
              <a:gd name="connsiteY3445" fmla="*/ 1703806 h 5893281"/>
              <a:gd name="connsiteX3446" fmla="*/ 228838 w 10035679"/>
              <a:gd name="connsiteY3446" fmla="*/ 1693541 h 5893281"/>
              <a:gd name="connsiteX3447" fmla="*/ 242725 w 10035679"/>
              <a:gd name="connsiteY3447" fmla="*/ 1679051 h 5893281"/>
              <a:gd name="connsiteX3448" fmla="*/ 252989 w 10035679"/>
              <a:gd name="connsiteY3448" fmla="*/ 1656713 h 5893281"/>
              <a:gd name="connsiteX3449" fmla="*/ 252989 w 10035679"/>
              <a:gd name="connsiteY3449" fmla="*/ 1621696 h 5893281"/>
              <a:gd name="connsiteX3450" fmla="*/ 257216 w 10035679"/>
              <a:gd name="connsiteY3450" fmla="*/ 1617470 h 5893281"/>
              <a:gd name="connsiteX3451" fmla="*/ 261442 w 10035679"/>
              <a:gd name="connsiteY3451" fmla="*/ 1617470 h 5893281"/>
              <a:gd name="connsiteX3452" fmla="*/ 261442 w 10035679"/>
              <a:gd name="connsiteY3452" fmla="*/ 1613244 h 5893281"/>
              <a:gd name="connsiteX3453" fmla="*/ 261442 w 10035679"/>
              <a:gd name="connsiteY3453" fmla="*/ 1609018 h 5893281"/>
              <a:gd name="connsiteX3454" fmla="*/ 265668 w 10035679"/>
              <a:gd name="connsiteY3454" fmla="*/ 1607205 h 5893281"/>
              <a:gd name="connsiteX3455" fmla="*/ 236688 w 10035679"/>
              <a:gd name="connsiteY3455" fmla="*/ 1607205 h 5893281"/>
              <a:gd name="connsiteX3456" fmla="*/ 228838 w 10035679"/>
              <a:gd name="connsiteY3456" fmla="*/ 1613244 h 5893281"/>
              <a:gd name="connsiteX3457" fmla="*/ 227028 w 10035679"/>
              <a:gd name="connsiteY3457" fmla="*/ 1617470 h 5893281"/>
              <a:gd name="connsiteX3458" fmla="*/ 222802 w 10035679"/>
              <a:gd name="connsiteY3458" fmla="*/ 1621696 h 5893281"/>
              <a:gd name="connsiteX3459" fmla="*/ 214953 w 10035679"/>
              <a:gd name="connsiteY3459" fmla="*/ 1623507 h 5893281"/>
              <a:gd name="connsiteX3460" fmla="*/ 208916 w 10035679"/>
              <a:gd name="connsiteY3460" fmla="*/ 1627735 h 5893281"/>
              <a:gd name="connsiteX3461" fmla="*/ 198651 w 10035679"/>
              <a:gd name="connsiteY3461" fmla="*/ 1627735 h 5893281"/>
              <a:gd name="connsiteX3462" fmla="*/ 176311 w 10035679"/>
              <a:gd name="connsiteY3462" fmla="*/ 1621696 h 5893281"/>
              <a:gd name="connsiteX3463" fmla="*/ 146124 w 10035679"/>
              <a:gd name="connsiteY3463" fmla="*/ 1609621 h 5893281"/>
              <a:gd name="connsiteX3464" fmla="*/ 109898 w 10035679"/>
              <a:gd name="connsiteY3464" fmla="*/ 1603584 h 5893281"/>
              <a:gd name="connsiteX3465" fmla="*/ 81521 w 10035679"/>
              <a:gd name="connsiteY3465" fmla="*/ 1589094 h 5893281"/>
              <a:gd name="connsiteX3466" fmla="*/ 75484 w 10035679"/>
              <a:gd name="connsiteY3466" fmla="*/ 1535965 h 5893281"/>
              <a:gd name="connsiteX3467" fmla="*/ 89370 w 10035679"/>
              <a:gd name="connsiteY3467" fmla="*/ 1535965 h 5893281"/>
              <a:gd name="connsiteX3468" fmla="*/ 95409 w 10035679"/>
              <a:gd name="connsiteY3468" fmla="*/ 1531739 h 5893281"/>
              <a:gd name="connsiteX3469" fmla="*/ 105672 w 10035679"/>
              <a:gd name="connsiteY3469" fmla="*/ 1527513 h 5893281"/>
              <a:gd name="connsiteX3470" fmla="*/ 113521 w 10035679"/>
              <a:gd name="connsiteY3470" fmla="*/ 1525700 h 5893281"/>
              <a:gd name="connsiteX3471" fmla="*/ 119559 w 10035679"/>
              <a:gd name="connsiteY3471" fmla="*/ 1525700 h 5893281"/>
              <a:gd name="connsiteX3472" fmla="*/ 127406 w 10035679"/>
              <a:gd name="connsiteY3472" fmla="*/ 1517248 h 5893281"/>
              <a:gd name="connsiteX3473" fmla="*/ 133445 w 10035679"/>
              <a:gd name="connsiteY3473" fmla="*/ 1511212 h 5893281"/>
              <a:gd name="connsiteX3474" fmla="*/ 131633 w 10035679"/>
              <a:gd name="connsiteY3474" fmla="*/ 1506984 h 5893281"/>
              <a:gd name="connsiteX3475" fmla="*/ 131633 w 10035679"/>
              <a:gd name="connsiteY3475" fmla="*/ 1502758 h 5893281"/>
              <a:gd name="connsiteX3476" fmla="*/ 127406 w 10035679"/>
              <a:gd name="connsiteY3476" fmla="*/ 1496722 h 5893281"/>
              <a:gd name="connsiteX3477" fmla="*/ 160010 w 10035679"/>
              <a:gd name="connsiteY3477" fmla="*/ 1496722 h 5893281"/>
              <a:gd name="connsiteX3478" fmla="*/ 161823 w 10035679"/>
              <a:gd name="connsiteY3478" fmla="*/ 1492495 h 5893281"/>
              <a:gd name="connsiteX3479" fmla="*/ 166048 w 10035679"/>
              <a:gd name="connsiteY3479" fmla="*/ 1492495 h 5893281"/>
              <a:gd name="connsiteX3480" fmla="*/ 170274 w 10035679"/>
              <a:gd name="connsiteY3480" fmla="*/ 1488269 h 5893281"/>
              <a:gd name="connsiteX3481" fmla="*/ 172084 w 10035679"/>
              <a:gd name="connsiteY3481" fmla="*/ 1488269 h 5893281"/>
              <a:gd name="connsiteX3482" fmla="*/ 179934 w 10035679"/>
              <a:gd name="connsiteY3482" fmla="*/ 1488269 h 5893281"/>
              <a:gd name="connsiteX3483" fmla="*/ 190199 w 10035679"/>
              <a:gd name="connsiteY3483" fmla="*/ 1498532 h 5893281"/>
              <a:gd name="connsiteX3484" fmla="*/ 200462 w 10035679"/>
              <a:gd name="connsiteY3484" fmla="*/ 1506984 h 5893281"/>
              <a:gd name="connsiteX3485" fmla="*/ 212537 w 10035679"/>
              <a:gd name="connsiteY3485" fmla="*/ 1517248 h 5893281"/>
              <a:gd name="connsiteX3486" fmla="*/ 218576 w 10035679"/>
              <a:gd name="connsiteY3486" fmla="*/ 1527513 h 5893281"/>
              <a:gd name="connsiteX3487" fmla="*/ 242725 w 10035679"/>
              <a:gd name="connsiteY3487" fmla="*/ 1517248 h 5893281"/>
              <a:gd name="connsiteX3488" fmla="*/ 242725 w 10035679"/>
              <a:gd name="connsiteY3488" fmla="*/ 1502758 h 5893281"/>
              <a:gd name="connsiteX3489" fmla="*/ 236688 w 10035679"/>
              <a:gd name="connsiteY3489" fmla="*/ 1492495 h 5893281"/>
              <a:gd name="connsiteX3490" fmla="*/ 232462 w 10035679"/>
              <a:gd name="connsiteY3490" fmla="*/ 1482231 h 5893281"/>
              <a:gd name="connsiteX3491" fmla="*/ 228236 w 10035679"/>
              <a:gd name="connsiteY3491" fmla="*/ 1470156 h 5893281"/>
              <a:gd name="connsiteX3492" fmla="*/ 226423 w 10035679"/>
              <a:gd name="connsiteY3492" fmla="*/ 1459892 h 5893281"/>
              <a:gd name="connsiteX3493" fmla="*/ 218576 w 10035679"/>
              <a:gd name="connsiteY3493" fmla="*/ 1449626 h 5893281"/>
              <a:gd name="connsiteX3494" fmla="*/ 194425 w 10035679"/>
              <a:gd name="connsiteY3494" fmla="*/ 1421250 h 5893281"/>
              <a:gd name="connsiteX3495" fmla="*/ 166048 w 10035679"/>
              <a:gd name="connsiteY3495" fmla="*/ 1398911 h 5893281"/>
              <a:gd name="connsiteX3496" fmla="*/ 133445 w 10035679"/>
              <a:gd name="connsiteY3496" fmla="*/ 1378381 h 5893281"/>
              <a:gd name="connsiteX3497" fmla="*/ 105068 w 10035679"/>
              <a:gd name="connsiteY3497" fmla="*/ 1357853 h 5893281"/>
              <a:gd name="connsiteX3498" fmla="*/ 88767 w 10035679"/>
              <a:gd name="connsiteY3498" fmla="*/ 1325250 h 5893281"/>
              <a:gd name="connsiteX3499" fmla="*/ 94804 w 10035679"/>
              <a:gd name="connsiteY3499" fmla="*/ 1314987 h 5893281"/>
              <a:gd name="connsiteX3500" fmla="*/ 99030 w 10035679"/>
              <a:gd name="connsiteY3500" fmla="*/ 1302912 h 5893281"/>
              <a:gd name="connsiteX3501" fmla="*/ 103258 w 10035679"/>
              <a:gd name="connsiteY3501" fmla="*/ 1292648 h 5893281"/>
              <a:gd name="connsiteX3502" fmla="*/ 145521 w 10035679"/>
              <a:gd name="connsiteY3502" fmla="*/ 1296874 h 5893281"/>
              <a:gd name="connsiteX3503" fmla="*/ 185973 w 10035679"/>
              <a:gd name="connsiteY3503" fmla="*/ 1292648 h 5893281"/>
              <a:gd name="connsiteX3504" fmla="*/ 218576 w 10035679"/>
              <a:gd name="connsiteY3504" fmla="*/ 1274537 h 5893281"/>
              <a:gd name="connsiteX3505" fmla="*/ 228838 w 10035679"/>
              <a:gd name="connsiteY3505" fmla="*/ 1249780 h 5893281"/>
              <a:gd name="connsiteX3506" fmla="*/ 236688 w 10035679"/>
              <a:gd name="connsiteY3506" fmla="*/ 1225026 h 5893281"/>
              <a:gd name="connsiteX3507" fmla="*/ 242725 w 10035679"/>
              <a:gd name="connsiteY3507" fmla="*/ 1202687 h 5893281"/>
              <a:gd name="connsiteX3508" fmla="*/ 269291 w 10035679"/>
              <a:gd name="connsiteY3508" fmla="*/ 1182159 h 5893281"/>
              <a:gd name="connsiteX3509" fmla="*/ 303705 w 10035679"/>
              <a:gd name="connsiteY3509" fmla="*/ 1164047 h 5893281"/>
              <a:gd name="connsiteX3510" fmla="*/ 342346 w 10035679"/>
              <a:gd name="connsiteY3510" fmla="*/ 1153784 h 5893281"/>
              <a:gd name="connsiteX3511" fmla="*/ 374949 w 10035679"/>
              <a:gd name="connsiteY3511" fmla="*/ 1139293 h 5893281"/>
              <a:gd name="connsiteX3512" fmla="*/ 407552 w 10035679"/>
              <a:gd name="connsiteY3512" fmla="*/ 1118766 h 5893281"/>
              <a:gd name="connsiteX3513" fmla="*/ 417816 w 10035679"/>
              <a:gd name="connsiteY3513" fmla="*/ 1124802 h 5893281"/>
              <a:gd name="connsiteX3514" fmla="*/ 423853 w 10035679"/>
              <a:gd name="connsiteY3514" fmla="*/ 1129029 h 5893281"/>
              <a:gd name="connsiteX3515" fmla="*/ 423853 w 10035679"/>
              <a:gd name="connsiteY3515" fmla="*/ 1135067 h 5893281"/>
              <a:gd name="connsiteX3516" fmla="*/ 428079 w 10035679"/>
              <a:gd name="connsiteY3516" fmla="*/ 1139293 h 5893281"/>
              <a:gd name="connsiteX3517" fmla="*/ 428079 w 10035679"/>
              <a:gd name="connsiteY3517" fmla="*/ 1147745 h 5893281"/>
              <a:gd name="connsiteX3518" fmla="*/ 432305 w 10035679"/>
              <a:gd name="connsiteY3518" fmla="*/ 1149556 h 5893281"/>
              <a:gd name="connsiteX3519" fmla="*/ 438344 w 10035679"/>
              <a:gd name="connsiteY3519" fmla="*/ 1158010 h 5893281"/>
              <a:gd name="connsiteX3520" fmla="*/ 446193 w 10035679"/>
              <a:gd name="connsiteY3520" fmla="*/ 1164047 h 5893281"/>
              <a:gd name="connsiteX3521" fmla="*/ 456456 w 10035679"/>
              <a:gd name="connsiteY3521" fmla="*/ 1164047 h 5893281"/>
              <a:gd name="connsiteX3522" fmla="*/ 464305 w 10035679"/>
              <a:gd name="connsiteY3522" fmla="*/ 1164047 h 5893281"/>
              <a:gd name="connsiteX3523" fmla="*/ 470344 w 10035679"/>
              <a:gd name="connsiteY3523" fmla="*/ 1162236 h 5893281"/>
              <a:gd name="connsiteX3524" fmla="*/ 478191 w 10035679"/>
              <a:gd name="connsiteY3524" fmla="*/ 1158010 h 5893281"/>
              <a:gd name="connsiteX3525" fmla="*/ 484230 w 10035679"/>
              <a:gd name="connsiteY3525" fmla="*/ 1158010 h 5893281"/>
              <a:gd name="connsiteX3526" fmla="*/ 492079 w 10035679"/>
              <a:gd name="connsiteY3526" fmla="*/ 1158010 h 5893281"/>
              <a:gd name="connsiteX3527" fmla="*/ 498116 w 10035679"/>
              <a:gd name="connsiteY3527" fmla="*/ 1162236 h 5893281"/>
              <a:gd name="connsiteX3528" fmla="*/ 505965 w 10035679"/>
              <a:gd name="connsiteY3528" fmla="*/ 1168273 h 5893281"/>
              <a:gd name="connsiteX3529" fmla="*/ 516228 w 10035679"/>
              <a:gd name="connsiteY3529" fmla="*/ 1178538 h 5893281"/>
              <a:gd name="connsiteX3530" fmla="*/ 522266 w 10035679"/>
              <a:gd name="connsiteY3530" fmla="*/ 1186988 h 5893281"/>
              <a:gd name="connsiteX3531" fmla="*/ 530116 w 10035679"/>
              <a:gd name="connsiteY3531" fmla="*/ 1193028 h 5893281"/>
              <a:gd name="connsiteX3532" fmla="*/ 540379 w 10035679"/>
              <a:gd name="connsiteY3532" fmla="*/ 1197254 h 5893281"/>
              <a:gd name="connsiteX3533" fmla="*/ 550643 w 10035679"/>
              <a:gd name="connsiteY3533" fmla="*/ 1201479 h 5893281"/>
              <a:gd name="connsiteX3534" fmla="*/ 560906 w 10035679"/>
              <a:gd name="connsiteY3534" fmla="*/ 1197254 h 5893281"/>
              <a:gd name="connsiteX3535" fmla="*/ 568755 w 10035679"/>
              <a:gd name="connsiteY3535" fmla="*/ 1197254 h 5893281"/>
              <a:gd name="connsiteX3536" fmla="*/ 574794 w 10035679"/>
              <a:gd name="connsiteY3536" fmla="*/ 1193028 h 5893281"/>
              <a:gd name="connsiteX3537" fmla="*/ 586869 w 10035679"/>
              <a:gd name="connsiteY3537" fmla="*/ 1188799 h 5893281"/>
              <a:gd name="connsiteX3538" fmla="*/ 592906 w 10035679"/>
              <a:gd name="connsiteY3538" fmla="*/ 1188799 h 5893281"/>
              <a:gd name="connsiteX3539" fmla="*/ 615246 w 10035679"/>
              <a:gd name="connsiteY3539" fmla="*/ 1197254 h 5893281"/>
              <a:gd name="connsiteX3540" fmla="*/ 645433 w 10035679"/>
              <a:gd name="connsiteY3540" fmla="*/ 1207517 h 5893281"/>
              <a:gd name="connsiteX3541" fmla="*/ 673810 w 10035679"/>
              <a:gd name="connsiteY3541" fmla="*/ 1222008 h 5893281"/>
              <a:gd name="connsiteX3542" fmla="*/ 702187 w 10035679"/>
              <a:gd name="connsiteY3542" fmla="*/ 1230459 h 5893281"/>
              <a:gd name="connsiteX3543" fmla="*/ 763166 w 10035679"/>
              <a:gd name="connsiteY3543" fmla="*/ 1222008 h 5893281"/>
              <a:gd name="connsiteX3544" fmla="*/ 801806 w 10035679"/>
              <a:gd name="connsiteY3544" fmla="*/ 1240119 h 5893281"/>
              <a:gd name="connsiteX3545" fmla="*/ 838032 w 10035679"/>
              <a:gd name="connsiteY3545" fmla="*/ 1264876 h 5893281"/>
              <a:gd name="connsiteX3546" fmla="*/ 872445 w 10035679"/>
              <a:gd name="connsiteY3546" fmla="*/ 1287214 h 5893281"/>
              <a:gd name="connsiteX3547" fmla="*/ 911086 w 10035679"/>
              <a:gd name="connsiteY3547" fmla="*/ 1307741 h 5893281"/>
              <a:gd name="connsiteX3548" fmla="*/ 957575 w 10035679"/>
              <a:gd name="connsiteY3548" fmla="*/ 1316194 h 5893281"/>
              <a:gd name="connsiteX3549" fmla="*/ 957575 w 10035679"/>
              <a:gd name="connsiteY3549" fmla="*/ 1301704 h 5893281"/>
              <a:gd name="connsiteX3550" fmla="*/ 947312 w 10035679"/>
              <a:gd name="connsiteY3550" fmla="*/ 1289630 h 5893281"/>
              <a:gd name="connsiteX3551" fmla="*/ 937048 w 10035679"/>
              <a:gd name="connsiteY3551" fmla="*/ 1275139 h 5893281"/>
              <a:gd name="connsiteX3552" fmla="*/ 924973 w 10035679"/>
              <a:gd name="connsiteY3552" fmla="*/ 1260650 h 5893281"/>
              <a:gd name="connsiteX3553" fmla="*/ 918936 w 10035679"/>
              <a:gd name="connsiteY3553" fmla="*/ 1244345 h 5893281"/>
              <a:gd name="connsiteX3554" fmla="*/ 961199 w 10035679"/>
              <a:gd name="connsiteY3554" fmla="*/ 1240119 h 5893281"/>
              <a:gd name="connsiteX3555" fmla="*/ 989575 w 10035679"/>
              <a:gd name="connsiteY3555" fmla="*/ 1231668 h 5893281"/>
              <a:gd name="connsiteX3556" fmla="*/ 1013726 w 10035679"/>
              <a:gd name="connsiteY3556" fmla="*/ 1217178 h 5893281"/>
              <a:gd name="connsiteX3557" fmla="*/ 1034254 w 10035679"/>
              <a:gd name="connsiteY3557" fmla="*/ 1202687 h 5893281"/>
              <a:gd name="connsiteX3558" fmla="*/ 1056592 w 10035679"/>
              <a:gd name="connsiteY3558" fmla="*/ 1186385 h 5893281"/>
              <a:gd name="connsiteX3559" fmla="*/ 1080742 w 10035679"/>
              <a:gd name="connsiteY3559" fmla="*/ 1174311 h 5893281"/>
              <a:gd name="connsiteX3560" fmla="*/ 1113345 w 10035679"/>
              <a:gd name="connsiteY3560" fmla="*/ 1168273 h 5893281"/>
              <a:gd name="connsiteX3561" fmla="*/ 1119383 w 10035679"/>
              <a:gd name="connsiteY3561" fmla="*/ 1172497 h 5893281"/>
              <a:gd name="connsiteX3562" fmla="*/ 1131459 w 10035679"/>
              <a:gd name="connsiteY3562" fmla="*/ 1174311 h 5893281"/>
              <a:gd name="connsiteX3563" fmla="*/ 1137496 w 10035679"/>
              <a:gd name="connsiteY3563" fmla="*/ 1178538 h 5893281"/>
              <a:gd name="connsiteX3564" fmla="*/ 1143534 w 10035679"/>
              <a:gd name="connsiteY3564" fmla="*/ 1182762 h 5893281"/>
              <a:gd name="connsiteX3565" fmla="*/ 1131459 w 10035679"/>
              <a:gd name="connsiteY3565" fmla="*/ 1182762 h 5893281"/>
              <a:gd name="connsiteX3566" fmla="*/ 1095233 w 10035679"/>
              <a:gd name="connsiteY3566" fmla="*/ 1211140 h 5893281"/>
              <a:gd name="connsiteX3567" fmla="*/ 1056592 w 10035679"/>
              <a:gd name="connsiteY3567" fmla="*/ 1235893 h 5893281"/>
              <a:gd name="connsiteX3568" fmla="*/ 1014329 w 10035679"/>
              <a:gd name="connsiteY3568" fmla="*/ 1254008 h 5893281"/>
              <a:gd name="connsiteX3569" fmla="*/ 1014329 w 10035679"/>
              <a:gd name="connsiteY3569" fmla="*/ 1268498 h 5893281"/>
              <a:gd name="connsiteX3570" fmla="*/ 1052970 w 10035679"/>
              <a:gd name="connsiteY3570" fmla="*/ 1274537 h 5893281"/>
              <a:gd name="connsiteX3571" fmla="*/ 1071082 w 10035679"/>
              <a:gd name="connsiteY3571" fmla="*/ 1254008 h 5893281"/>
              <a:gd name="connsiteX3572" fmla="*/ 1089194 w 10035679"/>
              <a:gd name="connsiteY3572" fmla="*/ 1243742 h 5893281"/>
              <a:gd name="connsiteX3573" fmla="*/ 1113345 w 10035679"/>
              <a:gd name="connsiteY3573" fmla="*/ 1239517 h 5893281"/>
              <a:gd name="connsiteX3574" fmla="*/ 1137496 w 10035679"/>
              <a:gd name="connsiteY3574" fmla="*/ 1239517 h 5893281"/>
              <a:gd name="connsiteX3575" fmla="*/ 1170098 w 10035679"/>
              <a:gd name="connsiteY3575" fmla="*/ 1235291 h 5893281"/>
              <a:gd name="connsiteX3576" fmla="*/ 1171911 w 10035679"/>
              <a:gd name="connsiteY3576" fmla="*/ 1225026 h 5893281"/>
              <a:gd name="connsiteX3577" fmla="*/ 1176137 w 10035679"/>
              <a:gd name="connsiteY3577" fmla="*/ 1214764 h 5893281"/>
              <a:gd name="connsiteX3578" fmla="*/ 1183984 w 10035679"/>
              <a:gd name="connsiteY3578" fmla="*/ 1202687 h 5893281"/>
              <a:gd name="connsiteX3579" fmla="*/ 1190023 w 10035679"/>
              <a:gd name="connsiteY3579" fmla="*/ 1196649 h 5893281"/>
              <a:gd name="connsiteX3580" fmla="*/ 1200286 w 10035679"/>
              <a:gd name="connsiteY3580" fmla="*/ 1221405 h 5893281"/>
              <a:gd name="connsiteX3581" fmla="*/ 1212361 w 10035679"/>
              <a:gd name="connsiteY3581" fmla="*/ 1239517 h 5893281"/>
              <a:gd name="connsiteX3582" fmla="*/ 1228663 w 10035679"/>
              <a:gd name="connsiteY3582" fmla="*/ 1254008 h 5893281"/>
              <a:gd name="connsiteX3583" fmla="*/ 1255229 w 10035679"/>
              <a:gd name="connsiteY3583" fmla="*/ 1260045 h 5893281"/>
              <a:gd name="connsiteX3584" fmla="*/ 1261265 w 10035679"/>
              <a:gd name="connsiteY3584" fmla="*/ 1254008 h 5893281"/>
              <a:gd name="connsiteX3585" fmla="*/ 1265493 w 10035679"/>
              <a:gd name="connsiteY3585" fmla="*/ 1249780 h 5893281"/>
              <a:gd name="connsiteX3586" fmla="*/ 1271530 w 10035679"/>
              <a:gd name="connsiteY3586" fmla="*/ 1245553 h 5893281"/>
              <a:gd name="connsiteX3587" fmla="*/ 1275756 w 10035679"/>
              <a:gd name="connsiteY3587" fmla="*/ 1243742 h 5893281"/>
              <a:gd name="connsiteX3588" fmla="*/ 1283605 w 10035679"/>
              <a:gd name="connsiteY3588" fmla="*/ 1243742 h 5893281"/>
              <a:gd name="connsiteX3589" fmla="*/ 1285416 w 10035679"/>
              <a:gd name="connsiteY3589" fmla="*/ 1243742 h 5893281"/>
              <a:gd name="connsiteX3590" fmla="*/ 1293265 w 10035679"/>
              <a:gd name="connsiteY3590" fmla="*/ 1254008 h 5893281"/>
              <a:gd name="connsiteX3591" fmla="*/ 1297491 w 10035679"/>
              <a:gd name="connsiteY3591" fmla="*/ 1260045 h 5893281"/>
              <a:gd name="connsiteX3592" fmla="*/ 1299304 w 10035679"/>
              <a:gd name="connsiteY3592" fmla="*/ 1268498 h 5893281"/>
              <a:gd name="connsiteX3593" fmla="*/ 1311377 w 10035679"/>
              <a:gd name="connsiteY3593" fmla="*/ 1264272 h 5893281"/>
              <a:gd name="connsiteX3594" fmla="*/ 1321642 w 10035679"/>
              <a:gd name="connsiteY3594" fmla="*/ 1258234 h 5893281"/>
              <a:gd name="connsiteX3595" fmla="*/ 1327680 w 10035679"/>
              <a:gd name="connsiteY3595" fmla="*/ 1249780 h 5893281"/>
              <a:gd name="connsiteX3596" fmla="*/ 1337943 w 10035679"/>
              <a:gd name="connsiteY3596" fmla="*/ 1245553 h 5893281"/>
              <a:gd name="connsiteX3597" fmla="*/ 1345793 w 10035679"/>
              <a:gd name="connsiteY3597" fmla="*/ 1243742 h 5893281"/>
              <a:gd name="connsiteX3598" fmla="*/ 1384432 w 10035679"/>
              <a:gd name="connsiteY3598" fmla="*/ 1254008 h 5893281"/>
              <a:gd name="connsiteX3599" fmla="*/ 1417037 w 10035679"/>
              <a:gd name="connsiteY3599" fmla="*/ 1278762 h 5893281"/>
              <a:gd name="connsiteX3600" fmla="*/ 1449640 w 10035679"/>
              <a:gd name="connsiteY3600" fmla="*/ 1303515 h 5893281"/>
              <a:gd name="connsiteX3601" fmla="*/ 1479827 w 10035679"/>
              <a:gd name="connsiteY3601" fmla="*/ 1325854 h 5893281"/>
              <a:gd name="connsiteX3602" fmla="*/ 1491902 w 10035679"/>
              <a:gd name="connsiteY3602" fmla="*/ 1325854 h 5893281"/>
              <a:gd name="connsiteX3603" fmla="*/ 1502165 w 10035679"/>
              <a:gd name="connsiteY3603" fmla="*/ 1325854 h 5893281"/>
              <a:gd name="connsiteX3604" fmla="*/ 1508204 w 10035679"/>
              <a:gd name="connsiteY3604" fmla="*/ 1321628 h 5893281"/>
              <a:gd name="connsiteX3605" fmla="*/ 1520279 w 10035679"/>
              <a:gd name="connsiteY3605" fmla="*/ 1317400 h 5893281"/>
              <a:gd name="connsiteX3606" fmla="*/ 1526316 w 10035679"/>
              <a:gd name="connsiteY3606" fmla="*/ 1315590 h 5893281"/>
              <a:gd name="connsiteX3607" fmla="*/ 1532354 w 10035679"/>
              <a:gd name="connsiteY3607" fmla="*/ 1315590 h 5893281"/>
              <a:gd name="connsiteX3608" fmla="*/ 1540202 w 10035679"/>
              <a:gd name="connsiteY3608" fmla="*/ 1321628 h 5893281"/>
              <a:gd name="connsiteX3609" fmla="*/ 1546240 w 10035679"/>
              <a:gd name="connsiteY3609" fmla="*/ 1330080 h 5893281"/>
              <a:gd name="connsiteX3610" fmla="*/ 1554090 w 10035679"/>
              <a:gd name="connsiteY3610" fmla="*/ 1340343 h 5893281"/>
              <a:gd name="connsiteX3611" fmla="*/ 1560126 w 10035679"/>
              <a:gd name="connsiteY3611" fmla="*/ 1354834 h 5893281"/>
              <a:gd name="connsiteX3612" fmla="*/ 1564352 w 10035679"/>
              <a:gd name="connsiteY3612" fmla="*/ 1360872 h 5893281"/>
              <a:gd name="connsiteX3613" fmla="*/ 1558316 w 10035679"/>
              <a:gd name="connsiteY3613" fmla="*/ 1365100 h 5893281"/>
              <a:gd name="connsiteX3614" fmla="*/ 1550466 w 10035679"/>
              <a:gd name="connsiteY3614" fmla="*/ 1369326 h 5893281"/>
              <a:gd name="connsiteX3615" fmla="*/ 1546240 w 10035679"/>
              <a:gd name="connsiteY3615" fmla="*/ 1371137 h 5893281"/>
              <a:gd name="connsiteX3616" fmla="*/ 1546240 w 10035679"/>
              <a:gd name="connsiteY3616" fmla="*/ 1375363 h 5893281"/>
              <a:gd name="connsiteX3617" fmla="*/ 1544430 w 10035679"/>
              <a:gd name="connsiteY3617" fmla="*/ 1379589 h 5893281"/>
              <a:gd name="connsiteX3618" fmla="*/ 1540202 w 10035679"/>
              <a:gd name="connsiteY3618" fmla="*/ 1385628 h 5893281"/>
              <a:gd name="connsiteX3619" fmla="*/ 1564352 w 10035679"/>
              <a:gd name="connsiteY3619" fmla="*/ 1385628 h 5893281"/>
              <a:gd name="connsiteX3620" fmla="*/ 1596955 w 10035679"/>
              <a:gd name="connsiteY3620" fmla="*/ 1389854 h 5893281"/>
              <a:gd name="connsiteX3621" fmla="*/ 1629558 w 10035679"/>
              <a:gd name="connsiteY3621" fmla="*/ 1389854 h 5893281"/>
              <a:gd name="connsiteX3622" fmla="*/ 1657935 w 10035679"/>
              <a:gd name="connsiteY3622" fmla="*/ 1389854 h 5893281"/>
              <a:gd name="connsiteX3623" fmla="*/ 1674236 w 10035679"/>
              <a:gd name="connsiteY3623" fmla="*/ 1394080 h 5893281"/>
              <a:gd name="connsiteX3624" fmla="*/ 1692350 w 10035679"/>
              <a:gd name="connsiteY3624" fmla="*/ 1414608 h 5893281"/>
              <a:gd name="connsiteX3625" fmla="*/ 1710462 w 10035679"/>
              <a:gd name="connsiteY3625" fmla="*/ 1436948 h 5893281"/>
              <a:gd name="connsiteX3626" fmla="*/ 1726763 w 10035679"/>
              <a:gd name="connsiteY3626" fmla="*/ 1457476 h 5893281"/>
              <a:gd name="connsiteX3627" fmla="*/ 1726763 w 10035679"/>
              <a:gd name="connsiteY3627" fmla="*/ 1386231 h 5893281"/>
              <a:gd name="connsiteX3628" fmla="*/ 1744878 w 10035679"/>
              <a:gd name="connsiteY3628" fmla="*/ 1386231 h 5893281"/>
              <a:gd name="connsiteX3629" fmla="*/ 1758763 w 10035679"/>
              <a:gd name="connsiteY3629" fmla="*/ 1386231 h 5893281"/>
              <a:gd name="connsiteX3630" fmla="*/ 1769026 w 10035679"/>
              <a:gd name="connsiteY3630" fmla="*/ 1384420 h 5893281"/>
              <a:gd name="connsiteX3631" fmla="*/ 1782914 w 10035679"/>
              <a:gd name="connsiteY3631" fmla="*/ 1380194 h 5893281"/>
              <a:gd name="connsiteX3632" fmla="*/ 1782914 w 10035679"/>
              <a:gd name="connsiteY3632" fmla="*/ 1371741 h 5893281"/>
              <a:gd name="connsiteX3633" fmla="*/ 1720122 w 10035679"/>
              <a:gd name="connsiteY3633" fmla="*/ 1371741 h 5893281"/>
              <a:gd name="connsiteX3634" fmla="*/ 1715896 w 10035679"/>
              <a:gd name="connsiteY3634" fmla="*/ 1361476 h 5893281"/>
              <a:gd name="connsiteX3635" fmla="*/ 1714085 w 10035679"/>
              <a:gd name="connsiteY3635" fmla="*/ 1359666 h 5893281"/>
              <a:gd name="connsiteX3636" fmla="*/ 1709859 w 10035679"/>
              <a:gd name="connsiteY3636" fmla="*/ 1351211 h 5893281"/>
              <a:gd name="connsiteX3637" fmla="*/ 1705633 w 10035679"/>
              <a:gd name="connsiteY3637" fmla="*/ 1345175 h 5893281"/>
              <a:gd name="connsiteX3638" fmla="*/ 1705633 w 10035679"/>
              <a:gd name="connsiteY3638" fmla="*/ 1333099 h 5893281"/>
              <a:gd name="connsiteX3639" fmla="*/ 1713481 w 10035679"/>
              <a:gd name="connsiteY3639" fmla="*/ 1333099 h 5893281"/>
              <a:gd name="connsiteX3640" fmla="*/ 1713481 w 10035679"/>
              <a:gd name="connsiteY3640" fmla="*/ 1327062 h 5893281"/>
              <a:gd name="connsiteX3641" fmla="*/ 1804650 w 10035679"/>
              <a:gd name="connsiteY3641" fmla="*/ 1316798 h 5893281"/>
              <a:gd name="connsiteX3642" fmla="*/ 1804650 w 10035679"/>
              <a:gd name="connsiteY3642" fmla="*/ 1341551 h 5893281"/>
              <a:gd name="connsiteX3643" fmla="*/ 1814912 w 10035679"/>
              <a:gd name="connsiteY3643" fmla="*/ 1347590 h 5893281"/>
              <a:gd name="connsiteX3644" fmla="*/ 1822761 w 10035679"/>
              <a:gd name="connsiteY3644" fmla="*/ 1359666 h 5893281"/>
              <a:gd name="connsiteX3645" fmla="*/ 1828800 w 10035679"/>
              <a:gd name="connsiteY3645" fmla="*/ 1365703 h 5893281"/>
              <a:gd name="connsiteX3646" fmla="*/ 1836647 w 10035679"/>
              <a:gd name="connsiteY3646" fmla="*/ 1380194 h 5893281"/>
              <a:gd name="connsiteX3647" fmla="*/ 1875289 w 10035679"/>
              <a:gd name="connsiteY3647" fmla="*/ 1380194 h 5893281"/>
              <a:gd name="connsiteX3648" fmla="*/ 1899439 w 10035679"/>
              <a:gd name="connsiteY3648" fmla="*/ 1386231 h 5893281"/>
              <a:gd name="connsiteX3649" fmla="*/ 1923590 w 10035679"/>
              <a:gd name="connsiteY3649" fmla="*/ 1390457 h 5893281"/>
              <a:gd name="connsiteX3650" fmla="*/ 1947739 w 10035679"/>
              <a:gd name="connsiteY3650" fmla="*/ 1394683 h 5893281"/>
              <a:gd name="connsiteX3651" fmla="*/ 1983965 w 10035679"/>
              <a:gd name="connsiteY3651" fmla="*/ 1394683 h 5893281"/>
              <a:gd name="connsiteX3652" fmla="*/ 1988191 w 10035679"/>
              <a:gd name="connsiteY3652" fmla="*/ 1390457 h 5893281"/>
              <a:gd name="connsiteX3653" fmla="*/ 1990004 w 10035679"/>
              <a:gd name="connsiteY3653" fmla="*/ 1386231 h 5893281"/>
              <a:gd name="connsiteX3654" fmla="*/ 1994229 w 10035679"/>
              <a:gd name="connsiteY3654" fmla="*/ 1384420 h 5893281"/>
              <a:gd name="connsiteX3655" fmla="*/ 1998455 w 10035679"/>
              <a:gd name="connsiteY3655" fmla="*/ 1380194 h 5893281"/>
              <a:gd name="connsiteX3656" fmla="*/ 1998455 w 10035679"/>
              <a:gd name="connsiteY3656" fmla="*/ 1355440 h 5893281"/>
              <a:gd name="connsiteX3657" fmla="*/ 2044944 w 10035679"/>
              <a:gd name="connsiteY3657" fmla="*/ 1355440 h 5893281"/>
              <a:gd name="connsiteX3658" fmla="*/ 2058830 w 10035679"/>
              <a:gd name="connsiteY3658" fmla="*/ 1386231 h 5893281"/>
              <a:gd name="connsiteX3659" fmla="*/ 2075132 w 10035679"/>
              <a:gd name="connsiteY3659" fmla="*/ 1418834 h 5893281"/>
              <a:gd name="connsiteX3660" fmla="*/ 2079358 w 10035679"/>
              <a:gd name="connsiteY3660" fmla="*/ 1404345 h 5893281"/>
              <a:gd name="connsiteX3661" fmla="*/ 2079358 w 10035679"/>
              <a:gd name="connsiteY3661" fmla="*/ 1398306 h 5893281"/>
              <a:gd name="connsiteX3662" fmla="*/ 2083586 w 10035679"/>
              <a:gd name="connsiteY3662" fmla="*/ 1386231 h 5893281"/>
              <a:gd name="connsiteX3663" fmla="*/ 2083586 w 10035679"/>
              <a:gd name="connsiteY3663" fmla="*/ 1380194 h 5893281"/>
              <a:gd name="connsiteX3664" fmla="*/ 2107735 w 10035679"/>
              <a:gd name="connsiteY3664" fmla="*/ 1380194 h 5893281"/>
              <a:gd name="connsiteX3665" fmla="*/ 2107735 w 10035679"/>
              <a:gd name="connsiteY3665" fmla="*/ 1351816 h 5893281"/>
              <a:gd name="connsiteX3666" fmla="*/ 2107735 w 10035679"/>
              <a:gd name="connsiteY3666" fmla="*/ 1319213 h 5893281"/>
              <a:gd name="connsiteX3667" fmla="*/ 2111963 w 10035679"/>
              <a:gd name="connsiteY3667" fmla="*/ 1290838 h 5893281"/>
              <a:gd name="connsiteX3668" fmla="*/ 2107735 w 10035679"/>
              <a:gd name="connsiteY3668" fmla="*/ 1276347 h 5893281"/>
              <a:gd name="connsiteX3669" fmla="*/ 2083586 w 10035679"/>
              <a:gd name="connsiteY3669" fmla="*/ 1247969 h 5893281"/>
              <a:gd name="connsiteX3670" fmla="*/ 2065472 w 10035679"/>
              <a:gd name="connsiteY3670" fmla="*/ 1217178 h 5893281"/>
              <a:gd name="connsiteX3671" fmla="*/ 2061246 w 10035679"/>
              <a:gd name="connsiteY3671" fmla="*/ 1180348 h 5893281"/>
              <a:gd name="connsiteX3672" fmla="*/ 2069095 w 10035679"/>
              <a:gd name="connsiteY3672" fmla="*/ 1145330 h 5893281"/>
              <a:gd name="connsiteX3673" fmla="*/ 2093246 w 10035679"/>
              <a:gd name="connsiteY3673" fmla="*/ 1106690 h 5893281"/>
              <a:gd name="connsiteX3674" fmla="*/ 2111358 w 10035679"/>
              <a:gd name="connsiteY3674" fmla="*/ 1098237 h 5893281"/>
              <a:gd name="connsiteX3675" fmla="*/ 2131885 w 10035679"/>
              <a:gd name="connsiteY3675" fmla="*/ 1092198 h 5893281"/>
              <a:gd name="connsiteX3676" fmla="*/ 1724940 w 10035679"/>
              <a:gd name="connsiteY3676" fmla="*/ 989554 h 5893281"/>
              <a:gd name="connsiteX3677" fmla="*/ 1767202 w 10035679"/>
              <a:gd name="connsiteY3677" fmla="*/ 1018533 h 5893281"/>
              <a:gd name="connsiteX3678" fmla="*/ 1793768 w 10035679"/>
              <a:gd name="connsiteY3678" fmla="*/ 1052949 h 5893281"/>
              <a:gd name="connsiteX3679" fmla="*/ 1807654 w 10035679"/>
              <a:gd name="connsiteY3679" fmla="*/ 1095814 h 5893281"/>
              <a:gd name="connsiteX3680" fmla="*/ 1817917 w 10035679"/>
              <a:gd name="connsiteY3680" fmla="*/ 1151360 h 5893281"/>
              <a:gd name="connsiteX3681" fmla="*/ 1828182 w 10035679"/>
              <a:gd name="connsiteY3681" fmla="*/ 1206303 h 5893281"/>
              <a:gd name="connsiteX3682" fmla="*/ 1860182 w 10035679"/>
              <a:gd name="connsiteY3682" fmla="*/ 1210529 h 5893281"/>
              <a:gd name="connsiteX3683" fmla="*/ 1880709 w 10035679"/>
              <a:gd name="connsiteY3683" fmla="*/ 1214153 h 5893281"/>
              <a:gd name="connsiteX3684" fmla="*/ 1898821 w 10035679"/>
              <a:gd name="connsiteY3684" fmla="*/ 1228643 h 5893281"/>
              <a:gd name="connsiteX3685" fmla="*/ 1909086 w 10035679"/>
              <a:gd name="connsiteY3685" fmla="*/ 1247358 h 5893281"/>
              <a:gd name="connsiteX3686" fmla="*/ 1913312 w 10035679"/>
              <a:gd name="connsiteY3686" fmla="*/ 1277548 h 5893281"/>
              <a:gd name="connsiteX3687" fmla="*/ 1907273 w 10035679"/>
              <a:gd name="connsiteY3687" fmla="*/ 1277548 h 5893281"/>
              <a:gd name="connsiteX3688" fmla="*/ 1903047 w 10035679"/>
              <a:gd name="connsiteY3688" fmla="*/ 1275735 h 5893281"/>
              <a:gd name="connsiteX3689" fmla="*/ 1898821 w 10035679"/>
              <a:gd name="connsiteY3689" fmla="*/ 1271509 h 5893281"/>
              <a:gd name="connsiteX3690" fmla="*/ 1894595 w 10035679"/>
              <a:gd name="connsiteY3690" fmla="*/ 1267283 h 5893281"/>
              <a:gd name="connsiteX3691" fmla="*/ 1888559 w 10035679"/>
              <a:gd name="connsiteY3691" fmla="*/ 1263660 h 5893281"/>
              <a:gd name="connsiteX3692" fmla="*/ 1888559 w 10035679"/>
              <a:gd name="connsiteY3692" fmla="*/ 1277548 h 5893281"/>
              <a:gd name="connsiteX3693" fmla="*/ 1894595 w 10035679"/>
              <a:gd name="connsiteY3693" fmla="*/ 1286000 h 5893281"/>
              <a:gd name="connsiteX3694" fmla="*/ 1898821 w 10035679"/>
              <a:gd name="connsiteY3694" fmla="*/ 1290226 h 5893281"/>
              <a:gd name="connsiteX3695" fmla="*/ 1903047 w 10035679"/>
              <a:gd name="connsiteY3695" fmla="*/ 1290226 h 5893281"/>
              <a:gd name="connsiteX3696" fmla="*/ 1903047 w 10035679"/>
              <a:gd name="connsiteY3696" fmla="*/ 1296263 h 5893281"/>
              <a:gd name="connsiteX3697" fmla="*/ 1903047 w 10035679"/>
              <a:gd name="connsiteY3697" fmla="*/ 1300491 h 5893281"/>
              <a:gd name="connsiteX3698" fmla="*/ 1907273 w 10035679"/>
              <a:gd name="connsiteY3698" fmla="*/ 1310150 h 5893281"/>
              <a:gd name="connsiteX3699" fmla="*/ 1888559 w 10035679"/>
              <a:gd name="connsiteY3699" fmla="*/ 1314376 h 5893281"/>
              <a:gd name="connsiteX3700" fmla="*/ 1870445 w 10035679"/>
              <a:gd name="connsiteY3700" fmla="*/ 1318602 h 5893281"/>
              <a:gd name="connsiteX3701" fmla="*/ 1850520 w 10035679"/>
              <a:gd name="connsiteY3701" fmla="*/ 1318602 h 5893281"/>
              <a:gd name="connsiteX3702" fmla="*/ 1813691 w 10035679"/>
              <a:gd name="connsiteY3702" fmla="*/ 1304112 h 5893281"/>
              <a:gd name="connsiteX3703" fmla="*/ 1779278 w 10035679"/>
              <a:gd name="connsiteY3703" fmla="*/ 1300491 h 5893281"/>
              <a:gd name="connsiteX3704" fmla="*/ 1738826 w 10035679"/>
              <a:gd name="connsiteY3704" fmla="*/ 1306527 h 5893281"/>
              <a:gd name="connsiteX3705" fmla="*/ 1700184 w 10035679"/>
              <a:gd name="connsiteY3705" fmla="*/ 1318602 h 5893281"/>
              <a:gd name="connsiteX3706" fmla="*/ 1661545 w 10035679"/>
              <a:gd name="connsiteY3706" fmla="*/ 1324639 h 5893281"/>
              <a:gd name="connsiteX3707" fmla="*/ 1619282 w 10035679"/>
              <a:gd name="connsiteY3707" fmla="*/ 1324639 h 5893281"/>
              <a:gd name="connsiteX3708" fmla="*/ 1570378 w 10035679"/>
              <a:gd name="connsiteY3708" fmla="*/ 1310150 h 5893281"/>
              <a:gd name="connsiteX3709" fmla="*/ 1544415 w 10035679"/>
              <a:gd name="connsiteY3709" fmla="*/ 1304112 h 5893281"/>
              <a:gd name="connsiteX3710" fmla="*/ 1523887 w 10035679"/>
              <a:gd name="connsiteY3710" fmla="*/ 1300491 h 5893281"/>
              <a:gd name="connsiteX3711" fmla="*/ 1505775 w 10035679"/>
              <a:gd name="connsiteY3711" fmla="*/ 1296263 h 5893281"/>
              <a:gd name="connsiteX3712" fmla="*/ 1489474 w 10035679"/>
              <a:gd name="connsiteY3712" fmla="*/ 1286000 h 5893281"/>
              <a:gd name="connsiteX3713" fmla="*/ 1477398 w 10035679"/>
              <a:gd name="connsiteY3713" fmla="*/ 1263660 h 5893281"/>
              <a:gd name="connsiteX3714" fmla="*/ 1485248 w 10035679"/>
              <a:gd name="connsiteY3714" fmla="*/ 1263660 h 5893281"/>
              <a:gd name="connsiteX3715" fmla="*/ 1503964 w 10035679"/>
              <a:gd name="connsiteY3715" fmla="*/ 1247358 h 5893281"/>
              <a:gd name="connsiteX3716" fmla="*/ 1529926 w 10035679"/>
              <a:gd name="connsiteY3716" fmla="*/ 1238906 h 5893281"/>
              <a:gd name="connsiteX3717" fmla="*/ 1562528 w 10035679"/>
              <a:gd name="connsiteY3717" fmla="*/ 1234680 h 5893281"/>
              <a:gd name="connsiteX3718" fmla="*/ 1595131 w 10035679"/>
              <a:gd name="connsiteY3718" fmla="*/ 1232870 h 5893281"/>
              <a:gd name="connsiteX3719" fmla="*/ 1595131 w 10035679"/>
              <a:gd name="connsiteY3719" fmla="*/ 1224415 h 5893281"/>
              <a:gd name="connsiteX3720" fmla="*/ 1580641 w 10035679"/>
              <a:gd name="connsiteY3720" fmla="*/ 1214153 h 5893281"/>
              <a:gd name="connsiteX3721" fmla="*/ 1570378 w 10035679"/>
              <a:gd name="connsiteY3721" fmla="*/ 1206303 h 5893281"/>
              <a:gd name="connsiteX3722" fmla="*/ 1556490 w 10035679"/>
              <a:gd name="connsiteY3722" fmla="*/ 1204492 h 5893281"/>
              <a:gd name="connsiteX3723" fmla="*/ 1529926 w 10035679"/>
              <a:gd name="connsiteY3723" fmla="*/ 1200267 h 5893281"/>
              <a:gd name="connsiteX3724" fmla="*/ 1517850 w 10035679"/>
              <a:gd name="connsiteY3724" fmla="*/ 1200267 h 5893281"/>
              <a:gd name="connsiteX3725" fmla="*/ 1491889 w 10035679"/>
              <a:gd name="connsiteY3725" fmla="*/ 1200267 h 5893281"/>
              <a:gd name="connsiteX3726" fmla="*/ 1461097 w 10035679"/>
              <a:gd name="connsiteY3726" fmla="*/ 1200267 h 5893281"/>
              <a:gd name="connsiteX3727" fmla="*/ 1456871 w 10035679"/>
              <a:gd name="connsiteY3727" fmla="*/ 1177926 h 5893281"/>
              <a:gd name="connsiteX3728" fmla="*/ 1447211 w 10035679"/>
              <a:gd name="connsiteY3728" fmla="*/ 1157399 h 5893281"/>
              <a:gd name="connsiteX3729" fmla="*/ 1438757 w 10035679"/>
              <a:gd name="connsiteY3729" fmla="*/ 1138682 h 5893281"/>
              <a:gd name="connsiteX3730" fmla="*/ 1432720 w 10035679"/>
              <a:gd name="connsiteY3730" fmla="*/ 1118155 h 5893281"/>
              <a:gd name="connsiteX3731" fmla="*/ 1432720 w 10035679"/>
              <a:gd name="connsiteY3731" fmla="*/ 1081928 h 5893281"/>
              <a:gd name="connsiteX3732" fmla="*/ 1447211 w 10035679"/>
              <a:gd name="connsiteY3732" fmla="*/ 1061401 h 5893281"/>
              <a:gd name="connsiteX3733" fmla="*/ 1461097 w 10035679"/>
              <a:gd name="connsiteY3733" fmla="*/ 1036647 h 5893281"/>
              <a:gd name="connsiteX3734" fmla="*/ 1477398 w 10035679"/>
              <a:gd name="connsiteY3734" fmla="*/ 1014307 h 5893281"/>
              <a:gd name="connsiteX3735" fmla="*/ 1499736 w 10035679"/>
              <a:gd name="connsiteY3735" fmla="*/ 999818 h 5893281"/>
              <a:gd name="connsiteX3736" fmla="*/ 1523887 w 10035679"/>
              <a:gd name="connsiteY3736" fmla="*/ 1004044 h 5893281"/>
              <a:gd name="connsiteX3737" fmla="*/ 1529926 w 10035679"/>
              <a:gd name="connsiteY3737" fmla="*/ 1004044 h 5893281"/>
              <a:gd name="connsiteX3738" fmla="*/ 1529926 w 10035679"/>
              <a:gd name="connsiteY3738" fmla="*/ 1010081 h 5893281"/>
              <a:gd name="connsiteX3739" fmla="*/ 1529926 w 10035679"/>
              <a:gd name="connsiteY3739" fmla="*/ 1014307 h 5893281"/>
              <a:gd name="connsiteX3740" fmla="*/ 1528113 w 10035679"/>
              <a:gd name="connsiteY3740" fmla="*/ 1014307 h 5893281"/>
              <a:gd name="connsiteX3741" fmla="*/ 1528113 w 10035679"/>
              <a:gd name="connsiteY3741" fmla="*/ 1018533 h 5893281"/>
              <a:gd name="connsiteX3742" fmla="*/ 1529926 w 10035679"/>
              <a:gd name="connsiteY3742" fmla="*/ 1022156 h 5893281"/>
              <a:gd name="connsiteX3743" fmla="*/ 1529926 w 10035679"/>
              <a:gd name="connsiteY3743" fmla="*/ 1028798 h 5893281"/>
              <a:gd name="connsiteX3744" fmla="*/ 1548038 w 10035679"/>
              <a:gd name="connsiteY3744" fmla="*/ 1028798 h 5893281"/>
              <a:gd name="connsiteX3745" fmla="*/ 1572791 w 10035679"/>
              <a:gd name="connsiteY3745" fmla="*/ 1028798 h 5893281"/>
              <a:gd name="connsiteX3746" fmla="*/ 1595131 w 10035679"/>
              <a:gd name="connsiteY3746" fmla="*/ 1028798 h 5893281"/>
              <a:gd name="connsiteX3747" fmla="*/ 1609017 w 10035679"/>
              <a:gd name="connsiteY3747" fmla="*/ 1028798 h 5893281"/>
              <a:gd name="connsiteX3748" fmla="*/ 1615056 w 10035679"/>
              <a:gd name="connsiteY3748" fmla="*/ 1032421 h 5893281"/>
              <a:gd name="connsiteX3749" fmla="*/ 1619282 w 10035679"/>
              <a:gd name="connsiteY3749" fmla="*/ 1036647 h 5893281"/>
              <a:gd name="connsiteX3750" fmla="*/ 1623508 w 10035679"/>
              <a:gd name="connsiteY3750" fmla="*/ 1042684 h 5893281"/>
              <a:gd name="connsiteX3751" fmla="*/ 1627131 w 10035679"/>
              <a:gd name="connsiteY3751" fmla="*/ 1051138 h 5893281"/>
              <a:gd name="connsiteX3752" fmla="*/ 1633168 w 10035679"/>
              <a:gd name="connsiteY3752" fmla="*/ 1052949 h 5893281"/>
              <a:gd name="connsiteX3753" fmla="*/ 1641620 w 10035679"/>
              <a:gd name="connsiteY3753" fmla="*/ 1061401 h 5893281"/>
              <a:gd name="connsiteX3754" fmla="*/ 1643433 w 10035679"/>
              <a:gd name="connsiteY3754" fmla="*/ 1051138 h 5893281"/>
              <a:gd name="connsiteX3755" fmla="*/ 1647659 w 10035679"/>
              <a:gd name="connsiteY3755" fmla="*/ 1046910 h 5893281"/>
              <a:gd name="connsiteX3756" fmla="*/ 1655508 w 10035679"/>
              <a:gd name="connsiteY3756" fmla="*/ 1042684 h 5893281"/>
              <a:gd name="connsiteX3757" fmla="*/ 1657921 w 10035679"/>
              <a:gd name="connsiteY3757" fmla="*/ 1039063 h 5893281"/>
              <a:gd name="connsiteX3758" fmla="*/ 1669997 w 10035679"/>
              <a:gd name="connsiteY3758" fmla="*/ 1039063 h 5893281"/>
              <a:gd name="connsiteX3759" fmla="*/ 1680262 w 10035679"/>
              <a:gd name="connsiteY3759" fmla="*/ 1036647 h 5893281"/>
              <a:gd name="connsiteX3760" fmla="*/ 1694147 w 10035679"/>
              <a:gd name="connsiteY3760" fmla="*/ 1065024 h 5893281"/>
              <a:gd name="connsiteX3761" fmla="*/ 1708638 w 10035679"/>
              <a:gd name="connsiteY3761" fmla="*/ 1085551 h 5893281"/>
              <a:gd name="connsiteX3762" fmla="*/ 1718298 w 10035679"/>
              <a:gd name="connsiteY3762" fmla="*/ 1100042 h 5893281"/>
              <a:gd name="connsiteX3763" fmla="*/ 1722524 w 10035679"/>
              <a:gd name="connsiteY3763" fmla="*/ 1089778 h 5893281"/>
              <a:gd name="connsiteX3764" fmla="*/ 1724940 w 10035679"/>
              <a:gd name="connsiteY3764" fmla="*/ 1079513 h 5893281"/>
              <a:gd name="connsiteX3765" fmla="*/ 1724940 w 10035679"/>
              <a:gd name="connsiteY3765" fmla="*/ 1067439 h 5893281"/>
              <a:gd name="connsiteX3766" fmla="*/ 1724940 w 10035679"/>
              <a:gd name="connsiteY3766" fmla="*/ 1052949 h 5893281"/>
              <a:gd name="connsiteX3767" fmla="*/ 1712260 w 10035679"/>
              <a:gd name="connsiteY3767" fmla="*/ 1032421 h 5893281"/>
              <a:gd name="connsiteX3768" fmla="*/ 1714675 w 10035679"/>
              <a:gd name="connsiteY3768" fmla="*/ 1010081 h 5893281"/>
              <a:gd name="connsiteX3769" fmla="*/ 1765392 w 10035679"/>
              <a:gd name="connsiteY3769" fmla="*/ 956951 h 5893281"/>
              <a:gd name="connsiteX3770" fmla="*/ 1781694 w 10035679"/>
              <a:gd name="connsiteY3770" fmla="*/ 956951 h 5893281"/>
              <a:gd name="connsiteX3771" fmla="*/ 1795580 w 10035679"/>
              <a:gd name="connsiteY3771" fmla="*/ 961177 h 5893281"/>
              <a:gd name="connsiteX3772" fmla="*/ 1810070 w 10035679"/>
              <a:gd name="connsiteY3772" fmla="*/ 965403 h 5893281"/>
              <a:gd name="connsiteX3773" fmla="*/ 1822146 w 10035679"/>
              <a:gd name="connsiteY3773" fmla="*/ 971442 h 5893281"/>
              <a:gd name="connsiteX3774" fmla="*/ 1823956 w 10035679"/>
              <a:gd name="connsiteY3774" fmla="*/ 981705 h 5893281"/>
              <a:gd name="connsiteX3775" fmla="*/ 1823956 w 10035679"/>
              <a:gd name="connsiteY3775" fmla="*/ 989555 h 5893281"/>
              <a:gd name="connsiteX3776" fmla="*/ 1828182 w 10035679"/>
              <a:gd name="connsiteY3776" fmla="*/ 999820 h 5893281"/>
              <a:gd name="connsiteX3777" fmla="*/ 1828182 w 10035679"/>
              <a:gd name="connsiteY3777" fmla="*/ 1014309 h 5893281"/>
              <a:gd name="connsiteX3778" fmla="*/ 1817920 w 10035679"/>
              <a:gd name="connsiteY3778" fmla="*/ 1014309 h 5893281"/>
              <a:gd name="connsiteX3779" fmla="*/ 1810070 w 10035679"/>
              <a:gd name="connsiteY3779" fmla="*/ 1018536 h 5893281"/>
              <a:gd name="connsiteX3780" fmla="*/ 1799806 w 10035679"/>
              <a:gd name="connsiteY3780" fmla="*/ 1018536 h 5893281"/>
              <a:gd name="connsiteX3781" fmla="*/ 1789543 w 10035679"/>
              <a:gd name="connsiteY3781" fmla="*/ 1022159 h 5893281"/>
              <a:gd name="connsiteX3782" fmla="*/ 1771429 w 10035679"/>
              <a:gd name="connsiteY3782" fmla="*/ 1004046 h 5893281"/>
              <a:gd name="connsiteX3783" fmla="*/ 1750902 w 10035679"/>
              <a:gd name="connsiteY3783" fmla="*/ 989555 h 5893281"/>
              <a:gd name="connsiteX3784" fmla="*/ 8645824 w 10035679"/>
              <a:gd name="connsiteY3784" fmla="*/ 942458 h 5893281"/>
              <a:gd name="connsiteX3785" fmla="*/ 8683861 w 10035679"/>
              <a:gd name="connsiteY3785" fmla="*/ 942458 h 5893281"/>
              <a:gd name="connsiteX3786" fmla="*/ 8716464 w 10035679"/>
              <a:gd name="connsiteY3786" fmla="*/ 950911 h 5893281"/>
              <a:gd name="connsiteX3787" fmla="*/ 8746651 w 10035679"/>
              <a:gd name="connsiteY3787" fmla="*/ 956949 h 5893281"/>
              <a:gd name="connsiteX3788" fmla="*/ 8755105 w 10035679"/>
              <a:gd name="connsiteY3788" fmla="*/ 989552 h 5893281"/>
              <a:gd name="connsiteX3789" fmla="*/ 8651861 w 10035679"/>
              <a:gd name="connsiteY3789" fmla="*/ 989552 h 5893281"/>
              <a:gd name="connsiteX3790" fmla="*/ 8647635 w 10035679"/>
              <a:gd name="connsiteY3790" fmla="*/ 979287 h 5893281"/>
              <a:gd name="connsiteX3791" fmla="*/ 8647635 w 10035679"/>
              <a:gd name="connsiteY3791" fmla="*/ 969025 h 5893281"/>
              <a:gd name="connsiteX3792" fmla="*/ 8645824 w 10035679"/>
              <a:gd name="connsiteY3792" fmla="*/ 956949 h 5893281"/>
              <a:gd name="connsiteX3793" fmla="*/ 6687231 w 10035679"/>
              <a:gd name="connsiteY3793" fmla="*/ 929787 h 5893281"/>
              <a:gd name="connsiteX3794" fmla="*/ 6709573 w 10035679"/>
              <a:gd name="connsiteY3794" fmla="*/ 938240 h 5893281"/>
              <a:gd name="connsiteX3795" fmla="*/ 6709573 w 10035679"/>
              <a:gd name="connsiteY3795" fmla="*/ 952732 h 5893281"/>
              <a:gd name="connsiteX3796" fmla="*/ 6701723 w 10035679"/>
              <a:gd name="connsiteY3796" fmla="*/ 952732 h 5893281"/>
              <a:gd name="connsiteX3797" fmla="*/ 6697496 w 10035679"/>
              <a:gd name="connsiteY3797" fmla="*/ 956959 h 5893281"/>
              <a:gd name="connsiteX3798" fmla="*/ 6695685 w 10035679"/>
              <a:gd name="connsiteY3798" fmla="*/ 958770 h 5893281"/>
              <a:gd name="connsiteX3799" fmla="*/ 6691459 w 10035679"/>
              <a:gd name="connsiteY3799" fmla="*/ 958770 h 5893281"/>
              <a:gd name="connsiteX3800" fmla="*/ 6687231 w 10035679"/>
              <a:gd name="connsiteY3800" fmla="*/ 958770 h 5893281"/>
              <a:gd name="connsiteX3801" fmla="*/ 6681193 w 10035679"/>
              <a:gd name="connsiteY3801" fmla="*/ 958770 h 5893281"/>
              <a:gd name="connsiteX3802" fmla="*/ 6681193 w 10035679"/>
              <a:gd name="connsiteY3802" fmla="*/ 948506 h 5893281"/>
              <a:gd name="connsiteX3803" fmla="*/ 6681193 w 10035679"/>
              <a:gd name="connsiteY3803" fmla="*/ 942467 h 5893281"/>
              <a:gd name="connsiteX3804" fmla="*/ 6683609 w 10035679"/>
              <a:gd name="connsiteY3804" fmla="*/ 938240 h 5893281"/>
              <a:gd name="connsiteX3805" fmla="*/ 2363725 w 10035679"/>
              <a:gd name="connsiteY3805" fmla="*/ 913485 h 5893281"/>
              <a:gd name="connsiteX3806" fmla="*/ 2363725 w 10035679"/>
              <a:gd name="connsiteY3806" fmla="*/ 919522 h 5893281"/>
              <a:gd name="connsiteX3807" fmla="*/ 2371574 w 10035679"/>
              <a:gd name="connsiteY3807" fmla="*/ 919522 h 5893281"/>
              <a:gd name="connsiteX3808" fmla="*/ 2367951 w 10035679"/>
              <a:gd name="connsiteY3808" fmla="*/ 956955 h 5893281"/>
              <a:gd name="connsiteX3809" fmla="*/ 2371574 w 10035679"/>
              <a:gd name="connsiteY3809" fmla="*/ 987748 h 5893281"/>
              <a:gd name="connsiteX3810" fmla="*/ 2386064 w 10035679"/>
              <a:gd name="connsiteY3810" fmla="*/ 1016125 h 5893281"/>
              <a:gd name="connsiteX3811" fmla="*/ 2392102 w 10035679"/>
              <a:gd name="connsiteY3811" fmla="*/ 1020351 h 5893281"/>
              <a:gd name="connsiteX3812" fmla="*/ 2399952 w 10035679"/>
              <a:gd name="connsiteY3812" fmla="*/ 1020351 h 5893281"/>
              <a:gd name="connsiteX3813" fmla="*/ 2405989 w 10035679"/>
              <a:gd name="connsiteY3813" fmla="*/ 1024577 h 5893281"/>
              <a:gd name="connsiteX3814" fmla="*/ 2418064 w 10035679"/>
              <a:gd name="connsiteY3814" fmla="*/ 1024577 h 5893281"/>
              <a:gd name="connsiteX3815" fmla="*/ 2418064 w 10035679"/>
              <a:gd name="connsiteY3815" fmla="*/ 938239 h 5893281"/>
              <a:gd name="connsiteX3816" fmla="*/ 2471194 w 10035679"/>
              <a:gd name="connsiteY3816" fmla="*/ 938239 h 5893281"/>
              <a:gd name="connsiteX3817" fmla="*/ 2480854 w 10035679"/>
              <a:gd name="connsiteY3817" fmla="*/ 962994 h 5893281"/>
              <a:gd name="connsiteX3818" fmla="*/ 2495345 w 10035679"/>
              <a:gd name="connsiteY3818" fmla="*/ 987748 h 5893281"/>
              <a:gd name="connsiteX3819" fmla="*/ 2509231 w 10035679"/>
              <a:gd name="connsiteY3819" fmla="*/ 1010086 h 5893281"/>
              <a:gd name="connsiteX3820" fmla="*/ 2533986 w 10035679"/>
              <a:gd name="connsiteY3820" fmla="*/ 1016125 h 5893281"/>
              <a:gd name="connsiteX3821" fmla="*/ 2533986 w 10035679"/>
              <a:gd name="connsiteY3821" fmla="*/ 1026388 h 5893281"/>
              <a:gd name="connsiteX3822" fmla="*/ 2537608 w 10035679"/>
              <a:gd name="connsiteY3822" fmla="*/ 1049330 h 5893281"/>
              <a:gd name="connsiteX3823" fmla="*/ 2541834 w 10035679"/>
              <a:gd name="connsiteY3823" fmla="*/ 1074086 h 5893281"/>
              <a:gd name="connsiteX3824" fmla="*/ 2541834 w 10035679"/>
              <a:gd name="connsiteY3824" fmla="*/ 1088576 h 5893281"/>
              <a:gd name="connsiteX3825" fmla="*/ 2547872 w 10035679"/>
              <a:gd name="connsiteY3825" fmla="*/ 1084349 h 5893281"/>
              <a:gd name="connsiteX3826" fmla="*/ 2552098 w 10035679"/>
              <a:gd name="connsiteY3826" fmla="*/ 1084349 h 5893281"/>
              <a:gd name="connsiteX3827" fmla="*/ 2555721 w 10035679"/>
              <a:gd name="connsiteY3827" fmla="*/ 1081934 h 5893281"/>
              <a:gd name="connsiteX3828" fmla="*/ 2558135 w 10035679"/>
              <a:gd name="connsiteY3828" fmla="*/ 1078312 h 5893281"/>
              <a:gd name="connsiteX3829" fmla="*/ 2562361 w 10035679"/>
              <a:gd name="connsiteY3829" fmla="*/ 1069858 h 5893281"/>
              <a:gd name="connsiteX3830" fmla="*/ 2565984 w 10035679"/>
              <a:gd name="connsiteY3830" fmla="*/ 1059595 h 5893281"/>
              <a:gd name="connsiteX3831" fmla="*/ 2570211 w 10035679"/>
              <a:gd name="connsiteY3831" fmla="*/ 1049330 h 5893281"/>
              <a:gd name="connsiteX3832" fmla="*/ 2572023 w 10035679"/>
              <a:gd name="connsiteY3832" fmla="*/ 1040878 h 5893281"/>
              <a:gd name="connsiteX3833" fmla="*/ 2580475 w 10035679"/>
              <a:gd name="connsiteY3833" fmla="*/ 1034842 h 5893281"/>
              <a:gd name="connsiteX3834" fmla="*/ 2586512 w 10035679"/>
              <a:gd name="connsiteY3834" fmla="*/ 1030614 h 5893281"/>
              <a:gd name="connsiteX3835" fmla="*/ 2598587 w 10035679"/>
              <a:gd name="connsiteY3835" fmla="*/ 1026388 h 5893281"/>
              <a:gd name="connsiteX3836" fmla="*/ 2604626 w 10035679"/>
              <a:gd name="connsiteY3836" fmla="*/ 1020351 h 5893281"/>
              <a:gd name="connsiteX3837" fmla="*/ 2612475 w 10035679"/>
              <a:gd name="connsiteY3837" fmla="*/ 1016125 h 5893281"/>
              <a:gd name="connsiteX3838" fmla="*/ 2604626 w 10035679"/>
              <a:gd name="connsiteY3838" fmla="*/ 1016125 h 5893281"/>
              <a:gd name="connsiteX3839" fmla="*/ 2604626 w 10035679"/>
              <a:gd name="connsiteY3839" fmla="*/ 1010086 h 5893281"/>
              <a:gd name="connsiteX3840" fmla="*/ 2586512 w 10035679"/>
              <a:gd name="connsiteY3840" fmla="*/ 1016125 h 5893281"/>
              <a:gd name="connsiteX3841" fmla="*/ 2576249 w 10035679"/>
              <a:gd name="connsiteY3841" fmla="*/ 1024577 h 5893281"/>
              <a:gd name="connsiteX3842" fmla="*/ 2562361 w 10035679"/>
              <a:gd name="connsiteY3842" fmla="*/ 1034842 h 5893281"/>
              <a:gd name="connsiteX3843" fmla="*/ 2541834 w 10035679"/>
              <a:gd name="connsiteY3843" fmla="*/ 1040878 h 5893281"/>
              <a:gd name="connsiteX3844" fmla="*/ 2537608 w 10035679"/>
              <a:gd name="connsiteY3844" fmla="*/ 1010086 h 5893281"/>
              <a:gd name="connsiteX3845" fmla="*/ 2533986 w 10035679"/>
              <a:gd name="connsiteY3845" fmla="*/ 987748 h 5893281"/>
              <a:gd name="connsiteX3846" fmla="*/ 2527948 w 10035679"/>
              <a:gd name="connsiteY3846" fmla="*/ 969031 h 5893281"/>
              <a:gd name="connsiteX3847" fmla="*/ 2519495 w 10035679"/>
              <a:gd name="connsiteY3847" fmla="*/ 944277 h 5893281"/>
              <a:gd name="connsiteX3848" fmla="*/ 2527948 w 10035679"/>
              <a:gd name="connsiteY3848" fmla="*/ 942465 h 5893281"/>
              <a:gd name="connsiteX3849" fmla="*/ 2529758 w 10035679"/>
              <a:gd name="connsiteY3849" fmla="*/ 942465 h 5893281"/>
              <a:gd name="connsiteX3850" fmla="*/ 2537608 w 10035679"/>
              <a:gd name="connsiteY3850" fmla="*/ 938239 h 5893281"/>
              <a:gd name="connsiteX3851" fmla="*/ 2547872 w 10035679"/>
              <a:gd name="connsiteY3851" fmla="*/ 938239 h 5893281"/>
              <a:gd name="connsiteX3852" fmla="*/ 2558135 w 10035679"/>
              <a:gd name="connsiteY3852" fmla="*/ 944277 h 5893281"/>
              <a:gd name="connsiteX3853" fmla="*/ 2565984 w 10035679"/>
              <a:gd name="connsiteY3853" fmla="*/ 948503 h 5893281"/>
              <a:gd name="connsiteX3854" fmla="*/ 2576249 w 10035679"/>
              <a:gd name="connsiteY3854" fmla="*/ 952729 h 5893281"/>
              <a:gd name="connsiteX3855" fmla="*/ 2586512 w 10035679"/>
              <a:gd name="connsiteY3855" fmla="*/ 956955 h 5893281"/>
              <a:gd name="connsiteX3856" fmla="*/ 2598587 w 10035679"/>
              <a:gd name="connsiteY3856" fmla="*/ 958766 h 5893281"/>
              <a:gd name="connsiteX3857" fmla="*/ 2612475 w 10035679"/>
              <a:gd name="connsiteY3857" fmla="*/ 983522 h 5893281"/>
              <a:gd name="connsiteX3858" fmla="*/ 2626964 w 10035679"/>
              <a:gd name="connsiteY3858" fmla="*/ 1012502 h 5893281"/>
              <a:gd name="connsiteX3859" fmla="*/ 2637229 w 10035679"/>
              <a:gd name="connsiteY3859" fmla="*/ 1039068 h 5893281"/>
              <a:gd name="connsiteX3860" fmla="*/ 2651115 w 10035679"/>
              <a:gd name="connsiteY3860" fmla="*/ 1055369 h 5893281"/>
              <a:gd name="connsiteX3861" fmla="*/ 2657153 w 10035679"/>
              <a:gd name="connsiteY3861" fmla="*/ 1059595 h 5893281"/>
              <a:gd name="connsiteX3862" fmla="*/ 2669226 w 10035679"/>
              <a:gd name="connsiteY3862" fmla="*/ 1059595 h 5893281"/>
              <a:gd name="connsiteX3863" fmla="*/ 2679491 w 10035679"/>
              <a:gd name="connsiteY3863" fmla="*/ 1059595 h 5893281"/>
              <a:gd name="connsiteX3864" fmla="*/ 2689756 w 10035679"/>
              <a:gd name="connsiteY3864" fmla="*/ 1059595 h 5893281"/>
              <a:gd name="connsiteX3865" fmla="*/ 2695793 w 10035679"/>
              <a:gd name="connsiteY3865" fmla="*/ 1059595 h 5893281"/>
              <a:gd name="connsiteX3866" fmla="*/ 2703642 w 10035679"/>
              <a:gd name="connsiteY3866" fmla="*/ 1063821 h 5893281"/>
              <a:gd name="connsiteX3867" fmla="*/ 2738056 w 10035679"/>
              <a:gd name="connsiteY3867" fmla="*/ 1088576 h 5893281"/>
              <a:gd name="connsiteX3868" fmla="*/ 2766432 w 10035679"/>
              <a:gd name="connsiteY3868" fmla="*/ 1121180 h 5893281"/>
              <a:gd name="connsiteX3869" fmla="*/ 2799035 w 10035679"/>
              <a:gd name="connsiteY3869" fmla="*/ 1150161 h 5893281"/>
              <a:gd name="connsiteX3870" fmla="*/ 2799035 w 10035679"/>
              <a:gd name="connsiteY3870" fmla="*/ 1174914 h 5893281"/>
              <a:gd name="connsiteX3871" fmla="*/ 2827412 w 10035679"/>
              <a:gd name="connsiteY3871" fmla="*/ 1185179 h 5893281"/>
              <a:gd name="connsiteX3872" fmla="*/ 2851563 w 10035679"/>
              <a:gd name="connsiteY3872" fmla="*/ 1199667 h 5893281"/>
              <a:gd name="connsiteX3873" fmla="*/ 2866054 w 10035679"/>
              <a:gd name="connsiteY3873" fmla="*/ 1222009 h 5893281"/>
              <a:gd name="connsiteX3874" fmla="*/ 2884166 w 10035679"/>
              <a:gd name="connsiteY3874" fmla="*/ 1246762 h 5893281"/>
              <a:gd name="connsiteX3875" fmla="*/ 2898053 w 10035679"/>
              <a:gd name="connsiteY3875" fmla="*/ 1271517 h 5893281"/>
              <a:gd name="connsiteX3876" fmla="*/ 2916769 w 10035679"/>
              <a:gd name="connsiteY3876" fmla="*/ 1293856 h 5893281"/>
              <a:gd name="connsiteX3877" fmla="*/ 2904091 w 10035679"/>
              <a:gd name="connsiteY3877" fmla="*/ 1308347 h 5893281"/>
              <a:gd name="connsiteX3878" fmla="*/ 2898053 w 10035679"/>
              <a:gd name="connsiteY3878" fmla="*/ 1314986 h 5893281"/>
              <a:gd name="connsiteX3879" fmla="*/ 2894430 w 10035679"/>
              <a:gd name="connsiteY3879" fmla="*/ 1325251 h 5893281"/>
              <a:gd name="connsiteX3880" fmla="*/ 2890205 w 10035679"/>
              <a:gd name="connsiteY3880" fmla="*/ 1333100 h 5893281"/>
              <a:gd name="connsiteX3881" fmla="*/ 2904091 w 10035679"/>
              <a:gd name="connsiteY3881" fmla="*/ 1357854 h 5893281"/>
              <a:gd name="connsiteX3882" fmla="*/ 2926430 w 10035679"/>
              <a:gd name="connsiteY3882" fmla="*/ 1376571 h 5893281"/>
              <a:gd name="connsiteX3883" fmla="*/ 2954806 w 10035679"/>
              <a:gd name="connsiteY3883" fmla="*/ 1386834 h 5893281"/>
              <a:gd name="connsiteX3884" fmla="*/ 2954806 w 10035679"/>
              <a:gd name="connsiteY3884" fmla="*/ 1397099 h 5893281"/>
              <a:gd name="connsiteX3885" fmla="*/ 2954806 w 10035679"/>
              <a:gd name="connsiteY3885" fmla="*/ 1401326 h 5893281"/>
              <a:gd name="connsiteX3886" fmla="*/ 2959032 w 10035679"/>
              <a:gd name="connsiteY3886" fmla="*/ 1404949 h 5893281"/>
              <a:gd name="connsiteX3887" fmla="*/ 2959032 w 10035679"/>
              <a:gd name="connsiteY3887" fmla="*/ 1407365 h 5893281"/>
              <a:gd name="connsiteX3888" fmla="*/ 2960845 w 10035679"/>
              <a:gd name="connsiteY3888" fmla="*/ 1411591 h 5893281"/>
              <a:gd name="connsiteX3889" fmla="*/ 2969297 w 10035679"/>
              <a:gd name="connsiteY3889" fmla="*/ 1415817 h 5893281"/>
              <a:gd name="connsiteX3890" fmla="*/ 2975334 w 10035679"/>
              <a:gd name="connsiteY3890" fmla="*/ 1421853 h 5893281"/>
              <a:gd name="connsiteX3891" fmla="*/ 2987410 w 10035679"/>
              <a:gd name="connsiteY3891" fmla="*/ 1426080 h 5893281"/>
              <a:gd name="connsiteX3892" fmla="*/ 2993448 w 10035679"/>
              <a:gd name="connsiteY3892" fmla="*/ 1429703 h 5893281"/>
              <a:gd name="connsiteX3893" fmla="*/ 3001297 w 10035679"/>
              <a:gd name="connsiteY3893" fmla="*/ 1436344 h 5893281"/>
              <a:gd name="connsiteX3894" fmla="*/ 3003711 w 10035679"/>
              <a:gd name="connsiteY3894" fmla="*/ 1439967 h 5893281"/>
              <a:gd name="connsiteX3895" fmla="*/ 3007939 w 10035679"/>
              <a:gd name="connsiteY3895" fmla="*/ 1448419 h 5893281"/>
              <a:gd name="connsiteX3896" fmla="*/ 3003711 w 10035679"/>
              <a:gd name="connsiteY3896" fmla="*/ 1450231 h 5893281"/>
              <a:gd name="connsiteX3897" fmla="*/ 3003711 w 10035679"/>
              <a:gd name="connsiteY3897" fmla="*/ 1454456 h 5893281"/>
              <a:gd name="connsiteX3898" fmla="*/ 3003711 w 10035679"/>
              <a:gd name="connsiteY3898" fmla="*/ 1458685 h 5893281"/>
              <a:gd name="connsiteX3899" fmla="*/ 3007939 w 10035679"/>
              <a:gd name="connsiteY3899" fmla="*/ 1462911 h 5893281"/>
              <a:gd name="connsiteX3900" fmla="*/ 3015786 w 10035679"/>
              <a:gd name="connsiteY3900" fmla="*/ 1464722 h 5893281"/>
              <a:gd name="connsiteX3901" fmla="*/ 3026051 w 10035679"/>
              <a:gd name="connsiteY3901" fmla="*/ 1468948 h 5893281"/>
              <a:gd name="connsiteX3902" fmla="*/ 3032088 w 10035679"/>
              <a:gd name="connsiteY3902" fmla="*/ 1473174 h 5893281"/>
              <a:gd name="connsiteX3903" fmla="*/ 3044163 w 10035679"/>
              <a:gd name="connsiteY3903" fmla="*/ 1473174 h 5893281"/>
              <a:gd name="connsiteX3904" fmla="*/ 3054428 w 10035679"/>
              <a:gd name="connsiteY3904" fmla="*/ 1473174 h 5893281"/>
              <a:gd name="connsiteX3905" fmla="*/ 3039938 w 10035679"/>
              <a:gd name="connsiteY3905" fmla="*/ 1569776 h 5893281"/>
              <a:gd name="connsiteX3906" fmla="*/ 3029675 w 10035679"/>
              <a:gd name="connsiteY3906" fmla="*/ 1574002 h 5893281"/>
              <a:gd name="connsiteX3907" fmla="*/ 3017599 w 10035679"/>
              <a:gd name="connsiteY3907" fmla="*/ 1574002 h 5893281"/>
              <a:gd name="connsiteX3908" fmla="*/ 3007939 w 10035679"/>
              <a:gd name="connsiteY3908" fmla="*/ 1575813 h 5893281"/>
              <a:gd name="connsiteX3909" fmla="*/ 2993448 w 10035679"/>
              <a:gd name="connsiteY3909" fmla="*/ 1575813 h 5893281"/>
              <a:gd name="connsiteX3910" fmla="*/ 2979562 w 10035679"/>
              <a:gd name="connsiteY3910" fmla="*/ 1559511 h 5893281"/>
              <a:gd name="connsiteX3911" fmla="*/ 2960845 w 10035679"/>
              <a:gd name="connsiteY3911" fmla="*/ 1540795 h 5893281"/>
              <a:gd name="connsiteX3912" fmla="*/ 2946957 w 10035679"/>
              <a:gd name="connsiteY3912" fmla="*/ 1522683 h 5893281"/>
              <a:gd name="connsiteX3913" fmla="*/ 2936694 w 10035679"/>
              <a:gd name="connsiteY3913" fmla="*/ 1497930 h 5893281"/>
              <a:gd name="connsiteX3914" fmla="*/ 2922808 w 10035679"/>
              <a:gd name="connsiteY3914" fmla="*/ 1497930 h 5893281"/>
              <a:gd name="connsiteX3915" fmla="*/ 2912543 w 10035679"/>
              <a:gd name="connsiteY3915" fmla="*/ 1502156 h 5893281"/>
              <a:gd name="connsiteX3916" fmla="*/ 2902281 w 10035679"/>
              <a:gd name="connsiteY3916" fmla="*/ 1502156 h 5893281"/>
              <a:gd name="connsiteX3917" fmla="*/ 2890205 w 10035679"/>
              <a:gd name="connsiteY3917" fmla="*/ 1505777 h 5893281"/>
              <a:gd name="connsiteX3918" fmla="*/ 2908317 w 10035679"/>
              <a:gd name="connsiteY3918" fmla="*/ 1561322 h 5893281"/>
              <a:gd name="connsiteX3919" fmla="*/ 2922808 w 10035679"/>
              <a:gd name="connsiteY3919" fmla="*/ 1623508 h 5893281"/>
              <a:gd name="connsiteX3920" fmla="*/ 2946957 w 10035679"/>
              <a:gd name="connsiteY3920" fmla="*/ 1623508 h 5893281"/>
              <a:gd name="connsiteX3921" fmla="*/ 2960845 w 10035679"/>
              <a:gd name="connsiteY3921" fmla="*/ 1651884 h 5893281"/>
              <a:gd name="connsiteX3922" fmla="*/ 2972920 w 10035679"/>
              <a:gd name="connsiteY3922" fmla="*/ 1680865 h 5893281"/>
              <a:gd name="connsiteX3923" fmla="*/ 2975334 w 10035679"/>
              <a:gd name="connsiteY3923" fmla="*/ 1720109 h 5893281"/>
              <a:gd name="connsiteX3924" fmla="*/ 2972920 w 10035679"/>
              <a:gd name="connsiteY3924" fmla="*/ 1724335 h 5893281"/>
              <a:gd name="connsiteX3925" fmla="*/ 2969297 w 10035679"/>
              <a:gd name="connsiteY3925" fmla="*/ 1727956 h 5893281"/>
              <a:gd name="connsiteX3926" fmla="*/ 2969297 w 10035679"/>
              <a:gd name="connsiteY3926" fmla="*/ 1732182 h 5893281"/>
              <a:gd name="connsiteX3927" fmla="*/ 2965071 w 10035679"/>
              <a:gd name="connsiteY3927" fmla="*/ 1734598 h 5893281"/>
              <a:gd name="connsiteX3928" fmla="*/ 2960845 w 10035679"/>
              <a:gd name="connsiteY3928" fmla="*/ 1738823 h 5893281"/>
              <a:gd name="connsiteX3929" fmla="*/ 2954806 w 10035679"/>
              <a:gd name="connsiteY3929" fmla="*/ 1742447 h 5893281"/>
              <a:gd name="connsiteX3930" fmla="*/ 2940920 w 10035679"/>
              <a:gd name="connsiteY3930" fmla="*/ 1734598 h 5893281"/>
              <a:gd name="connsiteX3931" fmla="*/ 2922808 w 10035679"/>
              <a:gd name="connsiteY3931" fmla="*/ 1724335 h 5893281"/>
              <a:gd name="connsiteX3932" fmla="*/ 2904091 w 10035679"/>
              <a:gd name="connsiteY3932" fmla="*/ 1714070 h 5893281"/>
              <a:gd name="connsiteX3933" fmla="*/ 2890205 w 10035679"/>
              <a:gd name="connsiteY3933" fmla="*/ 1705618 h 5893281"/>
              <a:gd name="connsiteX3934" fmla="*/ 2884166 w 10035679"/>
              <a:gd name="connsiteY3934" fmla="*/ 1703808 h 5893281"/>
              <a:gd name="connsiteX3935" fmla="*/ 2878129 w 10035679"/>
              <a:gd name="connsiteY3935" fmla="*/ 1703808 h 5893281"/>
              <a:gd name="connsiteX3936" fmla="*/ 2898053 w 10035679"/>
              <a:gd name="connsiteY3936" fmla="*/ 1732182 h 5893281"/>
              <a:gd name="connsiteX3937" fmla="*/ 2916769 w 10035679"/>
              <a:gd name="connsiteY3937" fmla="*/ 1756938 h 5893281"/>
              <a:gd name="connsiteX3938" fmla="*/ 2930655 w 10035679"/>
              <a:gd name="connsiteY3938" fmla="*/ 1787731 h 5893281"/>
              <a:gd name="connsiteX3939" fmla="*/ 2922808 w 10035679"/>
              <a:gd name="connsiteY3939" fmla="*/ 1787731 h 5893281"/>
              <a:gd name="connsiteX3940" fmla="*/ 2898053 w 10035679"/>
              <a:gd name="connsiteY3940" fmla="*/ 1777466 h 5893281"/>
              <a:gd name="connsiteX3941" fmla="*/ 2866054 w 10035679"/>
              <a:gd name="connsiteY3941" fmla="*/ 1771427 h 5893281"/>
              <a:gd name="connsiteX3942" fmla="*/ 2831639 w 10035679"/>
              <a:gd name="connsiteY3942" fmla="*/ 1762975 h 5893281"/>
              <a:gd name="connsiteX3943" fmla="*/ 2806885 w 10035679"/>
              <a:gd name="connsiteY3943" fmla="*/ 1749088 h 5893281"/>
              <a:gd name="connsiteX3944" fmla="*/ 2785149 w 10035679"/>
              <a:gd name="connsiteY3944" fmla="*/ 1727956 h 5893281"/>
              <a:gd name="connsiteX3945" fmla="*/ 2770659 w 10035679"/>
              <a:gd name="connsiteY3945" fmla="*/ 1695354 h 5893281"/>
              <a:gd name="connsiteX3946" fmla="*/ 2756772 w 10035679"/>
              <a:gd name="connsiteY3946" fmla="*/ 1666375 h 5893281"/>
              <a:gd name="connsiteX3947" fmla="*/ 2736245 w 10035679"/>
              <a:gd name="connsiteY3947" fmla="*/ 1637999 h 5893281"/>
              <a:gd name="connsiteX3948" fmla="*/ 2713905 w 10035679"/>
              <a:gd name="connsiteY3948" fmla="*/ 1616867 h 5893281"/>
              <a:gd name="connsiteX3949" fmla="*/ 2683717 w 10035679"/>
              <a:gd name="connsiteY3949" fmla="*/ 1633773 h 5893281"/>
              <a:gd name="connsiteX3950" fmla="*/ 2646888 w 10035679"/>
              <a:gd name="connsiteY3950" fmla="*/ 1645848 h 5893281"/>
              <a:gd name="connsiteX3951" fmla="*/ 2604626 w 10035679"/>
              <a:gd name="connsiteY3951" fmla="*/ 1648263 h 5893281"/>
              <a:gd name="connsiteX3952" fmla="*/ 2600399 w 10035679"/>
              <a:gd name="connsiteY3952" fmla="*/ 1637999 h 5893281"/>
              <a:gd name="connsiteX3953" fmla="*/ 2598587 w 10035679"/>
              <a:gd name="connsiteY3953" fmla="*/ 1627734 h 5893281"/>
              <a:gd name="connsiteX3954" fmla="*/ 2598587 w 10035679"/>
              <a:gd name="connsiteY3954" fmla="*/ 1616867 h 5893281"/>
              <a:gd name="connsiteX3955" fmla="*/ 2598587 w 10035679"/>
              <a:gd name="connsiteY3955" fmla="*/ 1602981 h 5893281"/>
              <a:gd name="connsiteX3956" fmla="*/ 2628776 w 10035679"/>
              <a:gd name="connsiteY3956" fmla="*/ 1590303 h 5893281"/>
              <a:gd name="connsiteX3957" fmla="*/ 2669226 w 10035679"/>
              <a:gd name="connsiteY3957" fmla="*/ 1580038 h 5893281"/>
              <a:gd name="connsiteX3958" fmla="*/ 2703642 w 10035679"/>
              <a:gd name="connsiteY3958" fmla="*/ 1569776 h 5893281"/>
              <a:gd name="connsiteX3959" fmla="*/ 2713905 w 10035679"/>
              <a:gd name="connsiteY3959" fmla="*/ 1549247 h 5893281"/>
              <a:gd name="connsiteX3960" fmla="*/ 2724169 w 10035679"/>
              <a:gd name="connsiteY3960" fmla="*/ 1520268 h 5893281"/>
              <a:gd name="connsiteX3961" fmla="*/ 2736245 w 10035679"/>
              <a:gd name="connsiteY3961" fmla="*/ 1487665 h 5893281"/>
              <a:gd name="connsiteX3962" fmla="*/ 2742282 w 10035679"/>
              <a:gd name="connsiteY3962" fmla="*/ 1454456 h 5893281"/>
              <a:gd name="connsiteX3963" fmla="*/ 2746508 w 10035679"/>
              <a:gd name="connsiteY3963" fmla="*/ 1429703 h 5893281"/>
              <a:gd name="connsiteX3964" fmla="*/ 2742282 w 10035679"/>
              <a:gd name="connsiteY3964" fmla="*/ 1411591 h 5893281"/>
              <a:gd name="connsiteX3965" fmla="*/ 2728395 w 10035679"/>
              <a:gd name="connsiteY3965" fmla="*/ 1386834 h 5893281"/>
              <a:gd name="connsiteX3966" fmla="*/ 2709679 w 10035679"/>
              <a:gd name="connsiteY3966" fmla="*/ 1372345 h 5893281"/>
              <a:gd name="connsiteX3967" fmla="*/ 2689756 w 10035679"/>
              <a:gd name="connsiteY3967" fmla="*/ 1357854 h 5893281"/>
              <a:gd name="connsiteX3968" fmla="*/ 2675265 w 10035679"/>
              <a:gd name="connsiteY3968" fmla="*/ 1339137 h 5893281"/>
              <a:gd name="connsiteX3969" fmla="*/ 2657153 w 10035679"/>
              <a:gd name="connsiteY3969" fmla="*/ 1252801 h 5893281"/>
              <a:gd name="connsiteX3970" fmla="*/ 2628776 w 10035679"/>
              <a:gd name="connsiteY3970" fmla="*/ 1246762 h 5893281"/>
              <a:gd name="connsiteX3971" fmla="*/ 2608852 w 10035679"/>
              <a:gd name="connsiteY3971" fmla="*/ 1232271 h 5893281"/>
              <a:gd name="connsiteX3972" fmla="*/ 2590738 w 10035679"/>
              <a:gd name="connsiteY3972" fmla="*/ 1217783 h 5893281"/>
              <a:gd name="connsiteX3973" fmla="*/ 2572023 w 10035679"/>
              <a:gd name="connsiteY3973" fmla="*/ 1214160 h 5893281"/>
              <a:gd name="connsiteX3974" fmla="*/ 2555721 w 10035679"/>
              <a:gd name="connsiteY3974" fmla="*/ 1222009 h 5893281"/>
              <a:gd name="connsiteX3975" fmla="*/ 2543646 w 10035679"/>
              <a:gd name="connsiteY3975" fmla="*/ 1232271 h 5893281"/>
              <a:gd name="connsiteX3976" fmla="*/ 2533986 w 10035679"/>
              <a:gd name="connsiteY3976" fmla="*/ 1242535 h 5893281"/>
              <a:gd name="connsiteX3977" fmla="*/ 2519495 w 10035679"/>
              <a:gd name="connsiteY3977" fmla="*/ 1252801 h 5893281"/>
              <a:gd name="connsiteX3978" fmla="*/ 2495345 w 10035679"/>
              <a:gd name="connsiteY3978" fmla="*/ 1261253 h 5893281"/>
              <a:gd name="connsiteX3979" fmla="*/ 2471194 w 10035679"/>
              <a:gd name="connsiteY3979" fmla="*/ 1246762 h 5893281"/>
              <a:gd name="connsiteX3980" fmla="*/ 2438591 w 10035679"/>
              <a:gd name="connsiteY3980" fmla="*/ 1236499 h 5893281"/>
              <a:gd name="connsiteX3981" fmla="*/ 2404178 w 10035679"/>
              <a:gd name="connsiteY3981" fmla="*/ 1228045 h 5893281"/>
              <a:gd name="connsiteX3982" fmla="*/ 2371574 w 10035679"/>
              <a:gd name="connsiteY3982" fmla="*/ 1217783 h 5893281"/>
              <a:gd name="connsiteX3983" fmla="*/ 2343197 w 10035679"/>
              <a:gd name="connsiteY3983" fmla="*/ 1207517 h 5893281"/>
              <a:gd name="connsiteX3984" fmla="*/ 2320858 w 10035679"/>
              <a:gd name="connsiteY3984" fmla="*/ 1189405 h 5893281"/>
              <a:gd name="connsiteX3985" fmla="*/ 2306971 w 10035679"/>
              <a:gd name="connsiteY3985" fmla="*/ 1160424 h 5893281"/>
              <a:gd name="connsiteX3986" fmla="*/ 2311198 w 10035679"/>
              <a:gd name="connsiteY3986" fmla="*/ 1156198 h 5893281"/>
              <a:gd name="connsiteX3987" fmla="*/ 2311198 w 10035679"/>
              <a:gd name="connsiteY3987" fmla="*/ 1154387 h 5893281"/>
              <a:gd name="connsiteX3988" fmla="*/ 2314821 w 10035679"/>
              <a:gd name="connsiteY3988" fmla="*/ 1154387 h 5893281"/>
              <a:gd name="connsiteX3989" fmla="*/ 2314821 w 10035679"/>
              <a:gd name="connsiteY3989" fmla="*/ 1150161 h 5893281"/>
              <a:gd name="connsiteX3990" fmla="*/ 2314821 w 10035679"/>
              <a:gd name="connsiteY3990" fmla="*/ 1141709 h 5893281"/>
              <a:gd name="connsiteX3991" fmla="*/ 2300935 w 10035679"/>
              <a:gd name="connsiteY3991" fmla="*/ 1139896 h 5893281"/>
              <a:gd name="connsiteX3992" fmla="*/ 2286444 w 10035679"/>
              <a:gd name="connsiteY3992" fmla="*/ 1135671 h 5893281"/>
              <a:gd name="connsiteX3993" fmla="*/ 2276784 w 10035679"/>
              <a:gd name="connsiteY3993" fmla="*/ 1127218 h 5893281"/>
              <a:gd name="connsiteX3994" fmla="*/ 2268330 w 10035679"/>
              <a:gd name="connsiteY3994" fmla="*/ 1116953 h 5893281"/>
              <a:gd name="connsiteX3995" fmla="*/ 2262293 w 10035679"/>
              <a:gd name="connsiteY3995" fmla="*/ 1103066 h 5893281"/>
              <a:gd name="connsiteX3996" fmla="*/ 2280405 w 10035679"/>
              <a:gd name="connsiteY3996" fmla="*/ 1068048 h 5893281"/>
              <a:gd name="connsiteX3997" fmla="*/ 2294896 w 10035679"/>
              <a:gd name="connsiteY3997" fmla="*/ 1020351 h 5893281"/>
              <a:gd name="connsiteX3998" fmla="*/ 2300935 w 10035679"/>
              <a:gd name="connsiteY3998" fmla="*/ 969031 h 5893281"/>
              <a:gd name="connsiteX3999" fmla="*/ 2306971 w 10035679"/>
              <a:gd name="connsiteY3999" fmla="*/ 919522 h 5893281"/>
              <a:gd name="connsiteX4000" fmla="*/ 2035279 w 10035679"/>
              <a:gd name="connsiteY4000" fmla="*/ 905030 h 5893281"/>
              <a:gd name="connsiteX4001" fmla="*/ 2067883 w 10035679"/>
              <a:gd name="connsiteY4001" fmla="*/ 905030 h 5893281"/>
              <a:gd name="connsiteX4002" fmla="*/ 2085997 w 10035679"/>
              <a:gd name="connsiteY4002" fmla="*/ 977482 h 5893281"/>
              <a:gd name="connsiteX4003" fmla="*/ 2100488 w 10035679"/>
              <a:gd name="connsiteY4003" fmla="*/ 1055368 h 5893281"/>
              <a:gd name="connsiteX4004" fmla="*/ 2092034 w 10035679"/>
              <a:gd name="connsiteY4004" fmla="*/ 1055368 h 5893281"/>
              <a:gd name="connsiteX4005" fmla="*/ 2082373 w 10035679"/>
              <a:gd name="connsiteY4005" fmla="*/ 1069860 h 5893281"/>
              <a:gd name="connsiteX4006" fmla="*/ 2060035 w 10035679"/>
              <a:gd name="connsiteY4006" fmla="*/ 1063821 h 5893281"/>
              <a:gd name="connsiteX4007" fmla="*/ 2053997 w 10035679"/>
              <a:gd name="connsiteY4007" fmla="*/ 1069860 h 5893281"/>
              <a:gd name="connsiteX4008" fmla="*/ 2053997 w 10035679"/>
              <a:gd name="connsiteY4008" fmla="*/ 1078312 h 5893281"/>
              <a:gd name="connsiteX4009" fmla="*/ 2053997 w 10035679"/>
              <a:gd name="connsiteY4009" fmla="*/ 1084349 h 5893281"/>
              <a:gd name="connsiteX4010" fmla="*/ 2053997 w 10035679"/>
              <a:gd name="connsiteY4010" fmla="*/ 1088577 h 5893281"/>
              <a:gd name="connsiteX4011" fmla="*/ 2049770 w 10035679"/>
              <a:gd name="connsiteY4011" fmla="*/ 1092803 h 5893281"/>
              <a:gd name="connsiteX4012" fmla="*/ 2045544 w 10035679"/>
              <a:gd name="connsiteY4012" fmla="*/ 1098840 h 5893281"/>
              <a:gd name="connsiteX4013" fmla="*/ 2035279 w 10035679"/>
              <a:gd name="connsiteY4013" fmla="*/ 1103066 h 5893281"/>
              <a:gd name="connsiteX4014" fmla="*/ 2025619 w 10035679"/>
              <a:gd name="connsiteY4014" fmla="*/ 1096424 h 5893281"/>
              <a:gd name="connsiteX4015" fmla="*/ 2011130 w 10035679"/>
              <a:gd name="connsiteY4015" fmla="*/ 1084349 h 5893281"/>
              <a:gd name="connsiteX4016" fmla="*/ 1997242 w 10035679"/>
              <a:gd name="connsiteY4016" fmla="*/ 1078312 h 5893281"/>
              <a:gd name="connsiteX4017" fmla="*/ 1997242 w 10035679"/>
              <a:gd name="connsiteY4017" fmla="*/ 1055368 h 5893281"/>
              <a:gd name="connsiteX4018" fmla="*/ 1950753 w 10035679"/>
              <a:gd name="connsiteY4018" fmla="*/ 1049331 h 5893281"/>
              <a:gd name="connsiteX4019" fmla="*/ 1958602 w 10035679"/>
              <a:gd name="connsiteY4019" fmla="*/ 983520 h 5893281"/>
              <a:gd name="connsiteX4020" fmla="*/ 1972489 w 10035679"/>
              <a:gd name="connsiteY4020" fmla="*/ 977482 h 5893281"/>
              <a:gd name="connsiteX4021" fmla="*/ 1986979 w 10035679"/>
              <a:gd name="connsiteY4021" fmla="*/ 967219 h 5893281"/>
              <a:gd name="connsiteX4022" fmla="*/ 1997242 w 10035679"/>
              <a:gd name="connsiteY4022" fmla="*/ 952728 h 5893281"/>
              <a:gd name="connsiteX4023" fmla="*/ 1986979 w 10035679"/>
              <a:gd name="connsiteY4023" fmla="*/ 948501 h 5893281"/>
              <a:gd name="connsiteX4024" fmla="*/ 1978527 w 10035679"/>
              <a:gd name="connsiteY4024" fmla="*/ 944276 h 5893281"/>
              <a:gd name="connsiteX4025" fmla="*/ 1972489 w 10035679"/>
              <a:gd name="connsiteY4025" fmla="*/ 942465 h 5893281"/>
              <a:gd name="connsiteX4026" fmla="*/ 1964639 w 10035679"/>
              <a:gd name="connsiteY4026" fmla="*/ 934011 h 5893281"/>
              <a:gd name="connsiteX4027" fmla="*/ 1960413 w 10035679"/>
              <a:gd name="connsiteY4027" fmla="*/ 927974 h 5893281"/>
              <a:gd name="connsiteX4028" fmla="*/ 1958602 w 10035679"/>
              <a:gd name="connsiteY4028" fmla="*/ 913483 h 5893281"/>
              <a:gd name="connsiteX4029" fmla="*/ 1997242 w 10035679"/>
              <a:gd name="connsiteY4029" fmla="*/ 909257 h 5893281"/>
              <a:gd name="connsiteX4030" fmla="*/ 8639787 w 10035679"/>
              <a:gd name="connsiteY4030" fmla="*/ 872429 h 5893281"/>
              <a:gd name="connsiteX4031" fmla="*/ 8663938 w 10035679"/>
              <a:gd name="connsiteY4031" fmla="*/ 884505 h 5893281"/>
              <a:gd name="connsiteX4032" fmla="*/ 8663938 w 10035679"/>
              <a:gd name="connsiteY4032" fmla="*/ 898997 h 5893281"/>
              <a:gd name="connsiteX4033" fmla="*/ 8631938 w 10035679"/>
              <a:gd name="connsiteY4033" fmla="*/ 898997 h 5893281"/>
              <a:gd name="connsiteX4034" fmla="*/ 2112559 w 10035679"/>
              <a:gd name="connsiteY4034" fmla="*/ 872427 h 5893281"/>
              <a:gd name="connsiteX4035" fmla="*/ 2138522 w 10035679"/>
              <a:gd name="connsiteY4035" fmla="*/ 876653 h 5893281"/>
              <a:gd name="connsiteX4036" fmla="*/ 2166899 w 10035679"/>
              <a:gd name="connsiteY4036" fmla="*/ 880879 h 5893281"/>
              <a:gd name="connsiteX4037" fmla="*/ 2191653 w 10035679"/>
              <a:gd name="connsiteY4037" fmla="*/ 884503 h 5893281"/>
              <a:gd name="connsiteX4038" fmla="*/ 2209765 w 10035679"/>
              <a:gd name="connsiteY4038" fmla="*/ 891144 h 5893281"/>
              <a:gd name="connsiteX4039" fmla="*/ 2211577 w 10035679"/>
              <a:gd name="connsiteY4039" fmla="*/ 898993 h 5893281"/>
              <a:gd name="connsiteX4040" fmla="*/ 2211577 w 10035679"/>
              <a:gd name="connsiteY4040" fmla="*/ 909256 h 5893281"/>
              <a:gd name="connsiteX4041" fmla="*/ 2215803 w 10035679"/>
              <a:gd name="connsiteY4041" fmla="*/ 923747 h 5893281"/>
              <a:gd name="connsiteX4042" fmla="*/ 2215803 w 10035679"/>
              <a:gd name="connsiteY4042" fmla="*/ 938238 h 5893281"/>
              <a:gd name="connsiteX4043" fmla="*/ 2211577 w 10035679"/>
              <a:gd name="connsiteY4043" fmla="*/ 944274 h 5893281"/>
              <a:gd name="connsiteX4044" fmla="*/ 2209765 w 10035679"/>
              <a:gd name="connsiteY4044" fmla="*/ 952727 h 5893281"/>
              <a:gd name="connsiteX4045" fmla="*/ 2205538 w 10035679"/>
              <a:gd name="connsiteY4045" fmla="*/ 962991 h 5893281"/>
              <a:gd name="connsiteX4046" fmla="*/ 2197689 w 10035679"/>
              <a:gd name="connsiteY4046" fmla="*/ 969028 h 5893281"/>
              <a:gd name="connsiteX4047" fmla="*/ 2191653 w 10035679"/>
              <a:gd name="connsiteY4047" fmla="*/ 973254 h 5893281"/>
              <a:gd name="connsiteX4048" fmla="*/ 2183200 w 10035679"/>
              <a:gd name="connsiteY4048" fmla="*/ 977482 h 5893281"/>
              <a:gd name="connsiteX4049" fmla="*/ 2181388 w 10035679"/>
              <a:gd name="connsiteY4049" fmla="*/ 981708 h 5893281"/>
              <a:gd name="connsiteX4050" fmla="*/ 2173541 w 10035679"/>
              <a:gd name="connsiteY4050" fmla="*/ 983519 h 5893281"/>
              <a:gd name="connsiteX4051" fmla="*/ 2169312 w 10035679"/>
              <a:gd name="connsiteY4051" fmla="*/ 991971 h 5893281"/>
              <a:gd name="connsiteX4052" fmla="*/ 2173541 w 10035679"/>
              <a:gd name="connsiteY4052" fmla="*/ 1010085 h 5893281"/>
              <a:gd name="connsiteX4053" fmla="*/ 2169312 w 10035679"/>
              <a:gd name="connsiteY4053" fmla="*/ 1030613 h 5893281"/>
              <a:gd name="connsiteX4054" fmla="*/ 2166899 w 10035679"/>
              <a:gd name="connsiteY4054" fmla="*/ 1045103 h 5893281"/>
              <a:gd name="connsiteX4055" fmla="*/ 2159050 w 10035679"/>
              <a:gd name="connsiteY4055" fmla="*/ 1055366 h 5893281"/>
              <a:gd name="connsiteX4056" fmla="*/ 2153011 w 10035679"/>
              <a:gd name="connsiteY4056" fmla="*/ 1059592 h 5893281"/>
              <a:gd name="connsiteX4057" fmla="*/ 2145164 w 10035679"/>
              <a:gd name="connsiteY4057" fmla="*/ 1063818 h 5893281"/>
              <a:gd name="connsiteX4058" fmla="*/ 2134899 w 10035679"/>
              <a:gd name="connsiteY4058" fmla="*/ 1063818 h 5893281"/>
              <a:gd name="connsiteX4059" fmla="*/ 2120408 w 10035679"/>
              <a:gd name="connsiteY4059" fmla="*/ 1063818 h 5893281"/>
              <a:gd name="connsiteX4060" fmla="*/ 2112559 w 10035679"/>
              <a:gd name="connsiteY4060" fmla="*/ 1040875 h 5893281"/>
              <a:gd name="connsiteX4061" fmla="*/ 2120408 w 10035679"/>
              <a:gd name="connsiteY4061" fmla="*/ 1020348 h 5893281"/>
              <a:gd name="connsiteX4062" fmla="*/ 2120408 w 10035679"/>
              <a:gd name="connsiteY4062" fmla="*/ 995594 h 5893281"/>
              <a:gd name="connsiteX4063" fmla="*/ 2112559 w 10035679"/>
              <a:gd name="connsiteY4063" fmla="*/ 967218 h 5893281"/>
              <a:gd name="connsiteX4064" fmla="*/ 2110748 w 10035679"/>
              <a:gd name="connsiteY4064" fmla="*/ 934010 h 5893281"/>
              <a:gd name="connsiteX4065" fmla="*/ 2106523 w 10035679"/>
              <a:gd name="connsiteY4065" fmla="*/ 905030 h 5893281"/>
              <a:gd name="connsiteX4066" fmla="*/ 1347000 w 10035679"/>
              <a:gd name="connsiteY4066" fmla="*/ 870619 h 5893281"/>
              <a:gd name="connsiteX4067" fmla="*/ 1375377 w 10035679"/>
              <a:gd name="connsiteY4067" fmla="*/ 872430 h 5893281"/>
              <a:gd name="connsiteX4068" fmla="*/ 1375377 w 10035679"/>
              <a:gd name="connsiteY4068" fmla="*/ 898996 h 5893281"/>
              <a:gd name="connsiteX4069" fmla="*/ 1409791 w 10035679"/>
              <a:gd name="connsiteY4069" fmla="*/ 898996 h 5893281"/>
              <a:gd name="connsiteX4070" fmla="*/ 1438168 w 10035679"/>
              <a:gd name="connsiteY4070" fmla="*/ 898996 h 5893281"/>
              <a:gd name="connsiteX4071" fmla="*/ 1470771 w 10035679"/>
              <a:gd name="connsiteY4071" fmla="*/ 898996 h 5893281"/>
              <a:gd name="connsiteX4072" fmla="*/ 1476807 w 10035679"/>
              <a:gd name="connsiteY4072" fmla="*/ 913486 h 5893281"/>
              <a:gd name="connsiteX4073" fmla="*/ 1484657 w 10035679"/>
              <a:gd name="connsiteY4073" fmla="*/ 929788 h 5893281"/>
              <a:gd name="connsiteX4074" fmla="*/ 1490696 w 10035679"/>
              <a:gd name="connsiteY4074" fmla="*/ 948505 h 5893281"/>
              <a:gd name="connsiteX4075" fmla="*/ 1499148 w 10035679"/>
              <a:gd name="connsiteY4075" fmla="*/ 962994 h 5893281"/>
              <a:gd name="connsiteX4076" fmla="*/ 1499148 w 10035679"/>
              <a:gd name="connsiteY4076" fmla="*/ 969033 h 5893281"/>
              <a:gd name="connsiteX4077" fmla="*/ 1476807 w 10035679"/>
              <a:gd name="connsiteY4077" fmla="*/ 995597 h 5893281"/>
              <a:gd name="connsiteX4078" fmla="*/ 1448430 w 10035679"/>
              <a:gd name="connsiteY4078" fmla="*/ 1005862 h 5893281"/>
              <a:gd name="connsiteX4079" fmla="*/ 1420056 w 10035679"/>
              <a:gd name="connsiteY4079" fmla="*/ 1016124 h 5893281"/>
              <a:gd name="connsiteX4080" fmla="*/ 1403754 w 10035679"/>
              <a:gd name="connsiteY4080" fmla="*/ 1049332 h 5893281"/>
              <a:gd name="connsiteX4081" fmla="*/ 1389263 w 10035679"/>
              <a:gd name="connsiteY4081" fmla="*/ 1078312 h 5893281"/>
              <a:gd name="connsiteX4082" fmla="*/ 1385640 w 10035679"/>
              <a:gd name="connsiteY4082" fmla="*/ 1110916 h 5893281"/>
              <a:gd name="connsiteX4083" fmla="*/ 1391679 w 10035679"/>
              <a:gd name="connsiteY4083" fmla="*/ 1141708 h 5893281"/>
              <a:gd name="connsiteX4084" fmla="*/ 1360886 w 10035679"/>
              <a:gd name="connsiteY4084" fmla="*/ 1145934 h 5893281"/>
              <a:gd name="connsiteX4085" fmla="*/ 1332510 w 10035679"/>
              <a:gd name="connsiteY4085" fmla="*/ 1156199 h 5893281"/>
              <a:gd name="connsiteX4086" fmla="*/ 1296283 w 10035679"/>
              <a:gd name="connsiteY4086" fmla="*/ 1166462 h 5893281"/>
              <a:gd name="connsiteX4087" fmla="*/ 1294473 w 10035679"/>
              <a:gd name="connsiteY4087" fmla="*/ 1160425 h 5893281"/>
              <a:gd name="connsiteX4088" fmla="*/ 1290247 w 10035679"/>
              <a:gd name="connsiteY4088" fmla="*/ 1154389 h 5893281"/>
              <a:gd name="connsiteX4089" fmla="*/ 1286020 w 10035679"/>
              <a:gd name="connsiteY4089" fmla="*/ 1150161 h 5893281"/>
              <a:gd name="connsiteX4090" fmla="*/ 1286020 w 10035679"/>
              <a:gd name="connsiteY4090" fmla="*/ 1141708 h 5893281"/>
              <a:gd name="connsiteX4091" fmla="*/ 1282397 w 10035679"/>
              <a:gd name="connsiteY4091" fmla="*/ 1135671 h 5893281"/>
              <a:gd name="connsiteX4092" fmla="*/ 1286020 w 10035679"/>
              <a:gd name="connsiteY4092" fmla="*/ 1131445 h 5893281"/>
              <a:gd name="connsiteX4093" fmla="*/ 1286020 w 10035679"/>
              <a:gd name="connsiteY4093" fmla="*/ 1127217 h 5893281"/>
              <a:gd name="connsiteX4094" fmla="*/ 1286020 w 10035679"/>
              <a:gd name="connsiteY4094" fmla="*/ 1125407 h 5893281"/>
              <a:gd name="connsiteX4095" fmla="*/ 1290247 w 10035679"/>
              <a:gd name="connsiteY4095" fmla="*/ 1116955 h 5893281"/>
              <a:gd name="connsiteX4096" fmla="*/ 1290247 w 10035679"/>
              <a:gd name="connsiteY4096" fmla="*/ 1110916 h 5893281"/>
              <a:gd name="connsiteX4097" fmla="*/ 1266096 w 10035679"/>
              <a:gd name="connsiteY4097" fmla="*/ 1110916 h 5893281"/>
              <a:gd name="connsiteX4098" fmla="*/ 1266096 w 10035679"/>
              <a:gd name="connsiteY4098" fmla="*/ 1098841 h 5893281"/>
              <a:gd name="connsiteX4099" fmla="*/ 1266096 w 10035679"/>
              <a:gd name="connsiteY4099" fmla="*/ 1096426 h 5893281"/>
              <a:gd name="connsiteX4100" fmla="*/ 1261870 w 10035679"/>
              <a:gd name="connsiteY4100" fmla="*/ 1092803 h 5893281"/>
              <a:gd name="connsiteX4101" fmla="*/ 1261870 w 10035679"/>
              <a:gd name="connsiteY4101" fmla="*/ 1088577 h 5893281"/>
              <a:gd name="connsiteX4102" fmla="*/ 1257643 w 10035679"/>
              <a:gd name="connsiteY4102" fmla="*/ 1084351 h 5893281"/>
              <a:gd name="connsiteX4103" fmla="*/ 1251605 w 10035679"/>
              <a:gd name="connsiteY4103" fmla="*/ 1078312 h 5893281"/>
              <a:gd name="connsiteX4104" fmla="*/ 1247982 w 10035679"/>
              <a:gd name="connsiteY4104" fmla="*/ 1078312 h 5893281"/>
              <a:gd name="connsiteX4105" fmla="*/ 1243756 w 10035679"/>
              <a:gd name="connsiteY4105" fmla="*/ 1078312 h 5893281"/>
              <a:gd name="connsiteX4106" fmla="*/ 1239529 w 10035679"/>
              <a:gd name="connsiteY4106" fmla="*/ 1078312 h 5893281"/>
              <a:gd name="connsiteX4107" fmla="*/ 1237719 w 10035679"/>
              <a:gd name="connsiteY4107" fmla="*/ 1078312 h 5893281"/>
              <a:gd name="connsiteX4108" fmla="*/ 1225643 w 10035679"/>
              <a:gd name="connsiteY4108" fmla="*/ 1078312 h 5893281"/>
              <a:gd name="connsiteX4109" fmla="*/ 1225643 w 10035679"/>
              <a:gd name="connsiteY4109" fmla="*/ 1055368 h 5893281"/>
              <a:gd name="connsiteX4110" fmla="*/ 1251605 w 10035679"/>
              <a:gd name="connsiteY4110" fmla="*/ 1026389 h 5893281"/>
              <a:gd name="connsiteX4111" fmla="*/ 1267906 w 10035679"/>
              <a:gd name="connsiteY4111" fmla="*/ 987749 h 5893281"/>
              <a:gd name="connsiteX4112" fmla="*/ 1282397 w 10035679"/>
              <a:gd name="connsiteY4112" fmla="*/ 944277 h 5893281"/>
              <a:gd name="connsiteX4113" fmla="*/ 1272132 w 10035679"/>
              <a:gd name="connsiteY4113" fmla="*/ 938240 h 5893281"/>
              <a:gd name="connsiteX4114" fmla="*/ 1267906 w 10035679"/>
              <a:gd name="connsiteY4114" fmla="*/ 927976 h 5893281"/>
              <a:gd name="connsiteX4115" fmla="*/ 1266096 w 10035679"/>
              <a:gd name="connsiteY4115" fmla="*/ 919524 h 5893281"/>
              <a:gd name="connsiteX4116" fmla="*/ 1261870 w 10035679"/>
              <a:gd name="connsiteY4116" fmla="*/ 905032 h 5893281"/>
              <a:gd name="connsiteX4117" fmla="*/ 1257643 w 10035679"/>
              <a:gd name="connsiteY4117" fmla="*/ 891147 h 5893281"/>
              <a:gd name="connsiteX4118" fmla="*/ 1286020 w 10035679"/>
              <a:gd name="connsiteY4118" fmla="*/ 884505 h 5893281"/>
              <a:gd name="connsiteX4119" fmla="*/ 1308359 w 10035679"/>
              <a:gd name="connsiteY4119" fmla="*/ 880884 h 5893281"/>
              <a:gd name="connsiteX4120" fmla="*/ 1324660 w 10035679"/>
              <a:gd name="connsiteY4120" fmla="*/ 872430 h 5893281"/>
              <a:gd name="connsiteX4121" fmla="*/ 4376665 w 10035679"/>
              <a:gd name="connsiteY4121" fmla="*/ 786090 h 5893281"/>
              <a:gd name="connsiteX4122" fmla="*/ 4406853 w 10035679"/>
              <a:gd name="connsiteY4122" fmla="*/ 786090 h 5893281"/>
              <a:gd name="connsiteX4123" fmla="*/ 4406853 w 10035679"/>
              <a:gd name="connsiteY4123" fmla="*/ 793940 h 5893281"/>
              <a:gd name="connsiteX4124" fmla="*/ 4400815 w 10035679"/>
              <a:gd name="connsiteY4124" fmla="*/ 793940 h 5893281"/>
              <a:gd name="connsiteX4125" fmla="*/ 4392967 w 10035679"/>
              <a:gd name="connsiteY4125" fmla="*/ 798167 h 5893281"/>
              <a:gd name="connsiteX4126" fmla="*/ 4391155 w 10035679"/>
              <a:gd name="connsiteY4126" fmla="*/ 798167 h 5893281"/>
              <a:gd name="connsiteX4127" fmla="*/ 4386928 w 10035679"/>
              <a:gd name="connsiteY4127" fmla="*/ 798167 h 5893281"/>
              <a:gd name="connsiteX4128" fmla="*/ 4382702 w 10035679"/>
              <a:gd name="connsiteY4128" fmla="*/ 793940 h 5893281"/>
              <a:gd name="connsiteX4129" fmla="*/ 2145166 w 10035679"/>
              <a:gd name="connsiteY4129" fmla="*/ 786089 h 5893281"/>
              <a:gd name="connsiteX4130" fmla="*/ 2153013 w 10035679"/>
              <a:gd name="connsiteY4130" fmla="*/ 833183 h 5893281"/>
              <a:gd name="connsiteX4131" fmla="*/ 2140940 w 10035679"/>
              <a:gd name="connsiteY4131" fmla="*/ 841635 h 5893281"/>
              <a:gd name="connsiteX4132" fmla="*/ 2134901 w 10035679"/>
              <a:gd name="connsiteY4132" fmla="*/ 843445 h 5893281"/>
              <a:gd name="connsiteX4133" fmla="*/ 2126449 w 10035679"/>
              <a:gd name="connsiteY4133" fmla="*/ 847672 h 5893281"/>
              <a:gd name="connsiteX4134" fmla="*/ 2116788 w 10035679"/>
              <a:gd name="connsiteY4134" fmla="*/ 856126 h 5893281"/>
              <a:gd name="connsiteX4135" fmla="*/ 2106523 w 10035679"/>
              <a:gd name="connsiteY4135" fmla="*/ 857936 h 5893281"/>
              <a:gd name="connsiteX4136" fmla="*/ 2102297 w 10035679"/>
              <a:gd name="connsiteY4136" fmla="*/ 856126 h 5893281"/>
              <a:gd name="connsiteX4137" fmla="*/ 2100486 w 10035679"/>
              <a:gd name="connsiteY4137" fmla="*/ 856126 h 5893281"/>
              <a:gd name="connsiteX4138" fmla="*/ 2096260 w 10035679"/>
              <a:gd name="connsiteY4138" fmla="*/ 851900 h 5893281"/>
              <a:gd name="connsiteX4139" fmla="*/ 2092032 w 10035679"/>
              <a:gd name="connsiteY4139" fmla="*/ 851900 h 5893281"/>
              <a:gd name="connsiteX4140" fmla="*/ 2082372 w 10035679"/>
              <a:gd name="connsiteY4140" fmla="*/ 851900 h 5893281"/>
              <a:gd name="connsiteX4141" fmla="*/ 2082372 w 10035679"/>
              <a:gd name="connsiteY4141" fmla="*/ 843445 h 5893281"/>
              <a:gd name="connsiteX4142" fmla="*/ 2082372 w 10035679"/>
              <a:gd name="connsiteY4142" fmla="*/ 841635 h 5893281"/>
              <a:gd name="connsiteX4143" fmla="*/ 2078146 w 10035679"/>
              <a:gd name="connsiteY4143" fmla="*/ 841635 h 5893281"/>
              <a:gd name="connsiteX4144" fmla="*/ 2078146 w 10035679"/>
              <a:gd name="connsiteY4144" fmla="*/ 837409 h 5893281"/>
              <a:gd name="connsiteX4145" fmla="*/ 2073920 w 10035679"/>
              <a:gd name="connsiteY4145" fmla="*/ 833183 h 5893281"/>
              <a:gd name="connsiteX4146" fmla="*/ 2073920 w 10035679"/>
              <a:gd name="connsiteY4146" fmla="*/ 818692 h 5893281"/>
              <a:gd name="connsiteX4147" fmla="*/ 2092032 w 10035679"/>
              <a:gd name="connsiteY4147" fmla="*/ 808428 h 5893281"/>
              <a:gd name="connsiteX4148" fmla="*/ 2106523 w 10035679"/>
              <a:gd name="connsiteY4148" fmla="*/ 798165 h 5893281"/>
              <a:gd name="connsiteX4149" fmla="*/ 2120410 w 10035679"/>
              <a:gd name="connsiteY4149" fmla="*/ 790316 h 5893281"/>
              <a:gd name="connsiteX4150" fmla="*/ 1446015 w 10035679"/>
              <a:gd name="connsiteY4150" fmla="*/ 780055 h 5893281"/>
              <a:gd name="connsiteX4151" fmla="*/ 1452052 w 10035679"/>
              <a:gd name="connsiteY4151" fmla="*/ 780055 h 5893281"/>
              <a:gd name="connsiteX4152" fmla="*/ 1460507 w 10035679"/>
              <a:gd name="connsiteY4152" fmla="*/ 783679 h 5893281"/>
              <a:gd name="connsiteX4153" fmla="*/ 1462318 w 10035679"/>
              <a:gd name="connsiteY4153" fmla="*/ 783679 h 5893281"/>
              <a:gd name="connsiteX4154" fmla="*/ 1466544 w 10035679"/>
              <a:gd name="connsiteY4154" fmla="*/ 786092 h 5893281"/>
              <a:gd name="connsiteX4155" fmla="*/ 1470771 w 10035679"/>
              <a:gd name="connsiteY4155" fmla="*/ 793943 h 5893281"/>
              <a:gd name="connsiteX4156" fmla="*/ 1446015 w 10035679"/>
              <a:gd name="connsiteY4156" fmla="*/ 793943 h 5893281"/>
              <a:gd name="connsiteX4157" fmla="*/ 8807630 w 10035679"/>
              <a:gd name="connsiteY4157" fmla="*/ 755301 h 5893281"/>
              <a:gd name="connsiteX4158" fmla="*/ 8840233 w 10035679"/>
              <a:gd name="connsiteY4158" fmla="*/ 759527 h 5893281"/>
              <a:gd name="connsiteX4159" fmla="*/ 8872836 w 10035679"/>
              <a:gd name="connsiteY4159" fmla="*/ 765565 h 5893281"/>
              <a:gd name="connsiteX4160" fmla="*/ 8901215 w 10035679"/>
              <a:gd name="connsiteY4160" fmla="*/ 775828 h 5893281"/>
              <a:gd name="connsiteX4161" fmla="*/ 8921138 w 10035679"/>
              <a:gd name="connsiteY4161" fmla="*/ 793942 h 5893281"/>
              <a:gd name="connsiteX4162" fmla="*/ 8935629 w 10035679"/>
              <a:gd name="connsiteY4162" fmla="*/ 818696 h 5893281"/>
              <a:gd name="connsiteX4163" fmla="*/ 8943479 w 10035679"/>
              <a:gd name="connsiteY4163" fmla="*/ 851901 h 5893281"/>
              <a:gd name="connsiteX4164" fmla="*/ 8896987 w 10035679"/>
              <a:gd name="connsiteY4164" fmla="*/ 843449 h 5893281"/>
              <a:gd name="connsiteX4165" fmla="*/ 8854121 w 10035679"/>
              <a:gd name="connsiteY4165" fmla="*/ 828958 h 5893281"/>
              <a:gd name="connsiteX4166" fmla="*/ 8822121 w 10035679"/>
              <a:gd name="connsiteY4166" fmla="*/ 808431 h 5893281"/>
              <a:gd name="connsiteX4167" fmla="*/ 8801593 w 10035679"/>
              <a:gd name="connsiteY4167" fmla="*/ 780054 h 5893281"/>
              <a:gd name="connsiteX4168" fmla="*/ 8805819 w 10035679"/>
              <a:gd name="connsiteY4168" fmla="*/ 775828 h 5893281"/>
              <a:gd name="connsiteX4169" fmla="*/ 8805819 w 10035679"/>
              <a:gd name="connsiteY4169" fmla="*/ 771602 h 5893281"/>
              <a:gd name="connsiteX4170" fmla="*/ 8807630 w 10035679"/>
              <a:gd name="connsiteY4170" fmla="*/ 769791 h 5893281"/>
              <a:gd name="connsiteX4171" fmla="*/ 8807630 w 10035679"/>
              <a:gd name="connsiteY4171" fmla="*/ 761337 h 5893281"/>
              <a:gd name="connsiteX4172" fmla="*/ 2003282 w 10035679"/>
              <a:gd name="connsiteY4172" fmla="*/ 732356 h 5893281"/>
              <a:gd name="connsiteX4173" fmla="*/ 2015357 w 10035679"/>
              <a:gd name="connsiteY4173" fmla="*/ 732356 h 5893281"/>
              <a:gd name="connsiteX4174" fmla="*/ 2017168 w 10035679"/>
              <a:gd name="connsiteY4174" fmla="*/ 732356 h 5893281"/>
              <a:gd name="connsiteX4175" fmla="*/ 2021394 w 10035679"/>
              <a:gd name="connsiteY4175" fmla="*/ 736582 h 5893281"/>
              <a:gd name="connsiteX4176" fmla="*/ 2025620 w 10035679"/>
              <a:gd name="connsiteY4176" fmla="*/ 736582 h 5893281"/>
              <a:gd name="connsiteX4177" fmla="*/ 2029243 w 10035679"/>
              <a:gd name="connsiteY4177" fmla="*/ 740809 h 5893281"/>
              <a:gd name="connsiteX4178" fmla="*/ 2031659 w 10035679"/>
              <a:gd name="connsiteY4178" fmla="*/ 746847 h 5893281"/>
              <a:gd name="connsiteX4179" fmla="*/ 2035280 w 10035679"/>
              <a:gd name="connsiteY4179" fmla="*/ 751073 h 5893281"/>
              <a:gd name="connsiteX4180" fmla="*/ 2035280 w 10035679"/>
              <a:gd name="connsiteY4180" fmla="*/ 761336 h 5893281"/>
              <a:gd name="connsiteX4181" fmla="*/ 2035280 w 10035679"/>
              <a:gd name="connsiteY4181" fmla="*/ 771601 h 5893281"/>
              <a:gd name="connsiteX4182" fmla="*/ 2029243 w 10035679"/>
              <a:gd name="connsiteY4182" fmla="*/ 793939 h 5893281"/>
              <a:gd name="connsiteX4183" fmla="*/ 2025620 w 10035679"/>
              <a:gd name="connsiteY4183" fmla="*/ 827147 h 5893281"/>
              <a:gd name="connsiteX4184" fmla="*/ 2021394 w 10035679"/>
              <a:gd name="connsiteY4184" fmla="*/ 851900 h 5893281"/>
              <a:gd name="connsiteX4185" fmla="*/ 2011129 w 10035679"/>
              <a:gd name="connsiteY4185" fmla="*/ 856126 h 5893281"/>
              <a:gd name="connsiteX4186" fmla="*/ 2003282 w 10035679"/>
              <a:gd name="connsiteY4186" fmla="*/ 857939 h 5893281"/>
              <a:gd name="connsiteX4187" fmla="*/ 1997243 w 10035679"/>
              <a:gd name="connsiteY4187" fmla="*/ 866391 h 5893281"/>
              <a:gd name="connsiteX4188" fmla="*/ 1988791 w 10035679"/>
              <a:gd name="connsiteY4188" fmla="*/ 866391 h 5893281"/>
              <a:gd name="connsiteX4189" fmla="*/ 1988791 w 10035679"/>
              <a:gd name="connsiteY4189" fmla="*/ 862165 h 5893281"/>
              <a:gd name="connsiteX4190" fmla="*/ 1986980 w 10035679"/>
              <a:gd name="connsiteY4190" fmla="*/ 862165 h 5893281"/>
              <a:gd name="connsiteX4191" fmla="*/ 1982752 w 10035679"/>
              <a:gd name="connsiteY4191" fmla="*/ 857939 h 5893281"/>
              <a:gd name="connsiteX4192" fmla="*/ 1974905 w 10035679"/>
              <a:gd name="connsiteY4192" fmla="*/ 851900 h 5893281"/>
              <a:gd name="connsiteX4193" fmla="*/ 1972489 w 10035679"/>
              <a:gd name="connsiteY4193" fmla="*/ 843448 h 5893281"/>
              <a:gd name="connsiteX4194" fmla="*/ 1972489 w 10035679"/>
              <a:gd name="connsiteY4194" fmla="*/ 833183 h 5893281"/>
              <a:gd name="connsiteX4195" fmla="*/ 1972489 w 10035679"/>
              <a:gd name="connsiteY4195" fmla="*/ 827147 h 5893281"/>
              <a:gd name="connsiteX4196" fmla="*/ 1964640 w 10035679"/>
              <a:gd name="connsiteY4196" fmla="*/ 818694 h 5893281"/>
              <a:gd name="connsiteX4197" fmla="*/ 1950754 w 10035679"/>
              <a:gd name="connsiteY4197" fmla="*/ 808430 h 5893281"/>
              <a:gd name="connsiteX4198" fmla="*/ 1932037 w 10035679"/>
              <a:gd name="connsiteY4198" fmla="*/ 804204 h 5893281"/>
              <a:gd name="connsiteX4199" fmla="*/ 1916338 w 10035679"/>
              <a:gd name="connsiteY4199" fmla="*/ 808430 h 5893281"/>
              <a:gd name="connsiteX4200" fmla="*/ 1897623 w 10035679"/>
              <a:gd name="connsiteY4200" fmla="*/ 804204 h 5893281"/>
              <a:gd name="connsiteX4201" fmla="*/ 1879509 w 10035679"/>
              <a:gd name="connsiteY4201" fmla="*/ 793939 h 5893281"/>
              <a:gd name="connsiteX4202" fmla="*/ 1865623 w 10035679"/>
              <a:gd name="connsiteY4202" fmla="*/ 771601 h 5893281"/>
              <a:gd name="connsiteX4203" fmla="*/ 1873472 w 10035679"/>
              <a:gd name="connsiteY4203" fmla="*/ 771601 h 5893281"/>
              <a:gd name="connsiteX4204" fmla="*/ 1877698 w 10035679"/>
              <a:gd name="connsiteY4204" fmla="*/ 765564 h 5893281"/>
              <a:gd name="connsiteX4205" fmla="*/ 1879509 w 10035679"/>
              <a:gd name="connsiteY4205" fmla="*/ 761336 h 5893281"/>
              <a:gd name="connsiteX4206" fmla="*/ 1879509 w 10035679"/>
              <a:gd name="connsiteY4206" fmla="*/ 759525 h 5893281"/>
              <a:gd name="connsiteX4207" fmla="*/ 1883735 w 10035679"/>
              <a:gd name="connsiteY4207" fmla="*/ 759525 h 5893281"/>
              <a:gd name="connsiteX4208" fmla="*/ 1887963 w 10035679"/>
              <a:gd name="connsiteY4208" fmla="*/ 759525 h 5893281"/>
              <a:gd name="connsiteX4209" fmla="*/ 1894000 w 10035679"/>
              <a:gd name="connsiteY4209" fmla="*/ 759525 h 5893281"/>
              <a:gd name="connsiteX4210" fmla="*/ 1906075 w 10035679"/>
              <a:gd name="connsiteY4210" fmla="*/ 755299 h 5893281"/>
              <a:gd name="connsiteX4211" fmla="*/ 1926000 w 10035679"/>
              <a:gd name="connsiteY4211" fmla="*/ 761336 h 5893281"/>
              <a:gd name="connsiteX4212" fmla="*/ 1950754 w 10035679"/>
              <a:gd name="connsiteY4212" fmla="*/ 759525 h 5893281"/>
              <a:gd name="connsiteX4213" fmla="*/ 1978526 w 10035679"/>
              <a:gd name="connsiteY4213" fmla="*/ 755299 h 5893281"/>
              <a:gd name="connsiteX4214" fmla="*/ 2003282 w 10035679"/>
              <a:gd name="connsiteY4214" fmla="*/ 755299 h 5893281"/>
              <a:gd name="connsiteX4215" fmla="*/ 1717706 w 10035679"/>
              <a:gd name="connsiteY4215" fmla="*/ 726320 h 5893281"/>
              <a:gd name="connsiteX4216" fmla="*/ 1727970 w 10035679"/>
              <a:gd name="connsiteY4216" fmla="*/ 726320 h 5893281"/>
              <a:gd name="connsiteX4217" fmla="*/ 1741856 w 10035679"/>
              <a:gd name="connsiteY4217" fmla="*/ 726320 h 5893281"/>
              <a:gd name="connsiteX4218" fmla="*/ 1746083 w 10035679"/>
              <a:gd name="connsiteY4218" fmla="*/ 732357 h 5893281"/>
              <a:gd name="connsiteX4219" fmla="*/ 1749706 w 10035679"/>
              <a:gd name="connsiteY4219" fmla="*/ 736585 h 5893281"/>
              <a:gd name="connsiteX4220" fmla="*/ 1752121 w 10035679"/>
              <a:gd name="connsiteY4220" fmla="*/ 745037 h 5893281"/>
              <a:gd name="connsiteX4221" fmla="*/ 1752121 w 10035679"/>
              <a:gd name="connsiteY4221" fmla="*/ 751074 h 5893281"/>
              <a:gd name="connsiteX4222" fmla="*/ 1756347 w 10035679"/>
              <a:gd name="connsiteY4222" fmla="*/ 759528 h 5893281"/>
              <a:gd name="connsiteX4223" fmla="*/ 1756347 w 10035679"/>
              <a:gd name="connsiteY4223" fmla="*/ 771601 h 5893281"/>
              <a:gd name="connsiteX4224" fmla="*/ 1749706 w 10035679"/>
              <a:gd name="connsiteY4224" fmla="*/ 771601 h 5893281"/>
              <a:gd name="connsiteX4225" fmla="*/ 1749706 w 10035679"/>
              <a:gd name="connsiteY4225" fmla="*/ 780056 h 5893281"/>
              <a:gd name="connsiteX4226" fmla="*/ 1756347 w 10035679"/>
              <a:gd name="connsiteY4226" fmla="*/ 780056 h 5893281"/>
              <a:gd name="connsiteX4227" fmla="*/ 1766007 w 10035679"/>
              <a:gd name="connsiteY4227" fmla="*/ 783677 h 5893281"/>
              <a:gd name="connsiteX4228" fmla="*/ 1778082 w 10035679"/>
              <a:gd name="connsiteY4228" fmla="*/ 786092 h 5893281"/>
              <a:gd name="connsiteX4229" fmla="*/ 1788347 w 10035679"/>
              <a:gd name="connsiteY4229" fmla="*/ 786092 h 5893281"/>
              <a:gd name="connsiteX4230" fmla="*/ 1802836 w 10035679"/>
              <a:gd name="connsiteY4230" fmla="*/ 786092 h 5893281"/>
              <a:gd name="connsiteX4231" fmla="*/ 1808874 w 10035679"/>
              <a:gd name="connsiteY4231" fmla="*/ 780056 h 5893281"/>
              <a:gd name="connsiteX4232" fmla="*/ 1812496 w 10035679"/>
              <a:gd name="connsiteY4232" fmla="*/ 775829 h 5893281"/>
              <a:gd name="connsiteX4233" fmla="*/ 1816722 w 10035679"/>
              <a:gd name="connsiteY4233" fmla="*/ 775829 h 5893281"/>
              <a:gd name="connsiteX4234" fmla="*/ 1820950 w 10035679"/>
              <a:gd name="connsiteY4234" fmla="*/ 775829 h 5893281"/>
              <a:gd name="connsiteX4235" fmla="*/ 1826987 w 10035679"/>
              <a:gd name="connsiteY4235" fmla="*/ 780056 h 5893281"/>
              <a:gd name="connsiteX4236" fmla="*/ 1831213 w 10035679"/>
              <a:gd name="connsiteY4236" fmla="*/ 783677 h 5893281"/>
              <a:gd name="connsiteX4237" fmla="*/ 1831213 w 10035679"/>
              <a:gd name="connsiteY4237" fmla="*/ 786092 h 5893281"/>
              <a:gd name="connsiteX4238" fmla="*/ 1831213 w 10035679"/>
              <a:gd name="connsiteY4238" fmla="*/ 790318 h 5893281"/>
              <a:gd name="connsiteX4239" fmla="*/ 1834836 w 10035679"/>
              <a:gd name="connsiteY4239" fmla="*/ 793942 h 5893281"/>
              <a:gd name="connsiteX4240" fmla="*/ 1834836 w 10035679"/>
              <a:gd name="connsiteY4240" fmla="*/ 800583 h 5893281"/>
              <a:gd name="connsiteX4241" fmla="*/ 1831213 w 10035679"/>
              <a:gd name="connsiteY4241" fmla="*/ 808432 h 5893281"/>
              <a:gd name="connsiteX4242" fmla="*/ 1831213 w 10035679"/>
              <a:gd name="connsiteY4242" fmla="*/ 812658 h 5893281"/>
              <a:gd name="connsiteX4243" fmla="*/ 1831213 w 10035679"/>
              <a:gd name="connsiteY4243" fmla="*/ 815074 h 5893281"/>
              <a:gd name="connsiteX4244" fmla="*/ 1831213 w 10035679"/>
              <a:gd name="connsiteY4244" fmla="*/ 818695 h 5893281"/>
              <a:gd name="connsiteX4245" fmla="*/ 1826987 w 10035679"/>
              <a:gd name="connsiteY4245" fmla="*/ 827147 h 5893281"/>
              <a:gd name="connsiteX4246" fmla="*/ 1806459 w 10035679"/>
              <a:gd name="connsiteY4246" fmla="*/ 837412 h 5893281"/>
              <a:gd name="connsiteX4247" fmla="*/ 1780498 w 10035679"/>
              <a:gd name="connsiteY4247" fmla="*/ 837412 h 5893281"/>
              <a:gd name="connsiteX4248" fmla="*/ 1752121 w 10035679"/>
              <a:gd name="connsiteY4248" fmla="*/ 837412 h 5893281"/>
              <a:gd name="connsiteX4249" fmla="*/ 1723744 w 10035679"/>
              <a:gd name="connsiteY4249" fmla="*/ 843449 h 5893281"/>
              <a:gd name="connsiteX4250" fmla="*/ 1703217 w 10035679"/>
              <a:gd name="connsiteY4250" fmla="*/ 857940 h 5893281"/>
              <a:gd name="connsiteX4251" fmla="*/ 1679066 w 10035679"/>
              <a:gd name="connsiteY4251" fmla="*/ 876656 h 5893281"/>
              <a:gd name="connsiteX4252" fmla="*/ 1656726 w 10035679"/>
              <a:gd name="connsiteY4252" fmla="*/ 894768 h 5893281"/>
              <a:gd name="connsiteX4253" fmla="*/ 1626539 w 10035679"/>
              <a:gd name="connsiteY4253" fmla="*/ 905033 h 5893281"/>
              <a:gd name="connsiteX4254" fmla="*/ 1622313 w 10035679"/>
              <a:gd name="connsiteY4254" fmla="*/ 898995 h 5893281"/>
              <a:gd name="connsiteX4255" fmla="*/ 1618087 w 10035679"/>
              <a:gd name="connsiteY4255" fmla="*/ 891147 h 5893281"/>
              <a:gd name="connsiteX4256" fmla="*/ 1618087 w 10035679"/>
              <a:gd name="connsiteY4256" fmla="*/ 884506 h 5893281"/>
              <a:gd name="connsiteX4257" fmla="*/ 1614464 w 10035679"/>
              <a:gd name="connsiteY4257" fmla="*/ 872430 h 5893281"/>
              <a:gd name="connsiteX4258" fmla="*/ 1626539 w 10035679"/>
              <a:gd name="connsiteY4258" fmla="*/ 866392 h 5893281"/>
              <a:gd name="connsiteX4259" fmla="*/ 1636804 w 10035679"/>
              <a:gd name="connsiteY4259" fmla="*/ 857940 h 5893281"/>
              <a:gd name="connsiteX4260" fmla="*/ 1642840 w 10035679"/>
              <a:gd name="connsiteY4260" fmla="*/ 847677 h 5893281"/>
              <a:gd name="connsiteX4261" fmla="*/ 1650690 w 10035679"/>
              <a:gd name="connsiteY4261" fmla="*/ 837412 h 5893281"/>
              <a:gd name="connsiteX4262" fmla="*/ 1654916 w 10035679"/>
              <a:gd name="connsiteY4262" fmla="*/ 827147 h 5893281"/>
              <a:gd name="connsiteX4263" fmla="*/ 1614464 w 10035679"/>
              <a:gd name="connsiteY4263" fmla="*/ 827147 h 5893281"/>
              <a:gd name="connsiteX4264" fmla="*/ 1589710 w 10035679"/>
              <a:gd name="connsiteY4264" fmla="*/ 837412 h 5893281"/>
              <a:gd name="connsiteX4265" fmla="*/ 1561936 w 10035679"/>
              <a:gd name="connsiteY4265" fmla="*/ 841638 h 5893281"/>
              <a:gd name="connsiteX4266" fmla="*/ 1529334 w 10035679"/>
              <a:gd name="connsiteY4266" fmla="*/ 837412 h 5893281"/>
              <a:gd name="connsiteX4267" fmla="*/ 1508806 w 10035679"/>
              <a:gd name="connsiteY4267" fmla="*/ 827147 h 5893281"/>
              <a:gd name="connsiteX4268" fmla="*/ 1499146 w 10035679"/>
              <a:gd name="connsiteY4268" fmla="*/ 827147 h 5893281"/>
              <a:gd name="connsiteX4269" fmla="*/ 1499146 w 10035679"/>
              <a:gd name="connsiteY4269" fmla="*/ 818695 h 5893281"/>
              <a:gd name="connsiteX4270" fmla="*/ 1508806 w 10035679"/>
              <a:gd name="connsiteY4270" fmla="*/ 815074 h 5893281"/>
              <a:gd name="connsiteX4271" fmla="*/ 1517258 w 10035679"/>
              <a:gd name="connsiteY4271" fmla="*/ 812658 h 5893281"/>
              <a:gd name="connsiteX4272" fmla="*/ 1519071 w 10035679"/>
              <a:gd name="connsiteY4272" fmla="*/ 808432 h 5893281"/>
              <a:gd name="connsiteX4273" fmla="*/ 1526918 w 10035679"/>
              <a:gd name="connsiteY4273" fmla="*/ 804204 h 5893281"/>
              <a:gd name="connsiteX4274" fmla="*/ 1529334 w 10035679"/>
              <a:gd name="connsiteY4274" fmla="*/ 793942 h 5893281"/>
              <a:gd name="connsiteX4275" fmla="*/ 1523297 w 10035679"/>
              <a:gd name="connsiteY4275" fmla="*/ 793942 h 5893281"/>
              <a:gd name="connsiteX4276" fmla="*/ 1523297 w 10035679"/>
              <a:gd name="connsiteY4276" fmla="*/ 786092 h 5893281"/>
              <a:gd name="connsiteX4277" fmla="*/ 1533560 w 10035679"/>
              <a:gd name="connsiteY4277" fmla="*/ 786092 h 5893281"/>
              <a:gd name="connsiteX4278" fmla="*/ 1541409 w 10035679"/>
              <a:gd name="connsiteY4278" fmla="*/ 783677 h 5893281"/>
              <a:gd name="connsiteX4279" fmla="*/ 1547447 w 10035679"/>
              <a:gd name="connsiteY4279" fmla="*/ 783677 h 5893281"/>
              <a:gd name="connsiteX4280" fmla="*/ 1555295 w 10035679"/>
              <a:gd name="connsiteY4280" fmla="*/ 780056 h 5893281"/>
              <a:gd name="connsiteX4281" fmla="*/ 1551673 w 10035679"/>
              <a:gd name="connsiteY4281" fmla="*/ 775829 h 5893281"/>
              <a:gd name="connsiteX4282" fmla="*/ 1547447 w 10035679"/>
              <a:gd name="connsiteY4282" fmla="*/ 771601 h 5893281"/>
              <a:gd name="connsiteX4283" fmla="*/ 1543222 w 10035679"/>
              <a:gd name="connsiteY4283" fmla="*/ 769791 h 5893281"/>
              <a:gd name="connsiteX4284" fmla="*/ 1543222 w 10035679"/>
              <a:gd name="connsiteY4284" fmla="*/ 765565 h 5893281"/>
              <a:gd name="connsiteX4285" fmla="*/ 1541409 w 10035679"/>
              <a:gd name="connsiteY4285" fmla="*/ 761339 h 5893281"/>
              <a:gd name="connsiteX4286" fmla="*/ 1537183 w 10035679"/>
              <a:gd name="connsiteY4286" fmla="*/ 755300 h 5893281"/>
              <a:gd name="connsiteX4287" fmla="*/ 1543222 w 10035679"/>
              <a:gd name="connsiteY4287" fmla="*/ 755300 h 5893281"/>
              <a:gd name="connsiteX4288" fmla="*/ 1547447 w 10035679"/>
              <a:gd name="connsiteY4288" fmla="*/ 751074 h 5893281"/>
              <a:gd name="connsiteX4289" fmla="*/ 1551673 w 10035679"/>
              <a:gd name="connsiteY4289" fmla="*/ 751074 h 5893281"/>
              <a:gd name="connsiteX4290" fmla="*/ 1555295 w 10035679"/>
              <a:gd name="connsiteY4290" fmla="*/ 746848 h 5893281"/>
              <a:gd name="connsiteX4291" fmla="*/ 1593936 w 10035679"/>
              <a:gd name="connsiteY4291" fmla="*/ 759528 h 5893281"/>
              <a:gd name="connsiteX4292" fmla="*/ 1626539 w 10035679"/>
              <a:gd name="connsiteY4292" fmla="*/ 771601 h 5893281"/>
              <a:gd name="connsiteX4293" fmla="*/ 1654916 w 10035679"/>
              <a:gd name="connsiteY4293" fmla="*/ 786092 h 5893281"/>
              <a:gd name="connsiteX4294" fmla="*/ 1685103 w 10035679"/>
              <a:gd name="connsiteY4294" fmla="*/ 798168 h 5893281"/>
              <a:gd name="connsiteX4295" fmla="*/ 1723744 w 10035679"/>
              <a:gd name="connsiteY4295" fmla="*/ 800583 h 5893281"/>
              <a:gd name="connsiteX4296" fmla="*/ 1717706 w 10035679"/>
              <a:gd name="connsiteY4296" fmla="*/ 783677 h 5893281"/>
              <a:gd name="connsiteX4297" fmla="*/ 1711669 w 10035679"/>
              <a:gd name="connsiteY4297" fmla="*/ 769791 h 5893281"/>
              <a:gd name="connsiteX4298" fmla="*/ 1707443 w 10035679"/>
              <a:gd name="connsiteY4298" fmla="*/ 759528 h 5893281"/>
              <a:gd name="connsiteX4299" fmla="*/ 1703217 w 10035679"/>
              <a:gd name="connsiteY4299" fmla="*/ 732357 h 5893281"/>
              <a:gd name="connsiteX4300" fmla="*/ 1711669 w 10035679"/>
              <a:gd name="connsiteY4300" fmla="*/ 730546 h 5893281"/>
              <a:gd name="connsiteX4301" fmla="*/ 1508805 w 10035679"/>
              <a:gd name="connsiteY4301" fmla="*/ 682849 h 5893281"/>
              <a:gd name="connsiteX4302" fmla="*/ 1508805 w 10035679"/>
              <a:gd name="connsiteY4302" fmla="*/ 697340 h 5893281"/>
              <a:gd name="connsiteX4303" fmla="*/ 1508805 w 10035679"/>
              <a:gd name="connsiteY4303" fmla="*/ 707603 h 5893281"/>
              <a:gd name="connsiteX4304" fmla="*/ 1513031 w 10035679"/>
              <a:gd name="connsiteY4304" fmla="*/ 717868 h 5893281"/>
              <a:gd name="connsiteX4305" fmla="*/ 1508805 w 10035679"/>
              <a:gd name="connsiteY4305" fmla="*/ 726320 h 5893281"/>
              <a:gd name="connsiteX4306" fmla="*/ 1508805 w 10035679"/>
              <a:gd name="connsiteY4306" fmla="*/ 732359 h 5893281"/>
              <a:gd name="connsiteX4307" fmla="*/ 1499145 w 10035679"/>
              <a:gd name="connsiteY4307" fmla="*/ 740811 h 5893281"/>
              <a:gd name="connsiteX4308" fmla="*/ 1488882 w 10035679"/>
              <a:gd name="connsiteY4308" fmla="*/ 746848 h 5893281"/>
              <a:gd name="connsiteX4309" fmla="*/ 1476807 w 10035679"/>
              <a:gd name="connsiteY4309" fmla="*/ 755300 h 5893281"/>
              <a:gd name="connsiteX4310" fmla="*/ 1470768 w 10035679"/>
              <a:gd name="connsiteY4310" fmla="*/ 765565 h 5893281"/>
              <a:gd name="connsiteX4311" fmla="*/ 1456278 w 10035679"/>
              <a:gd name="connsiteY4311" fmla="*/ 759529 h 5893281"/>
              <a:gd name="connsiteX4312" fmla="*/ 1448430 w 10035679"/>
              <a:gd name="connsiteY4312" fmla="*/ 755300 h 5893281"/>
              <a:gd name="connsiteX4313" fmla="*/ 1442392 w 10035679"/>
              <a:gd name="connsiteY4313" fmla="*/ 751074 h 5893281"/>
              <a:gd name="connsiteX4314" fmla="*/ 1438166 w 10035679"/>
              <a:gd name="connsiteY4314" fmla="*/ 746848 h 5893281"/>
              <a:gd name="connsiteX4315" fmla="*/ 1432129 w 10035679"/>
              <a:gd name="connsiteY4315" fmla="*/ 740811 h 5893281"/>
              <a:gd name="connsiteX4316" fmla="*/ 1427903 w 10035679"/>
              <a:gd name="connsiteY4316" fmla="*/ 775830 h 5893281"/>
              <a:gd name="connsiteX4317" fmla="*/ 1417638 w 10035679"/>
              <a:gd name="connsiteY4317" fmla="*/ 793943 h 5893281"/>
              <a:gd name="connsiteX4318" fmla="*/ 1391677 w 10035679"/>
              <a:gd name="connsiteY4318" fmla="*/ 800584 h 5893281"/>
              <a:gd name="connsiteX4319" fmla="*/ 1371149 w 10035679"/>
              <a:gd name="connsiteY4319" fmla="*/ 800584 h 5893281"/>
              <a:gd name="connsiteX4320" fmla="*/ 1348809 w 10035679"/>
              <a:gd name="connsiteY4320" fmla="*/ 800584 h 5893281"/>
              <a:gd name="connsiteX4321" fmla="*/ 1322848 w 10035679"/>
              <a:gd name="connsiteY4321" fmla="*/ 800584 h 5893281"/>
              <a:gd name="connsiteX4322" fmla="*/ 1322848 w 10035679"/>
              <a:gd name="connsiteY4322" fmla="*/ 771604 h 5893281"/>
              <a:gd name="connsiteX4323" fmla="*/ 1360885 w 10035679"/>
              <a:gd name="connsiteY4323" fmla="*/ 745037 h 5893281"/>
              <a:gd name="connsiteX4324" fmla="*/ 1403752 w 10035679"/>
              <a:gd name="connsiteY4324" fmla="*/ 717868 h 5893281"/>
              <a:gd name="connsiteX4325" fmla="*/ 1452051 w 10035679"/>
              <a:gd name="connsiteY4325" fmla="*/ 697340 h 5893281"/>
              <a:gd name="connsiteX4326" fmla="*/ 8659712 w 10035679"/>
              <a:gd name="connsiteY4326" fmla="*/ 682849 h 5893281"/>
              <a:gd name="connsiteX4327" fmla="*/ 8678427 w 10035679"/>
              <a:gd name="connsiteY4327" fmla="*/ 682849 h 5893281"/>
              <a:gd name="connsiteX4328" fmla="*/ 8684466 w 10035679"/>
              <a:gd name="connsiteY4328" fmla="*/ 701566 h 5893281"/>
              <a:gd name="connsiteX4329" fmla="*/ 8684466 w 10035679"/>
              <a:gd name="connsiteY4329" fmla="*/ 722093 h 5893281"/>
              <a:gd name="connsiteX4330" fmla="*/ 8684466 w 10035679"/>
              <a:gd name="connsiteY4330" fmla="*/ 746847 h 5893281"/>
              <a:gd name="connsiteX4331" fmla="*/ 8716464 w 10035679"/>
              <a:gd name="connsiteY4331" fmla="*/ 736584 h 5893281"/>
              <a:gd name="connsiteX4332" fmla="*/ 8741220 w 10035679"/>
              <a:gd name="connsiteY4332" fmla="*/ 722093 h 5893281"/>
              <a:gd name="connsiteX4333" fmla="*/ 8769596 w 10035679"/>
              <a:gd name="connsiteY4333" fmla="*/ 707602 h 5893281"/>
              <a:gd name="connsiteX4334" fmla="*/ 8769596 w 10035679"/>
              <a:gd name="connsiteY4334" fmla="*/ 818696 h 5893281"/>
              <a:gd name="connsiteX4335" fmla="*/ 8769596 w 10035679"/>
              <a:gd name="connsiteY4335" fmla="*/ 822922 h 5893281"/>
              <a:gd name="connsiteX4336" fmla="*/ 8765370 w 10035679"/>
              <a:gd name="connsiteY4336" fmla="*/ 822922 h 5893281"/>
              <a:gd name="connsiteX4337" fmla="*/ 8763558 w 10035679"/>
              <a:gd name="connsiteY4337" fmla="*/ 827150 h 5893281"/>
              <a:gd name="connsiteX4338" fmla="*/ 8736992 w 10035679"/>
              <a:gd name="connsiteY4338" fmla="*/ 827150 h 5893281"/>
              <a:gd name="connsiteX4339" fmla="*/ 8702578 w 10035679"/>
              <a:gd name="connsiteY4339" fmla="*/ 828960 h 5893281"/>
              <a:gd name="connsiteX4340" fmla="*/ 8668165 w 10035679"/>
              <a:gd name="connsiteY4340" fmla="*/ 833187 h 5893281"/>
              <a:gd name="connsiteX4341" fmla="*/ 8639788 w 10035679"/>
              <a:gd name="connsiteY4341" fmla="*/ 837413 h 5893281"/>
              <a:gd name="connsiteX4342" fmla="*/ 8617448 w 10035679"/>
              <a:gd name="connsiteY4342" fmla="*/ 841639 h 5893281"/>
              <a:gd name="connsiteX4343" fmla="*/ 8607185 w 10035679"/>
              <a:gd name="connsiteY4343" fmla="*/ 843452 h 5893281"/>
              <a:gd name="connsiteX4344" fmla="*/ 8583034 w 10035679"/>
              <a:gd name="connsiteY4344" fmla="*/ 822922 h 5893281"/>
              <a:gd name="connsiteX4345" fmla="*/ 8564920 w 10035679"/>
              <a:gd name="connsiteY4345" fmla="*/ 793942 h 5893281"/>
              <a:gd name="connsiteX4346" fmla="*/ 8554657 w 10035679"/>
              <a:gd name="connsiteY4346" fmla="*/ 755300 h 5893281"/>
              <a:gd name="connsiteX4347" fmla="*/ 8556468 w 10035679"/>
              <a:gd name="connsiteY4347" fmla="*/ 745037 h 5893281"/>
              <a:gd name="connsiteX4348" fmla="*/ 8560694 w 10035679"/>
              <a:gd name="connsiteY4348" fmla="*/ 736584 h 5893281"/>
              <a:gd name="connsiteX4349" fmla="*/ 8564920 w 10035679"/>
              <a:gd name="connsiteY4349" fmla="*/ 730546 h 5893281"/>
              <a:gd name="connsiteX4350" fmla="*/ 8569148 w 10035679"/>
              <a:gd name="connsiteY4350" fmla="*/ 722093 h 5893281"/>
              <a:gd name="connsiteX4351" fmla="*/ 8570959 w 10035679"/>
              <a:gd name="connsiteY4351" fmla="*/ 716057 h 5893281"/>
              <a:gd name="connsiteX4352" fmla="*/ 8584845 w 10035679"/>
              <a:gd name="connsiteY4352" fmla="*/ 707602 h 5893281"/>
              <a:gd name="connsiteX4353" fmla="*/ 8603562 w 10035679"/>
              <a:gd name="connsiteY4353" fmla="*/ 697340 h 5893281"/>
              <a:gd name="connsiteX4354" fmla="*/ 8631938 w 10035679"/>
              <a:gd name="connsiteY4354" fmla="*/ 687075 h 5893281"/>
              <a:gd name="connsiteX4355" fmla="*/ 2728395 w 10035679"/>
              <a:gd name="connsiteY4355" fmla="*/ 682849 h 5893281"/>
              <a:gd name="connsiteX4356" fmla="*/ 2752548 w 10035679"/>
              <a:gd name="connsiteY4356" fmla="*/ 693113 h 5893281"/>
              <a:gd name="connsiteX4357" fmla="*/ 2752548 w 10035679"/>
              <a:gd name="connsiteY4357" fmla="*/ 701565 h 5893281"/>
              <a:gd name="connsiteX4358" fmla="*/ 2742283 w 10035679"/>
              <a:gd name="connsiteY4358" fmla="*/ 701565 h 5893281"/>
              <a:gd name="connsiteX4359" fmla="*/ 2736245 w 10035679"/>
              <a:gd name="connsiteY4359" fmla="*/ 701565 h 5893281"/>
              <a:gd name="connsiteX4360" fmla="*/ 2732019 w 10035679"/>
              <a:gd name="connsiteY4360" fmla="*/ 701565 h 5893281"/>
              <a:gd name="connsiteX4361" fmla="*/ 2728395 w 10035679"/>
              <a:gd name="connsiteY4361" fmla="*/ 697339 h 5893281"/>
              <a:gd name="connsiteX4362" fmla="*/ 2728395 w 10035679"/>
              <a:gd name="connsiteY4362" fmla="*/ 693113 h 5893281"/>
              <a:gd name="connsiteX4363" fmla="*/ 1988793 w 10035679"/>
              <a:gd name="connsiteY4363" fmla="*/ 668964 h 5893281"/>
              <a:gd name="connsiteX4364" fmla="*/ 2053998 w 10035679"/>
              <a:gd name="connsiteY4364" fmla="*/ 668964 h 5893281"/>
              <a:gd name="connsiteX4365" fmla="*/ 2053998 w 10035679"/>
              <a:gd name="connsiteY4365" fmla="*/ 675000 h 5893281"/>
              <a:gd name="connsiteX4366" fmla="*/ 2057621 w 10035679"/>
              <a:gd name="connsiteY4366" fmla="*/ 682849 h 5893281"/>
              <a:gd name="connsiteX4367" fmla="*/ 2057621 w 10035679"/>
              <a:gd name="connsiteY4367" fmla="*/ 689491 h 5893281"/>
              <a:gd name="connsiteX4368" fmla="*/ 2060037 w 10035679"/>
              <a:gd name="connsiteY4368" fmla="*/ 701566 h 5893281"/>
              <a:gd name="connsiteX4369" fmla="*/ 2043735 w 10035679"/>
              <a:gd name="connsiteY4369" fmla="*/ 701566 h 5893281"/>
              <a:gd name="connsiteX4370" fmla="*/ 2035281 w 10035679"/>
              <a:gd name="connsiteY4370" fmla="*/ 701566 h 5893281"/>
              <a:gd name="connsiteX4371" fmla="*/ 2029245 w 10035679"/>
              <a:gd name="connsiteY4371" fmla="*/ 701566 h 5893281"/>
              <a:gd name="connsiteX4372" fmla="*/ 2015359 w 10035679"/>
              <a:gd name="connsiteY4372" fmla="*/ 697340 h 5893281"/>
              <a:gd name="connsiteX4373" fmla="*/ 2003283 w 10035679"/>
              <a:gd name="connsiteY4373" fmla="*/ 697340 h 5893281"/>
              <a:gd name="connsiteX4374" fmla="*/ 1988793 w 10035679"/>
              <a:gd name="connsiteY4374" fmla="*/ 693114 h 5893281"/>
              <a:gd name="connsiteX4375" fmla="*/ 2140938 w 10035679"/>
              <a:gd name="connsiteY4375" fmla="*/ 668961 h 5893281"/>
              <a:gd name="connsiteX4376" fmla="*/ 2153014 w 10035679"/>
              <a:gd name="connsiteY4376" fmla="*/ 668961 h 5893281"/>
              <a:gd name="connsiteX4377" fmla="*/ 2159050 w 10035679"/>
              <a:gd name="connsiteY4377" fmla="*/ 689489 h 5893281"/>
              <a:gd name="connsiteX4378" fmla="*/ 2173541 w 10035679"/>
              <a:gd name="connsiteY4378" fmla="*/ 697338 h 5893281"/>
              <a:gd name="connsiteX4379" fmla="*/ 2195276 w 10035679"/>
              <a:gd name="connsiteY4379" fmla="*/ 697338 h 5893281"/>
              <a:gd name="connsiteX4380" fmla="*/ 2229690 w 10035679"/>
              <a:gd name="connsiteY4380" fmla="*/ 693112 h 5893281"/>
              <a:gd name="connsiteX4381" fmla="*/ 2229690 w 10035679"/>
              <a:gd name="connsiteY4381" fmla="*/ 701564 h 5893281"/>
              <a:gd name="connsiteX4382" fmla="*/ 2233918 w 10035679"/>
              <a:gd name="connsiteY4382" fmla="*/ 711829 h 5893281"/>
              <a:gd name="connsiteX4383" fmla="*/ 2238144 w 10035679"/>
              <a:gd name="connsiteY4383" fmla="*/ 722092 h 5893281"/>
              <a:gd name="connsiteX4384" fmla="*/ 2238144 w 10035679"/>
              <a:gd name="connsiteY4384" fmla="*/ 730544 h 5893281"/>
              <a:gd name="connsiteX4385" fmla="*/ 2238144 w 10035679"/>
              <a:gd name="connsiteY4385" fmla="*/ 740808 h 5893281"/>
              <a:gd name="connsiteX4386" fmla="*/ 2238144 w 10035679"/>
              <a:gd name="connsiteY4386" fmla="*/ 746845 h 5893281"/>
              <a:gd name="connsiteX4387" fmla="*/ 2276784 w 10035679"/>
              <a:gd name="connsiteY4387" fmla="*/ 769788 h 5893281"/>
              <a:gd name="connsiteX4388" fmla="*/ 2320859 w 10035679"/>
              <a:gd name="connsiteY4388" fmla="*/ 780053 h 5893281"/>
              <a:gd name="connsiteX4389" fmla="*/ 2371574 w 10035679"/>
              <a:gd name="connsiteY4389" fmla="*/ 780053 h 5893281"/>
              <a:gd name="connsiteX4390" fmla="*/ 2420479 w 10035679"/>
              <a:gd name="connsiteY4390" fmla="*/ 780053 h 5893281"/>
              <a:gd name="connsiteX4391" fmla="*/ 2474817 w 10035679"/>
              <a:gd name="connsiteY4391" fmla="*/ 775827 h 5893281"/>
              <a:gd name="connsiteX4392" fmla="*/ 2519496 w 10035679"/>
              <a:gd name="connsiteY4392" fmla="*/ 780053 h 5893281"/>
              <a:gd name="connsiteX4393" fmla="*/ 2519496 w 10035679"/>
              <a:gd name="connsiteY4393" fmla="*/ 790317 h 5893281"/>
              <a:gd name="connsiteX4394" fmla="*/ 2523724 w 10035679"/>
              <a:gd name="connsiteY4394" fmla="*/ 800580 h 5893281"/>
              <a:gd name="connsiteX4395" fmla="*/ 2527950 w 10035679"/>
              <a:gd name="connsiteY4395" fmla="*/ 808429 h 5893281"/>
              <a:gd name="connsiteX4396" fmla="*/ 2527950 w 10035679"/>
              <a:gd name="connsiteY4396" fmla="*/ 812655 h 5893281"/>
              <a:gd name="connsiteX4397" fmla="*/ 2527950 w 10035679"/>
              <a:gd name="connsiteY4397" fmla="*/ 818694 h 5893281"/>
              <a:gd name="connsiteX4398" fmla="*/ 2527950 w 10035679"/>
              <a:gd name="connsiteY4398" fmla="*/ 827146 h 5893281"/>
              <a:gd name="connsiteX4399" fmla="*/ 2519496 w 10035679"/>
              <a:gd name="connsiteY4399" fmla="*/ 851900 h 5893281"/>
              <a:gd name="connsiteX4400" fmla="*/ 2499573 w 10035679"/>
              <a:gd name="connsiteY4400" fmla="*/ 851900 h 5893281"/>
              <a:gd name="connsiteX4401" fmla="*/ 2474817 w 10035679"/>
              <a:gd name="connsiteY4401" fmla="*/ 847674 h 5893281"/>
              <a:gd name="connsiteX4402" fmla="*/ 2456705 w 10035679"/>
              <a:gd name="connsiteY4402" fmla="*/ 843448 h 5893281"/>
              <a:gd name="connsiteX4403" fmla="*/ 2448856 w 10035679"/>
              <a:gd name="connsiteY4403" fmla="*/ 843448 h 5893281"/>
              <a:gd name="connsiteX4404" fmla="*/ 2442819 w 10035679"/>
              <a:gd name="connsiteY4404" fmla="*/ 847674 h 5893281"/>
              <a:gd name="connsiteX4405" fmla="*/ 2438593 w 10035679"/>
              <a:gd name="connsiteY4405" fmla="*/ 856126 h 5893281"/>
              <a:gd name="connsiteX4406" fmla="*/ 2434367 w 10035679"/>
              <a:gd name="connsiteY4406" fmla="*/ 857938 h 5893281"/>
              <a:gd name="connsiteX4407" fmla="*/ 2428328 w 10035679"/>
              <a:gd name="connsiteY4407" fmla="*/ 857938 h 5893281"/>
              <a:gd name="connsiteX4408" fmla="*/ 2424102 w 10035679"/>
              <a:gd name="connsiteY4408" fmla="*/ 862164 h 5893281"/>
              <a:gd name="connsiteX4409" fmla="*/ 2414442 w 10035679"/>
              <a:gd name="connsiteY4409" fmla="*/ 866391 h 5893281"/>
              <a:gd name="connsiteX4410" fmla="*/ 2404178 w 10035679"/>
              <a:gd name="connsiteY4410" fmla="*/ 866391 h 5893281"/>
              <a:gd name="connsiteX4411" fmla="*/ 2392102 w 10035679"/>
              <a:gd name="connsiteY4411" fmla="*/ 870617 h 5893281"/>
              <a:gd name="connsiteX4412" fmla="*/ 2386066 w 10035679"/>
              <a:gd name="connsiteY4412" fmla="*/ 872427 h 5893281"/>
              <a:gd name="connsiteX4413" fmla="*/ 2375800 w 10035679"/>
              <a:gd name="connsiteY4413" fmla="*/ 872427 h 5893281"/>
              <a:gd name="connsiteX4414" fmla="*/ 2363725 w 10035679"/>
              <a:gd name="connsiteY4414" fmla="*/ 872427 h 5893281"/>
              <a:gd name="connsiteX4415" fmla="*/ 2357688 w 10035679"/>
              <a:gd name="connsiteY4415" fmla="*/ 862164 h 5893281"/>
              <a:gd name="connsiteX4416" fmla="*/ 2353462 w 10035679"/>
              <a:gd name="connsiteY4416" fmla="*/ 851900 h 5893281"/>
              <a:gd name="connsiteX4417" fmla="*/ 2347423 w 10035679"/>
              <a:gd name="connsiteY4417" fmla="*/ 843448 h 5893281"/>
              <a:gd name="connsiteX4418" fmla="*/ 2347423 w 10035679"/>
              <a:gd name="connsiteY4418" fmla="*/ 851900 h 5893281"/>
              <a:gd name="connsiteX4419" fmla="*/ 2339576 w 10035679"/>
              <a:gd name="connsiteY4419" fmla="*/ 857938 h 5893281"/>
              <a:gd name="connsiteX4420" fmla="*/ 2335348 w 10035679"/>
              <a:gd name="connsiteY4420" fmla="*/ 866391 h 5893281"/>
              <a:gd name="connsiteX4421" fmla="*/ 2333537 w 10035679"/>
              <a:gd name="connsiteY4421" fmla="*/ 872427 h 5893281"/>
              <a:gd name="connsiteX4422" fmla="*/ 2314821 w 10035679"/>
              <a:gd name="connsiteY4422" fmla="*/ 872427 h 5893281"/>
              <a:gd name="connsiteX4423" fmla="*/ 2306973 w 10035679"/>
              <a:gd name="connsiteY4423" fmla="*/ 862164 h 5893281"/>
              <a:gd name="connsiteX4424" fmla="*/ 2300935 w 10035679"/>
              <a:gd name="connsiteY4424" fmla="*/ 847674 h 5893281"/>
              <a:gd name="connsiteX4425" fmla="*/ 2294898 w 10035679"/>
              <a:gd name="connsiteY4425" fmla="*/ 833183 h 5893281"/>
              <a:gd name="connsiteX4426" fmla="*/ 2290670 w 10035679"/>
              <a:gd name="connsiteY4426" fmla="*/ 843448 h 5893281"/>
              <a:gd name="connsiteX4427" fmla="*/ 2286444 w 10035679"/>
              <a:gd name="connsiteY4427" fmla="*/ 851900 h 5893281"/>
              <a:gd name="connsiteX4428" fmla="*/ 2282822 w 10035679"/>
              <a:gd name="connsiteY4428" fmla="*/ 856126 h 5893281"/>
              <a:gd name="connsiteX4429" fmla="*/ 2276784 w 10035679"/>
              <a:gd name="connsiteY4429" fmla="*/ 856126 h 5893281"/>
              <a:gd name="connsiteX4430" fmla="*/ 2268332 w 10035679"/>
              <a:gd name="connsiteY4430" fmla="*/ 851900 h 5893281"/>
              <a:gd name="connsiteX4431" fmla="*/ 2262295 w 10035679"/>
              <a:gd name="connsiteY4431" fmla="*/ 847674 h 5893281"/>
              <a:gd name="connsiteX4432" fmla="*/ 2258067 w 10035679"/>
              <a:gd name="connsiteY4432" fmla="*/ 843448 h 5893281"/>
              <a:gd name="connsiteX4433" fmla="*/ 2258067 w 10035679"/>
              <a:gd name="connsiteY4433" fmla="*/ 841635 h 5893281"/>
              <a:gd name="connsiteX4434" fmla="*/ 2258067 w 10035679"/>
              <a:gd name="connsiteY4434" fmla="*/ 837409 h 5893281"/>
              <a:gd name="connsiteX4435" fmla="*/ 2258067 w 10035679"/>
              <a:gd name="connsiteY4435" fmla="*/ 833183 h 5893281"/>
              <a:gd name="connsiteX4436" fmla="*/ 2258067 w 10035679"/>
              <a:gd name="connsiteY4436" fmla="*/ 828957 h 5893281"/>
              <a:gd name="connsiteX4437" fmla="*/ 2254446 w 10035679"/>
              <a:gd name="connsiteY4437" fmla="*/ 827146 h 5893281"/>
              <a:gd name="connsiteX4438" fmla="*/ 2252030 w 10035679"/>
              <a:gd name="connsiteY4438" fmla="*/ 827146 h 5893281"/>
              <a:gd name="connsiteX4439" fmla="*/ 2248407 w 10035679"/>
              <a:gd name="connsiteY4439" fmla="*/ 828957 h 5893281"/>
              <a:gd name="connsiteX4440" fmla="*/ 2239955 w 10035679"/>
              <a:gd name="connsiteY4440" fmla="*/ 828957 h 5893281"/>
              <a:gd name="connsiteX4441" fmla="*/ 2229690 w 10035679"/>
              <a:gd name="connsiteY4441" fmla="*/ 833183 h 5893281"/>
              <a:gd name="connsiteX4442" fmla="*/ 2223653 w 10035679"/>
              <a:gd name="connsiteY4442" fmla="*/ 833183 h 5893281"/>
              <a:gd name="connsiteX4443" fmla="*/ 2211578 w 10035679"/>
              <a:gd name="connsiteY4443" fmla="*/ 837409 h 5893281"/>
              <a:gd name="connsiteX4444" fmla="*/ 2209767 w 10035679"/>
              <a:gd name="connsiteY4444" fmla="*/ 833183 h 5893281"/>
              <a:gd name="connsiteX4445" fmla="*/ 2205541 w 10035679"/>
              <a:gd name="connsiteY4445" fmla="*/ 833183 h 5893281"/>
              <a:gd name="connsiteX4446" fmla="*/ 2197692 w 10035679"/>
              <a:gd name="connsiteY4446" fmla="*/ 828957 h 5893281"/>
              <a:gd name="connsiteX4447" fmla="*/ 2195276 w 10035679"/>
              <a:gd name="connsiteY4447" fmla="*/ 827146 h 5893281"/>
              <a:gd name="connsiteX4448" fmla="*/ 2187427 w 10035679"/>
              <a:gd name="connsiteY4448" fmla="*/ 822920 h 5893281"/>
              <a:gd name="connsiteX4449" fmla="*/ 2183201 w 10035679"/>
              <a:gd name="connsiteY4449" fmla="*/ 818694 h 5893281"/>
              <a:gd name="connsiteX4450" fmla="*/ 2187427 w 10035679"/>
              <a:gd name="connsiteY4450" fmla="*/ 798165 h 5893281"/>
              <a:gd name="connsiteX4451" fmla="*/ 2183201 w 10035679"/>
              <a:gd name="connsiteY4451" fmla="*/ 783676 h 5893281"/>
              <a:gd name="connsiteX4452" fmla="*/ 2177164 w 10035679"/>
              <a:gd name="connsiteY4452" fmla="*/ 771601 h 5893281"/>
              <a:gd name="connsiteX4453" fmla="*/ 2169315 w 10035679"/>
              <a:gd name="connsiteY4453" fmla="*/ 755299 h 5893281"/>
              <a:gd name="connsiteX4454" fmla="*/ 2169315 w 10035679"/>
              <a:gd name="connsiteY4454" fmla="*/ 732356 h 5893281"/>
              <a:gd name="connsiteX4455" fmla="*/ 2134901 w 10035679"/>
              <a:gd name="connsiteY4455" fmla="*/ 730544 h 5893281"/>
              <a:gd name="connsiteX4456" fmla="*/ 2102297 w 10035679"/>
              <a:gd name="connsiteY4456" fmla="*/ 717865 h 5893281"/>
              <a:gd name="connsiteX4457" fmla="*/ 2073920 w 10035679"/>
              <a:gd name="connsiteY4457" fmla="*/ 707603 h 5893281"/>
              <a:gd name="connsiteX4458" fmla="*/ 2072109 w 10035679"/>
              <a:gd name="connsiteY4458" fmla="*/ 703980 h 5893281"/>
              <a:gd name="connsiteX4459" fmla="*/ 2072109 w 10035679"/>
              <a:gd name="connsiteY4459" fmla="*/ 701564 h 5893281"/>
              <a:gd name="connsiteX4460" fmla="*/ 2072109 w 10035679"/>
              <a:gd name="connsiteY4460" fmla="*/ 697338 h 5893281"/>
              <a:gd name="connsiteX4461" fmla="*/ 2067883 w 10035679"/>
              <a:gd name="connsiteY4461" fmla="*/ 693112 h 5893281"/>
              <a:gd name="connsiteX4462" fmla="*/ 2067883 w 10035679"/>
              <a:gd name="connsiteY4462" fmla="*/ 682847 h 5893281"/>
              <a:gd name="connsiteX4463" fmla="*/ 2082374 w 10035679"/>
              <a:gd name="connsiteY4463" fmla="*/ 679226 h 5893281"/>
              <a:gd name="connsiteX4464" fmla="*/ 2100486 w 10035679"/>
              <a:gd name="connsiteY4464" fmla="*/ 679226 h 5893281"/>
              <a:gd name="connsiteX4465" fmla="*/ 2120411 w 10035679"/>
              <a:gd name="connsiteY4465" fmla="*/ 674998 h 5893281"/>
              <a:gd name="connsiteX4466" fmla="*/ 2126447 w 10035679"/>
              <a:gd name="connsiteY4466" fmla="*/ 672585 h 5893281"/>
              <a:gd name="connsiteX4467" fmla="*/ 2134901 w 10035679"/>
              <a:gd name="connsiteY4467" fmla="*/ 672585 h 5893281"/>
              <a:gd name="connsiteX4468" fmla="*/ 1834833 w 10035679"/>
              <a:gd name="connsiteY4468" fmla="*/ 660510 h 5893281"/>
              <a:gd name="connsiteX4469" fmla="*/ 1849323 w 10035679"/>
              <a:gd name="connsiteY4469" fmla="*/ 668962 h 5893281"/>
              <a:gd name="connsiteX4470" fmla="*/ 1863210 w 10035679"/>
              <a:gd name="connsiteY4470" fmla="*/ 675000 h 5893281"/>
              <a:gd name="connsiteX4471" fmla="*/ 1869246 w 10035679"/>
              <a:gd name="connsiteY4471" fmla="*/ 687076 h 5893281"/>
              <a:gd name="connsiteX4472" fmla="*/ 1877701 w 10035679"/>
              <a:gd name="connsiteY4472" fmla="*/ 701564 h 5893281"/>
              <a:gd name="connsiteX4473" fmla="*/ 1879511 w 10035679"/>
              <a:gd name="connsiteY4473" fmla="*/ 716055 h 5893281"/>
              <a:gd name="connsiteX4474" fmla="*/ 1859586 w 10035679"/>
              <a:gd name="connsiteY4474" fmla="*/ 716055 h 5893281"/>
              <a:gd name="connsiteX4475" fmla="*/ 1859586 w 10035679"/>
              <a:gd name="connsiteY4475" fmla="*/ 707603 h 5893281"/>
              <a:gd name="connsiteX4476" fmla="*/ 1849323 w 10035679"/>
              <a:gd name="connsiteY4476" fmla="*/ 701564 h 5893281"/>
              <a:gd name="connsiteX4477" fmla="*/ 1845097 w 10035679"/>
              <a:gd name="connsiteY4477" fmla="*/ 693112 h 5893281"/>
              <a:gd name="connsiteX4478" fmla="*/ 1840869 w 10035679"/>
              <a:gd name="connsiteY4478" fmla="*/ 687076 h 5893281"/>
              <a:gd name="connsiteX4479" fmla="*/ 1837248 w 10035679"/>
              <a:gd name="connsiteY4479" fmla="*/ 675000 h 5893281"/>
              <a:gd name="connsiteX4480" fmla="*/ 1614463 w 10035679"/>
              <a:gd name="connsiteY4480" fmla="*/ 644210 h 5893281"/>
              <a:gd name="connsiteX4481" fmla="*/ 1632575 w 10035679"/>
              <a:gd name="connsiteY4481" fmla="*/ 646021 h 5893281"/>
              <a:gd name="connsiteX4482" fmla="*/ 1646463 w 10035679"/>
              <a:gd name="connsiteY4482" fmla="*/ 646021 h 5893281"/>
              <a:gd name="connsiteX4483" fmla="*/ 1660951 w 10035679"/>
              <a:gd name="connsiteY4483" fmla="*/ 650247 h 5893281"/>
              <a:gd name="connsiteX4484" fmla="*/ 1671216 w 10035679"/>
              <a:gd name="connsiteY4484" fmla="*/ 654475 h 5893281"/>
              <a:gd name="connsiteX4485" fmla="*/ 1665178 w 10035679"/>
              <a:gd name="connsiteY4485" fmla="*/ 664737 h 5893281"/>
              <a:gd name="connsiteX4486" fmla="*/ 1656725 w 10035679"/>
              <a:gd name="connsiteY4486" fmla="*/ 675002 h 5893281"/>
              <a:gd name="connsiteX4487" fmla="*/ 1650689 w 10035679"/>
              <a:gd name="connsiteY4487" fmla="*/ 682851 h 5893281"/>
              <a:gd name="connsiteX4488" fmla="*/ 1640424 w 10035679"/>
              <a:gd name="connsiteY4488" fmla="*/ 693114 h 5893281"/>
              <a:gd name="connsiteX4489" fmla="*/ 1628349 w 10035679"/>
              <a:gd name="connsiteY4489" fmla="*/ 701566 h 5893281"/>
              <a:gd name="connsiteX4490" fmla="*/ 1618086 w 10035679"/>
              <a:gd name="connsiteY4490" fmla="*/ 703982 h 5893281"/>
              <a:gd name="connsiteX4491" fmla="*/ 1612048 w 10035679"/>
              <a:gd name="connsiteY4491" fmla="*/ 703982 h 5893281"/>
              <a:gd name="connsiteX4492" fmla="*/ 1599972 w 10035679"/>
              <a:gd name="connsiteY4492" fmla="*/ 701566 h 5893281"/>
              <a:gd name="connsiteX4493" fmla="*/ 1593936 w 10035679"/>
              <a:gd name="connsiteY4493" fmla="*/ 693114 h 5893281"/>
              <a:gd name="connsiteX4494" fmla="*/ 1589710 w 10035679"/>
              <a:gd name="connsiteY4494" fmla="*/ 687077 h 5893281"/>
              <a:gd name="connsiteX4495" fmla="*/ 1586086 w 10035679"/>
              <a:gd name="connsiteY4495" fmla="*/ 679228 h 5893281"/>
              <a:gd name="connsiteX4496" fmla="*/ 1586086 w 10035679"/>
              <a:gd name="connsiteY4496" fmla="*/ 668964 h 5893281"/>
              <a:gd name="connsiteX4497" fmla="*/ 1599972 w 10035679"/>
              <a:gd name="connsiteY4497" fmla="*/ 658701 h 5893281"/>
              <a:gd name="connsiteX4498" fmla="*/ 2215805 w 10035679"/>
              <a:gd name="connsiteY4498" fmla="*/ 644210 h 5893281"/>
              <a:gd name="connsiteX4499" fmla="*/ 2248408 w 10035679"/>
              <a:gd name="connsiteY4499" fmla="*/ 644210 h 5893281"/>
              <a:gd name="connsiteX4500" fmla="*/ 2248408 w 10035679"/>
              <a:gd name="connsiteY4500" fmla="*/ 660513 h 5893281"/>
              <a:gd name="connsiteX4501" fmla="*/ 2215805 w 10035679"/>
              <a:gd name="connsiteY4501" fmla="*/ 660513 h 5893281"/>
              <a:gd name="connsiteX4502" fmla="*/ 2106525 w 10035679"/>
              <a:gd name="connsiteY4502" fmla="*/ 629719 h 5893281"/>
              <a:gd name="connsiteX4503" fmla="*/ 2116790 w 10035679"/>
              <a:gd name="connsiteY4503" fmla="*/ 629719 h 5893281"/>
              <a:gd name="connsiteX4504" fmla="*/ 2124638 w 10035679"/>
              <a:gd name="connsiteY4504" fmla="*/ 629719 h 5893281"/>
              <a:gd name="connsiteX4505" fmla="*/ 2130676 w 10035679"/>
              <a:gd name="connsiteY4505" fmla="*/ 629719 h 5893281"/>
              <a:gd name="connsiteX4506" fmla="*/ 2134903 w 10035679"/>
              <a:gd name="connsiteY4506" fmla="*/ 629719 h 5893281"/>
              <a:gd name="connsiteX4507" fmla="*/ 2140940 w 10035679"/>
              <a:gd name="connsiteY4507" fmla="*/ 629719 h 5893281"/>
              <a:gd name="connsiteX4508" fmla="*/ 2148789 w 10035679"/>
              <a:gd name="connsiteY4508" fmla="*/ 629719 h 5893281"/>
              <a:gd name="connsiteX4509" fmla="*/ 2159054 w 10035679"/>
              <a:gd name="connsiteY4509" fmla="*/ 629719 h 5893281"/>
              <a:gd name="connsiteX4510" fmla="*/ 2159054 w 10035679"/>
              <a:gd name="connsiteY4510" fmla="*/ 644211 h 5893281"/>
              <a:gd name="connsiteX4511" fmla="*/ 2112562 w 10035679"/>
              <a:gd name="connsiteY4511" fmla="*/ 654475 h 5893281"/>
              <a:gd name="connsiteX4512" fmla="*/ 1671217 w 10035679"/>
              <a:gd name="connsiteY4512" fmla="*/ 606777 h 5893281"/>
              <a:gd name="connsiteX4513" fmla="*/ 1685103 w 10035679"/>
              <a:gd name="connsiteY4513" fmla="*/ 611003 h 5893281"/>
              <a:gd name="connsiteX4514" fmla="*/ 1699594 w 10035679"/>
              <a:gd name="connsiteY4514" fmla="*/ 615229 h 5893281"/>
              <a:gd name="connsiteX4515" fmla="*/ 1711669 w 10035679"/>
              <a:gd name="connsiteY4515" fmla="*/ 621267 h 5893281"/>
              <a:gd name="connsiteX4516" fmla="*/ 1703215 w 10035679"/>
              <a:gd name="connsiteY4516" fmla="*/ 621267 h 5893281"/>
              <a:gd name="connsiteX4517" fmla="*/ 1685103 w 10035679"/>
              <a:gd name="connsiteY4517" fmla="*/ 629720 h 5893281"/>
              <a:gd name="connsiteX4518" fmla="*/ 1665179 w 10035679"/>
              <a:gd name="connsiteY4518" fmla="*/ 629720 h 5893281"/>
              <a:gd name="connsiteX4519" fmla="*/ 1640425 w 10035679"/>
              <a:gd name="connsiteY4519" fmla="*/ 629720 h 5893281"/>
              <a:gd name="connsiteX4520" fmla="*/ 1640425 w 10035679"/>
              <a:gd name="connsiteY4520" fmla="*/ 621267 h 5893281"/>
              <a:gd name="connsiteX4521" fmla="*/ 1646462 w 10035679"/>
              <a:gd name="connsiteY4521" fmla="*/ 621267 h 5893281"/>
              <a:gd name="connsiteX4522" fmla="*/ 1654916 w 10035679"/>
              <a:gd name="connsiteY4522" fmla="*/ 615229 h 5893281"/>
              <a:gd name="connsiteX4523" fmla="*/ 1665179 w 10035679"/>
              <a:gd name="connsiteY4523" fmla="*/ 611003 h 5893281"/>
              <a:gd name="connsiteX4524" fmla="*/ 6634703 w 10035679"/>
              <a:gd name="connsiteY4524" fmla="*/ 603153 h 5893281"/>
              <a:gd name="connsiteX4525" fmla="*/ 6669118 w 10035679"/>
              <a:gd name="connsiteY4525" fmla="*/ 606776 h 5893281"/>
              <a:gd name="connsiteX4526" fmla="*/ 6677570 w 10035679"/>
              <a:gd name="connsiteY4526" fmla="*/ 615228 h 5893281"/>
              <a:gd name="connsiteX4527" fmla="*/ 6681193 w 10035679"/>
              <a:gd name="connsiteY4527" fmla="*/ 621265 h 5893281"/>
              <a:gd name="connsiteX4528" fmla="*/ 6687230 w 10035679"/>
              <a:gd name="connsiteY4528" fmla="*/ 629719 h 5893281"/>
              <a:gd name="connsiteX4529" fmla="*/ 6683607 w 10035679"/>
              <a:gd name="connsiteY4529" fmla="*/ 635756 h 5893281"/>
              <a:gd name="connsiteX4530" fmla="*/ 6683607 w 10035679"/>
              <a:gd name="connsiteY4530" fmla="*/ 639982 h 5893281"/>
              <a:gd name="connsiteX4531" fmla="*/ 6681193 w 10035679"/>
              <a:gd name="connsiteY4531" fmla="*/ 644208 h 5893281"/>
              <a:gd name="connsiteX4532" fmla="*/ 6658853 w 10035679"/>
              <a:gd name="connsiteY4532" fmla="*/ 672585 h 5893281"/>
              <a:gd name="connsiteX4533" fmla="*/ 6630477 w 10035679"/>
              <a:gd name="connsiteY4533" fmla="*/ 693112 h 5893281"/>
              <a:gd name="connsiteX4534" fmla="*/ 6598479 w 10035679"/>
              <a:gd name="connsiteY4534" fmla="*/ 711829 h 5893281"/>
              <a:gd name="connsiteX4535" fmla="*/ 6559837 w 10035679"/>
              <a:gd name="connsiteY4535" fmla="*/ 726320 h 5893281"/>
              <a:gd name="connsiteX4536" fmla="*/ 6525424 w 10035679"/>
              <a:gd name="connsiteY4536" fmla="*/ 740811 h 5893281"/>
              <a:gd name="connsiteX4537" fmla="*/ 6492821 w 10035679"/>
              <a:gd name="connsiteY4537" fmla="*/ 755300 h 5893281"/>
              <a:gd name="connsiteX4538" fmla="*/ 6458405 w 10035679"/>
              <a:gd name="connsiteY4538" fmla="*/ 783677 h 5893281"/>
              <a:gd name="connsiteX4539" fmla="*/ 6417953 w 10035679"/>
              <a:gd name="connsiteY4539" fmla="*/ 827147 h 5893281"/>
              <a:gd name="connsiteX4540" fmla="*/ 6377503 w 10035679"/>
              <a:gd name="connsiteY4540" fmla="*/ 876656 h 5893281"/>
              <a:gd name="connsiteX4541" fmla="*/ 6337049 w 10035679"/>
              <a:gd name="connsiteY4541" fmla="*/ 934013 h 5893281"/>
              <a:gd name="connsiteX4542" fmla="*/ 6306861 w 10035679"/>
              <a:gd name="connsiteY4542" fmla="*/ 991974 h 5893281"/>
              <a:gd name="connsiteX4543" fmla="*/ 6284523 w 10035679"/>
              <a:gd name="connsiteY4543" fmla="*/ 1049331 h 5893281"/>
              <a:gd name="connsiteX4544" fmla="*/ 6274259 w 10035679"/>
              <a:gd name="connsiteY4544" fmla="*/ 1103066 h 5893281"/>
              <a:gd name="connsiteX4545" fmla="*/ 6278485 w 10035679"/>
              <a:gd name="connsiteY4545" fmla="*/ 1121180 h 5893281"/>
              <a:gd name="connsiteX4546" fmla="*/ 6292371 w 10035679"/>
              <a:gd name="connsiteY4546" fmla="*/ 1141709 h 5893281"/>
              <a:gd name="connsiteX4547" fmla="*/ 6308674 w 10035679"/>
              <a:gd name="connsiteY4547" fmla="*/ 1164653 h 5893281"/>
              <a:gd name="connsiteX4548" fmla="*/ 6331012 w 10035679"/>
              <a:gd name="connsiteY4548" fmla="*/ 1180952 h 5893281"/>
              <a:gd name="connsiteX4549" fmla="*/ 6331012 w 10035679"/>
              <a:gd name="connsiteY4549" fmla="*/ 1189406 h 5893281"/>
              <a:gd name="connsiteX4550" fmla="*/ 6320749 w 10035679"/>
              <a:gd name="connsiteY4550" fmla="*/ 1189406 h 5893281"/>
              <a:gd name="connsiteX4551" fmla="*/ 6312900 w 10035679"/>
              <a:gd name="connsiteY4551" fmla="*/ 1207518 h 5893281"/>
              <a:gd name="connsiteX4552" fmla="*/ 6284523 w 10035679"/>
              <a:gd name="connsiteY4552" fmla="*/ 1195443 h 5893281"/>
              <a:gd name="connsiteX4553" fmla="*/ 6251920 w 10035679"/>
              <a:gd name="connsiteY4553" fmla="*/ 1189406 h 5893281"/>
              <a:gd name="connsiteX4554" fmla="*/ 6241656 w 10035679"/>
              <a:gd name="connsiteY4554" fmla="*/ 1160424 h 5893281"/>
              <a:gd name="connsiteX4555" fmla="*/ 6223544 w 10035679"/>
              <a:gd name="connsiteY4555" fmla="*/ 1135671 h 5893281"/>
              <a:gd name="connsiteX4556" fmla="*/ 6207242 w 10035679"/>
              <a:gd name="connsiteY4556" fmla="*/ 1116954 h 5893281"/>
              <a:gd name="connsiteX4557" fmla="*/ 6189128 w 10035679"/>
              <a:gd name="connsiteY4557" fmla="*/ 1098840 h 5893281"/>
              <a:gd name="connsiteX4558" fmla="*/ 6175242 w 10035679"/>
              <a:gd name="connsiteY4558" fmla="*/ 1069861 h 5893281"/>
              <a:gd name="connsiteX4559" fmla="*/ 6195167 w 10035679"/>
              <a:gd name="connsiteY4559" fmla="*/ 1055369 h 5893281"/>
              <a:gd name="connsiteX4560" fmla="*/ 6207242 w 10035679"/>
              <a:gd name="connsiteY4560" fmla="*/ 1049331 h 5893281"/>
              <a:gd name="connsiteX4561" fmla="*/ 6207242 w 10035679"/>
              <a:gd name="connsiteY4561" fmla="*/ 1039068 h 5893281"/>
              <a:gd name="connsiteX4562" fmla="*/ 6203619 w 10035679"/>
              <a:gd name="connsiteY4562" fmla="*/ 1030616 h 5893281"/>
              <a:gd name="connsiteX4563" fmla="*/ 6199393 w 10035679"/>
              <a:gd name="connsiteY4563" fmla="*/ 1016125 h 5893281"/>
              <a:gd name="connsiteX4564" fmla="*/ 6203619 w 10035679"/>
              <a:gd name="connsiteY4564" fmla="*/ 1002239 h 5893281"/>
              <a:gd name="connsiteX4565" fmla="*/ 6213279 w 10035679"/>
              <a:gd name="connsiteY4565" fmla="*/ 983522 h 5893281"/>
              <a:gd name="connsiteX4566" fmla="*/ 6227770 w 10035679"/>
              <a:gd name="connsiteY4566" fmla="*/ 973257 h 5893281"/>
              <a:gd name="connsiteX4567" fmla="*/ 6241656 w 10035679"/>
              <a:gd name="connsiteY4567" fmla="*/ 958768 h 5893281"/>
              <a:gd name="connsiteX4568" fmla="*/ 6251920 w 10035679"/>
              <a:gd name="connsiteY4568" fmla="*/ 938239 h 5893281"/>
              <a:gd name="connsiteX4569" fmla="*/ 6245882 w 10035679"/>
              <a:gd name="connsiteY4569" fmla="*/ 934013 h 5893281"/>
              <a:gd name="connsiteX4570" fmla="*/ 6238033 w 10035679"/>
              <a:gd name="connsiteY4570" fmla="*/ 929787 h 5893281"/>
              <a:gd name="connsiteX4571" fmla="*/ 6238033 w 10035679"/>
              <a:gd name="connsiteY4571" fmla="*/ 927976 h 5893281"/>
              <a:gd name="connsiteX4572" fmla="*/ 6235619 w 10035679"/>
              <a:gd name="connsiteY4572" fmla="*/ 927976 h 5893281"/>
              <a:gd name="connsiteX4573" fmla="*/ 6235619 w 10035679"/>
              <a:gd name="connsiteY4573" fmla="*/ 923750 h 5893281"/>
              <a:gd name="connsiteX4574" fmla="*/ 6235619 w 10035679"/>
              <a:gd name="connsiteY4574" fmla="*/ 919524 h 5893281"/>
              <a:gd name="connsiteX4575" fmla="*/ 6251920 w 10035679"/>
              <a:gd name="connsiteY4575" fmla="*/ 901410 h 5893281"/>
              <a:gd name="connsiteX4576" fmla="*/ 6270032 w 10035679"/>
              <a:gd name="connsiteY4576" fmla="*/ 884505 h 5893281"/>
              <a:gd name="connsiteX4577" fmla="*/ 6280295 w 10035679"/>
              <a:gd name="connsiteY4577" fmla="*/ 857939 h 5893281"/>
              <a:gd name="connsiteX4578" fmla="*/ 6284523 w 10035679"/>
              <a:gd name="connsiteY4578" fmla="*/ 851903 h 5893281"/>
              <a:gd name="connsiteX4579" fmla="*/ 6280295 w 10035679"/>
              <a:gd name="connsiteY4579" fmla="*/ 841638 h 5893281"/>
              <a:gd name="connsiteX4580" fmla="*/ 6280295 w 10035679"/>
              <a:gd name="connsiteY4580" fmla="*/ 833186 h 5893281"/>
              <a:gd name="connsiteX4581" fmla="*/ 6278485 w 10035679"/>
              <a:gd name="connsiteY4581" fmla="*/ 828960 h 5893281"/>
              <a:gd name="connsiteX4582" fmla="*/ 6278485 w 10035679"/>
              <a:gd name="connsiteY4582" fmla="*/ 818695 h 5893281"/>
              <a:gd name="connsiteX4583" fmla="*/ 6278485 w 10035679"/>
              <a:gd name="connsiteY4583" fmla="*/ 812658 h 5893281"/>
              <a:gd name="connsiteX4584" fmla="*/ 6280295 w 10035679"/>
              <a:gd name="connsiteY4584" fmla="*/ 800583 h 5893281"/>
              <a:gd name="connsiteX4585" fmla="*/ 6308674 w 10035679"/>
              <a:gd name="connsiteY4585" fmla="*/ 769791 h 5893281"/>
              <a:gd name="connsiteX4586" fmla="*/ 6344898 w 10035679"/>
              <a:gd name="connsiteY4586" fmla="*/ 736585 h 5893281"/>
              <a:gd name="connsiteX4587" fmla="*/ 6389576 w 10035679"/>
              <a:gd name="connsiteY4587" fmla="*/ 703980 h 5893281"/>
              <a:gd name="connsiteX4588" fmla="*/ 6436067 w 10035679"/>
              <a:gd name="connsiteY4588" fmla="*/ 679226 h 5893281"/>
              <a:gd name="connsiteX4589" fmla="*/ 6474707 w 10035679"/>
              <a:gd name="connsiteY4589" fmla="*/ 660509 h 5893281"/>
              <a:gd name="connsiteX4590" fmla="*/ 6539310 w 10035679"/>
              <a:gd name="connsiteY4590" fmla="*/ 660509 h 5893281"/>
              <a:gd name="connsiteX4591" fmla="*/ 6559837 w 10035679"/>
              <a:gd name="connsiteY4591" fmla="*/ 650247 h 5893281"/>
              <a:gd name="connsiteX4592" fmla="*/ 6574328 w 10035679"/>
              <a:gd name="connsiteY4592" fmla="*/ 639982 h 5893281"/>
              <a:gd name="connsiteX4593" fmla="*/ 6583988 w 10035679"/>
              <a:gd name="connsiteY4593" fmla="*/ 625491 h 5893281"/>
              <a:gd name="connsiteX4594" fmla="*/ 6596063 w 10035679"/>
              <a:gd name="connsiteY4594" fmla="*/ 617039 h 5893281"/>
              <a:gd name="connsiteX4595" fmla="*/ 6610554 w 10035679"/>
              <a:gd name="connsiteY4595" fmla="*/ 611002 h 5893281"/>
              <a:gd name="connsiteX4596" fmla="*/ 2035281 w 10035679"/>
              <a:gd name="connsiteY4596" fmla="*/ 549420 h 5893281"/>
              <a:gd name="connsiteX4597" fmla="*/ 2067886 w 10035679"/>
              <a:gd name="connsiteY4597" fmla="*/ 549420 h 5893281"/>
              <a:gd name="connsiteX4598" fmla="*/ 2078149 w 10035679"/>
              <a:gd name="connsiteY4598" fmla="*/ 563911 h 5893281"/>
              <a:gd name="connsiteX4599" fmla="*/ 2092034 w 10035679"/>
              <a:gd name="connsiteY4599" fmla="*/ 578400 h 5893281"/>
              <a:gd name="connsiteX4600" fmla="*/ 2106525 w 10035679"/>
              <a:gd name="connsiteY4600" fmla="*/ 588665 h 5893281"/>
              <a:gd name="connsiteX4601" fmla="*/ 2100489 w 10035679"/>
              <a:gd name="connsiteY4601" fmla="*/ 596515 h 5893281"/>
              <a:gd name="connsiteX4602" fmla="*/ 2096263 w 10035679"/>
              <a:gd name="connsiteY4602" fmla="*/ 600741 h 5893281"/>
              <a:gd name="connsiteX4603" fmla="*/ 2092034 w 10035679"/>
              <a:gd name="connsiteY4603" fmla="*/ 603156 h 5893281"/>
              <a:gd name="connsiteX4604" fmla="*/ 2088413 w 10035679"/>
              <a:gd name="connsiteY4604" fmla="*/ 611004 h 5893281"/>
              <a:gd name="connsiteX4605" fmla="*/ 2085998 w 10035679"/>
              <a:gd name="connsiteY4605" fmla="*/ 617043 h 5893281"/>
              <a:gd name="connsiteX4606" fmla="*/ 2082375 w 10035679"/>
              <a:gd name="connsiteY4606" fmla="*/ 629721 h 5893281"/>
              <a:gd name="connsiteX4607" fmla="*/ 2072112 w 10035679"/>
              <a:gd name="connsiteY4607" fmla="*/ 629721 h 5893281"/>
              <a:gd name="connsiteX4608" fmla="*/ 2057621 w 10035679"/>
              <a:gd name="connsiteY4608" fmla="*/ 629721 h 5893281"/>
              <a:gd name="connsiteX4609" fmla="*/ 2049772 w 10035679"/>
              <a:gd name="connsiteY4609" fmla="*/ 625495 h 5893281"/>
              <a:gd name="connsiteX4610" fmla="*/ 2039509 w 10035679"/>
              <a:gd name="connsiteY4610" fmla="*/ 625495 h 5893281"/>
              <a:gd name="connsiteX4611" fmla="*/ 2029244 w 10035679"/>
              <a:gd name="connsiteY4611" fmla="*/ 621269 h 5893281"/>
              <a:gd name="connsiteX4612" fmla="*/ 2029244 w 10035679"/>
              <a:gd name="connsiteY4612" fmla="*/ 606778 h 5893281"/>
              <a:gd name="connsiteX4613" fmla="*/ 2031660 w 10035679"/>
              <a:gd name="connsiteY4613" fmla="*/ 596515 h 5893281"/>
              <a:gd name="connsiteX4614" fmla="*/ 2035281 w 10035679"/>
              <a:gd name="connsiteY4614" fmla="*/ 582023 h 5893281"/>
              <a:gd name="connsiteX4615" fmla="*/ 2035281 w 10035679"/>
              <a:gd name="connsiteY4615" fmla="*/ 568137 h 5893281"/>
              <a:gd name="connsiteX4616" fmla="*/ 7636340 w 10035679"/>
              <a:gd name="connsiteY4616" fmla="*/ 516211 h 5893281"/>
              <a:gd name="connsiteX4617" fmla="*/ 7674981 w 10035679"/>
              <a:gd name="connsiteY4617" fmla="*/ 516211 h 5893281"/>
              <a:gd name="connsiteX4618" fmla="*/ 7682830 w 10035679"/>
              <a:gd name="connsiteY4618" fmla="*/ 526476 h 5893281"/>
              <a:gd name="connsiteX4619" fmla="*/ 7684641 w 10035679"/>
              <a:gd name="connsiteY4619" fmla="*/ 530702 h 5893281"/>
              <a:gd name="connsiteX4620" fmla="*/ 7688867 w 10035679"/>
              <a:gd name="connsiteY4620" fmla="*/ 536738 h 5893281"/>
              <a:gd name="connsiteX4621" fmla="*/ 7696716 w 10035679"/>
              <a:gd name="connsiteY4621" fmla="*/ 545191 h 5893281"/>
              <a:gd name="connsiteX4622" fmla="*/ 7698527 w 10035679"/>
              <a:gd name="connsiteY4622" fmla="*/ 555455 h 5893281"/>
              <a:gd name="connsiteX4623" fmla="*/ 7688264 w 10035679"/>
              <a:gd name="connsiteY4623" fmla="*/ 559681 h 5893281"/>
              <a:gd name="connsiteX4624" fmla="*/ 7684036 w 10035679"/>
              <a:gd name="connsiteY4624" fmla="*/ 561492 h 5893281"/>
              <a:gd name="connsiteX4625" fmla="*/ 7677999 w 10035679"/>
              <a:gd name="connsiteY4625" fmla="*/ 565720 h 5893281"/>
              <a:gd name="connsiteX4626" fmla="*/ 7673773 w 10035679"/>
              <a:gd name="connsiteY4626" fmla="*/ 571757 h 5893281"/>
              <a:gd name="connsiteX4627" fmla="*/ 7669547 w 10035679"/>
              <a:gd name="connsiteY4627" fmla="*/ 575983 h 5893281"/>
              <a:gd name="connsiteX4628" fmla="*/ 7667735 w 10035679"/>
              <a:gd name="connsiteY4628" fmla="*/ 586248 h 5893281"/>
              <a:gd name="connsiteX4629" fmla="*/ 7696111 w 10035679"/>
              <a:gd name="connsiteY4629" fmla="*/ 594700 h 5893281"/>
              <a:gd name="connsiteX4630" fmla="*/ 7709999 w 10035679"/>
              <a:gd name="connsiteY4630" fmla="*/ 600736 h 5893281"/>
              <a:gd name="connsiteX4631" fmla="*/ 7723885 w 10035679"/>
              <a:gd name="connsiteY4631" fmla="*/ 615227 h 5893281"/>
              <a:gd name="connsiteX4632" fmla="*/ 7737771 w 10035679"/>
              <a:gd name="connsiteY4632" fmla="*/ 633944 h 5893281"/>
              <a:gd name="connsiteX4633" fmla="*/ 7761922 w 10035679"/>
              <a:gd name="connsiteY4633" fmla="*/ 623679 h 5893281"/>
              <a:gd name="connsiteX4634" fmla="*/ 7786073 w 10035679"/>
              <a:gd name="connsiteY4634" fmla="*/ 619453 h 5893281"/>
              <a:gd name="connsiteX4635" fmla="*/ 7814449 w 10035679"/>
              <a:gd name="connsiteY4635" fmla="*/ 615227 h 5893281"/>
              <a:gd name="connsiteX4636" fmla="*/ 7847052 w 10035679"/>
              <a:gd name="connsiteY4636" fmla="*/ 604964 h 5893281"/>
              <a:gd name="connsiteX4637" fmla="*/ 7848863 w 10035679"/>
              <a:gd name="connsiteY4637" fmla="*/ 600736 h 5893281"/>
              <a:gd name="connsiteX4638" fmla="*/ 7853089 w 10035679"/>
              <a:gd name="connsiteY4638" fmla="*/ 604964 h 5893281"/>
              <a:gd name="connsiteX4639" fmla="*/ 7853089 w 10035679"/>
              <a:gd name="connsiteY4639" fmla="*/ 609190 h 5893281"/>
              <a:gd name="connsiteX4640" fmla="*/ 7853089 w 10035679"/>
              <a:gd name="connsiteY4640" fmla="*/ 613417 h 5893281"/>
              <a:gd name="connsiteX4641" fmla="*/ 7881466 w 10035679"/>
              <a:gd name="connsiteY4641" fmla="*/ 627905 h 5893281"/>
              <a:gd name="connsiteX4642" fmla="*/ 7903806 w 10035679"/>
              <a:gd name="connsiteY4642" fmla="*/ 644209 h 5893281"/>
              <a:gd name="connsiteX4643" fmla="*/ 7920107 w 10035679"/>
              <a:gd name="connsiteY4643" fmla="*/ 666547 h 5893281"/>
              <a:gd name="connsiteX4644" fmla="*/ 7938219 w 10035679"/>
              <a:gd name="connsiteY4644" fmla="*/ 691300 h 5893281"/>
              <a:gd name="connsiteX4645" fmla="*/ 7938219 w 10035679"/>
              <a:gd name="connsiteY4645" fmla="*/ 738394 h 5893281"/>
              <a:gd name="connsiteX4646" fmla="*/ 7914069 w 10035679"/>
              <a:gd name="connsiteY4646" fmla="*/ 757111 h 5893281"/>
              <a:gd name="connsiteX4647" fmla="*/ 7903806 w 10035679"/>
              <a:gd name="connsiteY4647" fmla="*/ 773412 h 5893281"/>
              <a:gd name="connsiteX4648" fmla="*/ 7895957 w 10035679"/>
              <a:gd name="connsiteY4648" fmla="*/ 792129 h 5893281"/>
              <a:gd name="connsiteX4649" fmla="*/ 7885692 w 10035679"/>
              <a:gd name="connsiteY4649" fmla="*/ 810846 h 5893281"/>
              <a:gd name="connsiteX4650" fmla="*/ 7857315 w 10035679"/>
              <a:gd name="connsiteY4650" fmla="*/ 827147 h 5893281"/>
              <a:gd name="connsiteX4651" fmla="*/ 7824712 w 10035679"/>
              <a:gd name="connsiteY4651" fmla="*/ 845862 h 5893281"/>
              <a:gd name="connsiteX4652" fmla="*/ 7792109 w 10035679"/>
              <a:gd name="connsiteY4652" fmla="*/ 868202 h 5893281"/>
              <a:gd name="connsiteX4653" fmla="*/ 7767959 w 10035679"/>
              <a:gd name="connsiteY4653" fmla="*/ 897182 h 5893281"/>
              <a:gd name="connsiteX4654" fmla="*/ 7775808 w 10035679"/>
              <a:gd name="connsiteY4654" fmla="*/ 897182 h 5893281"/>
              <a:gd name="connsiteX4655" fmla="*/ 7799959 w 10035679"/>
              <a:gd name="connsiteY4655" fmla="*/ 882693 h 5893281"/>
              <a:gd name="connsiteX4656" fmla="*/ 7828335 w 10035679"/>
              <a:gd name="connsiteY4656" fmla="*/ 878465 h 5893281"/>
              <a:gd name="connsiteX4657" fmla="*/ 7860938 w 10035679"/>
              <a:gd name="connsiteY4657" fmla="*/ 882693 h 5893281"/>
              <a:gd name="connsiteX4658" fmla="*/ 7860938 w 10035679"/>
              <a:gd name="connsiteY4658" fmla="*/ 888730 h 5893281"/>
              <a:gd name="connsiteX4659" fmla="*/ 7856712 w 10035679"/>
              <a:gd name="connsiteY4659" fmla="*/ 897182 h 5893281"/>
              <a:gd name="connsiteX4660" fmla="*/ 7856712 w 10035679"/>
              <a:gd name="connsiteY4660" fmla="*/ 898994 h 5893281"/>
              <a:gd name="connsiteX4661" fmla="*/ 7856712 w 10035679"/>
              <a:gd name="connsiteY4661" fmla="*/ 903221 h 5893281"/>
              <a:gd name="connsiteX4662" fmla="*/ 7856712 w 10035679"/>
              <a:gd name="connsiteY4662" fmla="*/ 907447 h 5893281"/>
              <a:gd name="connsiteX4663" fmla="*/ 7860938 w 10035679"/>
              <a:gd name="connsiteY4663" fmla="*/ 907447 h 5893281"/>
              <a:gd name="connsiteX4664" fmla="*/ 7866977 w 10035679"/>
              <a:gd name="connsiteY4664" fmla="*/ 911673 h 5893281"/>
              <a:gd name="connsiteX4665" fmla="*/ 7877240 w 10035679"/>
              <a:gd name="connsiteY4665" fmla="*/ 899597 h 5893281"/>
              <a:gd name="connsiteX4666" fmla="*/ 7891126 w 10035679"/>
              <a:gd name="connsiteY4666" fmla="*/ 889335 h 5893281"/>
              <a:gd name="connsiteX4667" fmla="*/ 7905013 w 10035679"/>
              <a:gd name="connsiteY4667" fmla="*/ 879070 h 5893281"/>
              <a:gd name="connsiteX4668" fmla="*/ 7923126 w 10035679"/>
              <a:gd name="connsiteY4668" fmla="*/ 870618 h 5893281"/>
              <a:gd name="connsiteX4669" fmla="*/ 7923126 w 10035679"/>
              <a:gd name="connsiteY4669" fmla="*/ 882693 h 5893281"/>
              <a:gd name="connsiteX4670" fmla="*/ 7917089 w 10035679"/>
              <a:gd name="connsiteY4670" fmla="*/ 892956 h 5893281"/>
              <a:gd name="connsiteX4671" fmla="*/ 7912861 w 10035679"/>
              <a:gd name="connsiteY4671" fmla="*/ 903221 h 5893281"/>
              <a:gd name="connsiteX4672" fmla="*/ 7908635 w 10035679"/>
              <a:gd name="connsiteY4672" fmla="*/ 917709 h 5893281"/>
              <a:gd name="connsiteX4673" fmla="*/ 7904409 w 10035679"/>
              <a:gd name="connsiteY4673" fmla="*/ 936426 h 5893281"/>
              <a:gd name="connsiteX4674" fmla="*/ 7908635 w 10035679"/>
              <a:gd name="connsiteY4674" fmla="*/ 940652 h 5893281"/>
              <a:gd name="connsiteX4675" fmla="*/ 7912861 w 10035679"/>
              <a:gd name="connsiteY4675" fmla="*/ 940652 h 5893281"/>
              <a:gd name="connsiteX4676" fmla="*/ 7912861 w 10035679"/>
              <a:gd name="connsiteY4676" fmla="*/ 942465 h 5893281"/>
              <a:gd name="connsiteX4677" fmla="*/ 7930975 w 10035679"/>
              <a:gd name="connsiteY4677" fmla="*/ 942465 h 5893281"/>
              <a:gd name="connsiteX4678" fmla="*/ 7930975 w 10035679"/>
              <a:gd name="connsiteY4678" fmla="*/ 917709 h 5893281"/>
              <a:gd name="connsiteX4679" fmla="*/ 7965388 w 10035679"/>
              <a:gd name="connsiteY4679" fmla="*/ 913483 h 5893281"/>
              <a:gd name="connsiteX4680" fmla="*/ 7997991 w 10035679"/>
              <a:gd name="connsiteY4680" fmla="*/ 913483 h 5893281"/>
              <a:gd name="connsiteX4681" fmla="*/ 8022142 w 10035679"/>
              <a:gd name="connsiteY4681" fmla="*/ 917709 h 5893281"/>
              <a:gd name="connsiteX4682" fmla="*/ 8046292 w 10035679"/>
              <a:gd name="connsiteY4682" fmla="*/ 936426 h 5893281"/>
              <a:gd name="connsiteX4683" fmla="*/ 8046292 w 10035679"/>
              <a:gd name="connsiteY4683" fmla="*/ 940652 h 5893281"/>
              <a:gd name="connsiteX4684" fmla="*/ 8046292 w 10035679"/>
              <a:gd name="connsiteY4684" fmla="*/ 950917 h 5893281"/>
              <a:gd name="connsiteX4685" fmla="*/ 8050519 w 10035679"/>
              <a:gd name="connsiteY4685" fmla="*/ 961182 h 5893281"/>
              <a:gd name="connsiteX4686" fmla="*/ 8050519 w 10035679"/>
              <a:gd name="connsiteY4686" fmla="*/ 971445 h 5893281"/>
              <a:gd name="connsiteX4687" fmla="*/ 8054745 w 10035679"/>
              <a:gd name="connsiteY4687" fmla="*/ 981709 h 5893281"/>
              <a:gd name="connsiteX4688" fmla="*/ 8156176 w 10035679"/>
              <a:gd name="connsiteY4688" fmla="*/ 990162 h 5893281"/>
              <a:gd name="connsiteX4689" fmla="*/ 8164026 w 10035679"/>
              <a:gd name="connsiteY4689" fmla="*/ 967821 h 5893281"/>
              <a:gd name="connsiteX4690" fmla="*/ 8164026 w 10035679"/>
              <a:gd name="connsiteY4690" fmla="*/ 961785 h 5893281"/>
              <a:gd name="connsiteX4691" fmla="*/ 8164026 w 10035679"/>
              <a:gd name="connsiteY4691" fmla="*/ 957559 h 5893281"/>
              <a:gd name="connsiteX4692" fmla="*/ 8164026 w 10035679"/>
              <a:gd name="connsiteY4692" fmla="*/ 951520 h 5893281"/>
              <a:gd name="connsiteX4693" fmla="*/ 8164026 w 10035679"/>
              <a:gd name="connsiteY4693" fmla="*/ 941257 h 5893281"/>
              <a:gd name="connsiteX4694" fmla="*/ 8164026 w 10035679"/>
              <a:gd name="connsiteY4694" fmla="*/ 929182 h 5893281"/>
              <a:gd name="connsiteX4695" fmla="*/ 8170062 w 10035679"/>
              <a:gd name="connsiteY4695" fmla="*/ 927371 h 5893281"/>
              <a:gd name="connsiteX4696" fmla="*/ 8174290 w 10035679"/>
              <a:gd name="connsiteY4696" fmla="*/ 927371 h 5893281"/>
              <a:gd name="connsiteX4697" fmla="*/ 8174290 w 10035679"/>
              <a:gd name="connsiteY4697" fmla="*/ 923143 h 5893281"/>
              <a:gd name="connsiteX4698" fmla="*/ 8178514 w 10035679"/>
              <a:gd name="connsiteY4698" fmla="*/ 918917 h 5893281"/>
              <a:gd name="connsiteX4699" fmla="*/ 8199044 w 10035679"/>
              <a:gd name="connsiteY4699" fmla="*/ 929182 h 5893281"/>
              <a:gd name="connsiteX4700" fmla="*/ 8221382 w 10035679"/>
              <a:gd name="connsiteY4700" fmla="*/ 941257 h 5893281"/>
              <a:gd name="connsiteX4701" fmla="*/ 8241910 w 10035679"/>
              <a:gd name="connsiteY4701" fmla="*/ 951520 h 5893281"/>
              <a:gd name="connsiteX4702" fmla="*/ 8264250 w 10035679"/>
              <a:gd name="connsiteY4702" fmla="*/ 932805 h 5893281"/>
              <a:gd name="connsiteX4703" fmla="*/ 8288400 w 10035679"/>
              <a:gd name="connsiteY4703" fmla="*/ 922540 h 5893281"/>
              <a:gd name="connsiteX4704" fmla="*/ 8327040 w 10035679"/>
              <a:gd name="connsiteY4704" fmla="*/ 918314 h 5893281"/>
              <a:gd name="connsiteX4705" fmla="*/ 8327040 w 10035679"/>
              <a:gd name="connsiteY4705" fmla="*/ 928577 h 5893281"/>
              <a:gd name="connsiteX4706" fmla="*/ 8333078 w 10035679"/>
              <a:gd name="connsiteY4706" fmla="*/ 928577 h 5893281"/>
              <a:gd name="connsiteX4707" fmla="*/ 8351190 w 10035679"/>
              <a:gd name="connsiteY4707" fmla="*/ 1000426 h 5893281"/>
              <a:gd name="connsiteX4708" fmla="*/ 8327040 w 10035679"/>
              <a:gd name="connsiteY4708" fmla="*/ 1025180 h 5893281"/>
              <a:gd name="connsiteX4709" fmla="*/ 8313154 w 10035679"/>
              <a:gd name="connsiteY4709" fmla="*/ 1062009 h 5893281"/>
              <a:gd name="connsiteX4710" fmla="*/ 8317380 w 10035679"/>
              <a:gd name="connsiteY4710" fmla="*/ 1068046 h 5893281"/>
              <a:gd name="connsiteX4711" fmla="*/ 8321606 w 10035679"/>
              <a:gd name="connsiteY4711" fmla="*/ 1076500 h 5893281"/>
              <a:gd name="connsiteX4712" fmla="*/ 8321606 w 10035679"/>
              <a:gd name="connsiteY4712" fmla="*/ 1082537 h 5893281"/>
              <a:gd name="connsiteX4713" fmla="*/ 8323417 w 10035679"/>
              <a:gd name="connsiteY4713" fmla="*/ 1090989 h 5893281"/>
              <a:gd name="connsiteX4714" fmla="*/ 8327645 w 10035679"/>
              <a:gd name="connsiteY4714" fmla="*/ 1101253 h 5893281"/>
              <a:gd name="connsiteX4715" fmla="*/ 8345757 w 10035679"/>
              <a:gd name="connsiteY4715" fmla="*/ 1119972 h 5893281"/>
              <a:gd name="connsiteX4716" fmla="*/ 8369907 w 10035679"/>
              <a:gd name="connsiteY4716" fmla="*/ 1134460 h 5893281"/>
              <a:gd name="connsiteX4717" fmla="*/ 8390435 w 10035679"/>
              <a:gd name="connsiteY4717" fmla="*/ 1148951 h 5893281"/>
              <a:gd name="connsiteX4718" fmla="*/ 8394661 w 10035679"/>
              <a:gd name="connsiteY4718" fmla="*/ 1144725 h 5893281"/>
              <a:gd name="connsiteX4719" fmla="*/ 8398887 w 10035679"/>
              <a:gd name="connsiteY4719" fmla="*/ 1140499 h 5893281"/>
              <a:gd name="connsiteX4720" fmla="*/ 8409152 w 10035679"/>
              <a:gd name="connsiteY4720" fmla="*/ 1124198 h 5893281"/>
              <a:gd name="connsiteX4721" fmla="*/ 8417001 w 10035679"/>
              <a:gd name="connsiteY4721" fmla="*/ 1101856 h 5893281"/>
              <a:gd name="connsiteX4722" fmla="*/ 8423038 w 10035679"/>
              <a:gd name="connsiteY4722" fmla="*/ 1081329 h 5893281"/>
              <a:gd name="connsiteX4723" fmla="*/ 8436924 w 10035679"/>
              <a:gd name="connsiteY4723" fmla="*/ 1062612 h 5893281"/>
              <a:gd name="connsiteX4724" fmla="*/ 8436924 w 10035679"/>
              <a:gd name="connsiteY4724" fmla="*/ 1081329 h 5893281"/>
              <a:gd name="connsiteX4725" fmla="*/ 8441150 w 10035679"/>
              <a:gd name="connsiteY4725" fmla="*/ 1095819 h 5893281"/>
              <a:gd name="connsiteX4726" fmla="*/ 8447188 w 10035679"/>
              <a:gd name="connsiteY4726" fmla="*/ 1106086 h 5893281"/>
              <a:gd name="connsiteX4727" fmla="*/ 8459264 w 10035679"/>
              <a:gd name="connsiteY4727" fmla="*/ 1112122 h 5893281"/>
              <a:gd name="connsiteX4728" fmla="*/ 8473150 w 10035679"/>
              <a:gd name="connsiteY4728" fmla="*/ 1116348 h 5893281"/>
              <a:gd name="connsiteX4729" fmla="*/ 8489451 w 10035679"/>
              <a:gd name="connsiteY4729" fmla="*/ 1120574 h 5893281"/>
              <a:gd name="connsiteX4730" fmla="*/ 8516017 w 10035679"/>
              <a:gd name="connsiteY4730" fmla="*/ 1077103 h 5893281"/>
              <a:gd name="connsiteX4731" fmla="*/ 8526280 w 10035679"/>
              <a:gd name="connsiteY4731" fmla="*/ 1087367 h 5893281"/>
              <a:gd name="connsiteX4732" fmla="*/ 8536545 w 10035679"/>
              <a:gd name="connsiteY4732" fmla="*/ 1095819 h 5893281"/>
              <a:gd name="connsiteX4733" fmla="*/ 8542582 w 10035679"/>
              <a:gd name="connsiteY4733" fmla="*/ 1106086 h 5893281"/>
              <a:gd name="connsiteX4734" fmla="*/ 8554657 w 10035679"/>
              <a:gd name="connsiteY4734" fmla="*/ 1112122 h 5893281"/>
              <a:gd name="connsiteX4735" fmla="*/ 8568543 w 10035679"/>
              <a:gd name="connsiteY4735" fmla="*/ 1120574 h 5893281"/>
              <a:gd name="connsiteX4736" fmla="*/ 8574582 w 10035679"/>
              <a:gd name="connsiteY4736" fmla="*/ 1112122 h 5893281"/>
              <a:gd name="connsiteX4737" fmla="*/ 8582431 w 10035679"/>
              <a:gd name="connsiteY4737" fmla="*/ 1106086 h 5893281"/>
              <a:gd name="connsiteX4738" fmla="*/ 8588468 w 10035679"/>
              <a:gd name="connsiteY4738" fmla="*/ 1106086 h 5893281"/>
              <a:gd name="connsiteX4739" fmla="*/ 8592694 w 10035679"/>
              <a:gd name="connsiteY4739" fmla="*/ 1106086 h 5893281"/>
              <a:gd name="connsiteX4740" fmla="*/ 8602958 w 10035679"/>
              <a:gd name="connsiteY4740" fmla="*/ 1106086 h 5893281"/>
              <a:gd name="connsiteX4741" fmla="*/ 8610808 w 10035679"/>
              <a:gd name="connsiteY4741" fmla="*/ 1110312 h 5893281"/>
              <a:gd name="connsiteX4742" fmla="*/ 8624694 w 10035679"/>
              <a:gd name="connsiteY4742" fmla="*/ 1110312 h 5893281"/>
              <a:gd name="connsiteX4743" fmla="*/ 8620467 w 10035679"/>
              <a:gd name="connsiteY4743" fmla="*/ 1073479 h 5893281"/>
              <a:gd name="connsiteX4744" fmla="*/ 8612618 w 10035679"/>
              <a:gd name="connsiteY4744" fmla="*/ 1048725 h 5893281"/>
              <a:gd name="connsiteX4745" fmla="*/ 8606581 w 10035679"/>
              <a:gd name="connsiteY4745" fmla="*/ 1015520 h 5893281"/>
              <a:gd name="connsiteX4746" fmla="*/ 8630732 w 10035679"/>
              <a:gd name="connsiteY4746" fmla="*/ 1009481 h 5893281"/>
              <a:gd name="connsiteX4747" fmla="*/ 8653070 w 10035679"/>
              <a:gd name="connsiteY4747" fmla="*/ 1001029 h 5893281"/>
              <a:gd name="connsiteX4748" fmla="*/ 8687484 w 10035679"/>
              <a:gd name="connsiteY4748" fmla="*/ 1001029 h 5893281"/>
              <a:gd name="connsiteX4749" fmla="*/ 8726125 w 10035679"/>
              <a:gd name="connsiteY4749" fmla="*/ 1005255 h 5893281"/>
              <a:gd name="connsiteX4750" fmla="*/ 8764765 w 10035679"/>
              <a:gd name="connsiteY4750" fmla="*/ 1015520 h 5893281"/>
              <a:gd name="connsiteX4751" fmla="*/ 8800991 w 10035679"/>
              <a:gd name="connsiteY4751" fmla="*/ 1025783 h 5893281"/>
              <a:gd name="connsiteX4752" fmla="*/ 8833594 w 10035679"/>
              <a:gd name="connsiteY4752" fmla="*/ 1037858 h 5893281"/>
              <a:gd name="connsiteX4753" fmla="*/ 8847482 w 10035679"/>
              <a:gd name="connsiteY4753" fmla="*/ 1048123 h 5893281"/>
              <a:gd name="connsiteX4754" fmla="*/ 8853518 w 10035679"/>
              <a:gd name="connsiteY4754" fmla="*/ 1054159 h 5893281"/>
              <a:gd name="connsiteX4755" fmla="*/ 8857744 w 10035679"/>
              <a:gd name="connsiteY4755" fmla="*/ 1066235 h 5893281"/>
              <a:gd name="connsiteX4756" fmla="*/ 8857744 w 10035679"/>
              <a:gd name="connsiteY4756" fmla="*/ 1072274 h 5893281"/>
              <a:gd name="connsiteX4757" fmla="*/ 8861970 w 10035679"/>
              <a:gd name="connsiteY4757" fmla="*/ 1076500 h 5893281"/>
              <a:gd name="connsiteX4758" fmla="*/ 8861970 w 10035679"/>
              <a:gd name="connsiteY4758" fmla="*/ 1082537 h 5893281"/>
              <a:gd name="connsiteX4759" fmla="*/ 8868009 w 10035679"/>
              <a:gd name="connsiteY4759" fmla="*/ 1086762 h 5893281"/>
              <a:gd name="connsiteX4760" fmla="*/ 8875856 w 10035679"/>
              <a:gd name="connsiteY4760" fmla="*/ 1090989 h 5893281"/>
              <a:gd name="connsiteX4761" fmla="*/ 8886121 w 10035679"/>
              <a:gd name="connsiteY4761" fmla="*/ 1095217 h 5893281"/>
              <a:gd name="connsiteX4762" fmla="*/ 8906649 w 10035679"/>
              <a:gd name="connsiteY4762" fmla="*/ 1086762 h 5893281"/>
              <a:gd name="connsiteX4763" fmla="*/ 8930799 w 10035679"/>
              <a:gd name="connsiteY4763" fmla="*/ 1086762 h 5893281"/>
              <a:gd name="connsiteX4764" fmla="*/ 8957365 w 10035679"/>
              <a:gd name="connsiteY4764" fmla="*/ 1086762 h 5893281"/>
              <a:gd name="connsiteX4765" fmla="*/ 8967628 w 10035679"/>
              <a:gd name="connsiteY4765" fmla="*/ 1109104 h 5893281"/>
              <a:gd name="connsiteX4766" fmla="*/ 8981514 w 10035679"/>
              <a:gd name="connsiteY4766" fmla="*/ 1129632 h 5893281"/>
              <a:gd name="connsiteX4767" fmla="*/ 9002044 w 10035679"/>
              <a:gd name="connsiteY4767" fmla="*/ 1148348 h 5893281"/>
              <a:gd name="connsiteX4768" fmla="*/ 9028608 w 10035679"/>
              <a:gd name="connsiteY4768" fmla="*/ 1158611 h 5893281"/>
              <a:gd name="connsiteX4769" fmla="*/ 9052758 w 10035679"/>
              <a:gd name="connsiteY4769" fmla="*/ 1148348 h 5893281"/>
              <a:gd name="connsiteX4770" fmla="*/ 9087172 w 10035679"/>
              <a:gd name="connsiteY4770" fmla="*/ 1148348 h 5893281"/>
              <a:gd name="connsiteX4771" fmla="*/ 9119777 w 10035679"/>
              <a:gd name="connsiteY4771" fmla="*/ 1152575 h 5893281"/>
              <a:gd name="connsiteX4772" fmla="*/ 9152380 w 10035679"/>
              <a:gd name="connsiteY4772" fmla="*/ 1158611 h 5893281"/>
              <a:gd name="connsiteX4773" fmla="*/ 9176530 w 10035679"/>
              <a:gd name="connsiteY4773" fmla="*/ 1164650 h 5893281"/>
              <a:gd name="connsiteX4774" fmla="*/ 9186793 w 10035679"/>
              <a:gd name="connsiteY4774" fmla="*/ 1197855 h 5893281"/>
              <a:gd name="connsiteX4775" fmla="*/ 9191019 w 10035679"/>
              <a:gd name="connsiteY4775" fmla="*/ 1226837 h 5893281"/>
              <a:gd name="connsiteX4776" fmla="*/ 9197058 w 10035679"/>
              <a:gd name="connsiteY4776" fmla="*/ 1251591 h 5893281"/>
              <a:gd name="connsiteX4777" fmla="*/ 9204905 w 10035679"/>
              <a:gd name="connsiteY4777" fmla="*/ 1255817 h 5893281"/>
              <a:gd name="connsiteX4778" fmla="*/ 9209133 w 10035679"/>
              <a:gd name="connsiteY4778" fmla="*/ 1264270 h 5893281"/>
              <a:gd name="connsiteX4779" fmla="*/ 9215170 w 10035679"/>
              <a:gd name="connsiteY4779" fmla="*/ 1266082 h 5893281"/>
              <a:gd name="connsiteX4780" fmla="*/ 9282188 w 10035679"/>
              <a:gd name="connsiteY4780" fmla="*/ 1260043 h 5893281"/>
              <a:gd name="connsiteX4781" fmla="*/ 9349204 w 10035679"/>
              <a:gd name="connsiteY4781" fmla="*/ 1260043 h 5893281"/>
              <a:gd name="connsiteX4782" fmla="*/ 9418033 w 10035679"/>
              <a:gd name="connsiteY4782" fmla="*/ 1260043 h 5893281"/>
              <a:gd name="connsiteX4783" fmla="*/ 9424070 w 10035679"/>
              <a:gd name="connsiteY4783" fmla="*/ 1274535 h 5893281"/>
              <a:gd name="connsiteX4784" fmla="*/ 9434335 w 10035679"/>
              <a:gd name="connsiteY4784" fmla="*/ 1284799 h 5893281"/>
              <a:gd name="connsiteX4785" fmla="*/ 9446410 w 10035679"/>
              <a:gd name="connsiteY4785" fmla="*/ 1299288 h 5893281"/>
              <a:gd name="connsiteX4786" fmla="*/ 9456673 w 10035679"/>
              <a:gd name="connsiteY4786" fmla="*/ 1307739 h 5893281"/>
              <a:gd name="connsiteX4787" fmla="*/ 9470559 w 10035679"/>
              <a:gd name="connsiteY4787" fmla="*/ 1318004 h 5893281"/>
              <a:gd name="connsiteX4788" fmla="*/ 9470559 w 10035679"/>
              <a:gd name="connsiteY4788" fmla="*/ 1307739 h 5893281"/>
              <a:gd name="connsiteX4789" fmla="*/ 9474787 w 10035679"/>
              <a:gd name="connsiteY4789" fmla="*/ 1303513 h 5893281"/>
              <a:gd name="connsiteX4790" fmla="*/ 9476597 w 10035679"/>
              <a:gd name="connsiteY4790" fmla="*/ 1295061 h 5893281"/>
              <a:gd name="connsiteX4791" fmla="*/ 9476597 w 10035679"/>
              <a:gd name="connsiteY4791" fmla="*/ 1289025 h 5893281"/>
              <a:gd name="connsiteX4792" fmla="*/ 9480823 w 10035679"/>
              <a:gd name="connsiteY4792" fmla="*/ 1278760 h 5893281"/>
              <a:gd name="connsiteX4793" fmla="*/ 9474787 w 10035679"/>
              <a:gd name="connsiteY4793" fmla="*/ 1266685 h 5893281"/>
              <a:gd name="connsiteX4794" fmla="*/ 9470559 w 10035679"/>
              <a:gd name="connsiteY4794" fmla="*/ 1260648 h 5893281"/>
              <a:gd name="connsiteX4795" fmla="*/ 9466335 w 10035679"/>
              <a:gd name="connsiteY4795" fmla="*/ 1256422 h 5893281"/>
              <a:gd name="connsiteX4796" fmla="*/ 9466335 w 10035679"/>
              <a:gd name="connsiteY4796" fmla="*/ 1250383 h 5893281"/>
              <a:gd name="connsiteX4797" fmla="*/ 9470559 w 10035679"/>
              <a:gd name="connsiteY4797" fmla="*/ 1241930 h 5893281"/>
              <a:gd name="connsiteX4798" fmla="*/ 9470559 w 10035679"/>
              <a:gd name="connsiteY4798" fmla="*/ 1231666 h 5893281"/>
              <a:gd name="connsiteX4799" fmla="*/ 9470559 w 10035679"/>
              <a:gd name="connsiteY4799" fmla="*/ 1221404 h 5893281"/>
              <a:gd name="connsiteX4800" fmla="*/ 9504974 w 10035679"/>
              <a:gd name="connsiteY4800" fmla="*/ 1227440 h 5893281"/>
              <a:gd name="connsiteX4801" fmla="*/ 9529125 w 10035679"/>
              <a:gd name="connsiteY4801" fmla="*/ 1241930 h 5893281"/>
              <a:gd name="connsiteX4802" fmla="*/ 9557502 w 10035679"/>
              <a:gd name="connsiteY4802" fmla="*/ 1252194 h 5893281"/>
              <a:gd name="connsiteX4803" fmla="*/ 9569577 w 10035679"/>
              <a:gd name="connsiteY4803" fmla="*/ 1252194 h 5893281"/>
              <a:gd name="connsiteX4804" fmla="*/ 9579840 w 10035679"/>
              <a:gd name="connsiteY4804" fmla="*/ 1252194 h 5893281"/>
              <a:gd name="connsiteX4805" fmla="*/ 9590104 w 10035679"/>
              <a:gd name="connsiteY4805" fmla="*/ 1250383 h 5893281"/>
              <a:gd name="connsiteX4806" fmla="*/ 9597952 w 10035679"/>
              <a:gd name="connsiteY4806" fmla="*/ 1241930 h 5893281"/>
              <a:gd name="connsiteX4807" fmla="*/ 9603990 w 10035679"/>
              <a:gd name="connsiteY4807" fmla="*/ 1237704 h 5893281"/>
              <a:gd name="connsiteX4808" fmla="*/ 9611840 w 10035679"/>
              <a:gd name="connsiteY4808" fmla="*/ 1235891 h 5893281"/>
              <a:gd name="connsiteX4809" fmla="*/ 9727157 w 10035679"/>
              <a:gd name="connsiteY4809" fmla="*/ 1285402 h 5893281"/>
              <a:gd name="connsiteX4810" fmla="*/ 9791760 w 10035679"/>
              <a:gd name="connsiteY4810" fmla="*/ 1353022 h 5893281"/>
              <a:gd name="connsiteX4811" fmla="*/ 9802023 w 10035679"/>
              <a:gd name="connsiteY4811" fmla="*/ 1361474 h 5893281"/>
              <a:gd name="connsiteX4812" fmla="*/ 9812287 w 10035679"/>
              <a:gd name="connsiteY4812" fmla="*/ 1361474 h 5893281"/>
              <a:gd name="connsiteX4813" fmla="*/ 9822552 w 10035679"/>
              <a:gd name="connsiteY4813" fmla="*/ 1363285 h 5893281"/>
              <a:gd name="connsiteX4814" fmla="*/ 9834625 w 10035679"/>
              <a:gd name="connsiteY4814" fmla="*/ 1363285 h 5893281"/>
              <a:gd name="connsiteX4815" fmla="*/ 9844890 w 10035679"/>
              <a:gd name="connsiteY4815" fmla="*/ 1371739 h 5893281"/>
              <a:gd name="connsiteX4816" fmla="*/ 9865417 w 10035679"/>
              <a:gd name="connsiteY4816" fmla="*/ 1390457 h 5893281"/>
              <a:gd name="connsiteX4817" fmla="*/ 9879303 w 10035679"/>
              <a:gd name="connsiteY4817" fmla="*/ 1410985 h 5893281"/>
              <a:gd name="connsiteX4818" fmla="*/ 9893191 w 10035679"/>
              <a:gd name="connsiteY4818" fmla="*/ 1429702 h 5893281"/>
              <a:gd name="connsiteX4819" fmla="*/ 9911303 w 10035679"/>
              <a:gd name="connsiteY4819" fmla="*/ 1444191 h 5893281"/>
              <a:gd name="connsiteX4820" fmla="*/ 9945719 w 10035679"/>
              <a:gd name="connsiteY4820" fmla="*/ 1450228 h 5893281"/>
              <a:gd name="connsiteX4821" fmla="*/ 9949943 w 10035679"/>
              <a:gd name="connsiteY4821" fmla="*/ 1448416 h 5893281"/>
              <a:gd name="connsiteX4822" fmla="*/ 9954169 w 10035679"/>
              <a:gd name="connsiteY4822" fmla="*/ 1448416 h 5893281"/>
              <a:gd name="connsiteX4823" fmla="*/ 9958397 w 10035679"/>
              <a:gd name="connsiteY4823" fmla="*/ 1444191 h 5893281"/>
              <a:gd name="connsiteX4824" fmla="*/ 9960208 w 10035679"/>
              <a:gd name="connsiteY4824" fmla="*/ 1444191 h 5893281"/>
              <a:gd name="connsiteX4825" fmla="*/ 9968057 w 10035679"/>
              <a:gd name="connsiteY4825" fmla="*/ 1444191 h 5893281"/>
              <a:gd name="connsiteX4826" fmla="*/ 9988585 w 10035679"/>
              <a:gd name="connsiteY4826" fmla="*/ 1468945 h 5893281"/>
              <a:gd name="connsiteX4827" fmla="*/ 10010923 w 10035679"/>
              <a:gd name="connsiteY4827" fmla="*/ 1493701 h 5893281"/>
              <a:gd name="connsiteX4828" fmla="*/ 10029037 w 10035679"/>
              <a:gd name="connsiteY4828" fmla="*/ 1520264 h 5893281"/>
              <a:gd name="connsiteX4829" fmla="*/ 10035679 w 10035679"/>
              <a:gd name="connsiteY4829" fmla="*/ 1551661 h 5893281"/>
              <a:gd name="connsiteX4830" fmla="*/ 9965039 w 10035679"/>
              <a:gd name="connsiteY4830" fmla="*/ 1551661 h 5893281"/>
              <a:gd name="connsiteX4831" fmla="*/ 9960813 w 10035679"/>
              <a:gd name="connsiteY4831" fmla="*/ 1557697 h 5893281"/>
              <a:gd name="connsiteX4832" fmla="*/ 9954774 w 10035679"/>
              <a:gd name="connsiteY4832" fmla="*/ 1566150 h 5893281"/>
              <a:gd name="connsiteX4833" fmla="*/ 9950548 w 10035679"/>
              <a:gd name="connsiteY4833" fmla="*/ 1570376 h 5893281"/>
              <a:gd name="connsiteX4834" fmla="*/ 9946322 w 10035679"/>
              <a:gd name="connsiteY4834" fmla="*/ 1580640 h 5893281"/>
              <a:gd name="connsiteX4835" fmla="*/ 9942096 w 10035679"/>
              <a:gd name="connsiteY4835" fmla="*/ 1590904 h 5893281"/>
              <a:gd name="connsiteX4836" fmla="*/ 9949943 w 10035679"/>
              <a:gd name="connsiteY4836" fmla="*/ 1595130 h 5893281"/>
              <a:gd name="connsiteX4837" fmla="*/ 9954169 w 10035679"/>
              <a:gd name="connsiteY4837" fmla="*/ 1599356 h 5893281"/>
              <a:gd name="connsiteX4838" fmla="*/ 9955982 w 10035679"/>
              <a:gd name="connsiteY4838" fmla="*/ 1601167 h 5893281"/>
              <a:gd name="connsiteX4839" fmla="*/ 9960208 w 10035679"/>
              <a:gd name="connsiteY4839" fmla="*/ 1609619 h 5893281"/>
              <a:gd name="connsiteX4840" fmla="*/ 9960208 w 10035679"/>
              <a:gd name="connsiteY4840" fmla="*/ 1613845 h 5893281"/>
              <a:gd name="connsiteX4841" fmla="*/ 9955982 w 10035679"/>
              <a:gd name="connsiteY4841" fmla="*/ 1619884 h 5893281"/>
              <a:gd name="connsiteX4842" fmla="*/ 9949943 w 10035679"/>
              <a:gd name="connsiteY4842" fmla="*/ 1630148 h 5893281"/>
              <a:gd name="connsiteX4843" fmla="*/ 9945719 w 10035679"/>
              <a:gd name="connsiteY4843" fmla="*/ 1634374 h 5893281"/>
              <a:gd name="connsiteX4844" fmla="*/ 9939681 w 10035679"/>
              <a:gd name="connsiteY4844" fmla="*/ 1638600 h 5893281"/>
              <a:gd name="connsiteX4845" fmla="*/ 9931831 w 10035679"/>
              <a:gd name="connsiteY4845" fmla="*/ 1638600 h 5893281"/>
              <a:gd name="connsiteX4846" fmla="*/ 9925795 w 10035679"/>
              <a:gd name="connsiteY4846" fmla="*/ 1638600 h 5893281"/>
              <a:gd name="connsiteX4847" fmla="*/ 9911907 w 10035679"/>
              <a:gd name="connsiteY4847" fmla="*/ 1638600 h 5893281"/>
              <a:gd name="connsiteX4848" fmla="*/ 9898021 w 10035679"/>
              <a:gd name="connsiteY4848" fmla="*/ 1616261 h 5893281"/>
              <a:gd name="connsiteX4849" fmla="*/ 9875683 w 10035679"/>
              <a:gd name="connsiteY4849" fmla="*/ 1605998 h 5893281"/>
              <a:gd name="connsiteX4850" fmla="*/ 9847305 w 10035679"/>
              <a:gd name="connsiteY4850" fmla="*/ 1599959 h 5893281"/>
              <a:gd name="connsiteX4851" fmla="*/ 9847305 w 10035679"/>
              <a:gd name="connsiteY4851" fmla="*/ 1573396 h 5893281"/>
              <a:gd name="connsiteX4852" fmla="*/ 9841267 w 10035679"/>
              <a:gd name="connsiteY4852" fmla="*/ 1571583 h 5893281"/>
              <a:gd name="connsiteX4853" fmla="*/ 9833418 w 10035679"/>
              <a:gd name="connsiteY4853" fmla="*/ 1567357 h 5893281"/>
              <a:gd name="connsiteX4854" fmla="*/ 9831607 w 10035679"/>
              <a:gd name="connsiteY4854" fmla="*/ 1563131 h 5893281"/>
              <a:gd name="connsiteX4855" fmla="*/ 9823758 w 10035679"/>
              <a:gd name="connsiteY4855" fmla="*/ 1558905 h 5893281"/>
              <a:gd name="connsiteX4856" fmla="*/ 9809872 w 10035679"/>
              <a:gd name="connsiteY4856" fmla="*/ 1558905 h 5893281"/>
              <a:gd name="connsiteX4857" fmla="*/ 9805646 w 10035679"/>
              <a:gd name="connsiteY4857" fmla="*/ 1558905 h 5893281"/>
              <a:gd name="connsiteX4858" fmla="*/ 9803835 w 10035679"/>
              <a:gd name="connsiteY4858" fmla="*/ 1563131 h 5893281"/>
              <a:gd name="connsiteX4859" fmla="*/ 9799607 w 10035679"/>
              <a:gd name="connsiteY4859" fmla="*/ 1563131 h 5893281"/>
              <a:gd name="connsiteX4860" fmla="*/ 9795381 w 10035679"/>
              <a:gd name="connsiteY4860" fmla="*/ 1563131 h 5893281"/>
              <a:gd name="connsiteX4861" fmla="*/ 9789345 w 10035679"/>
              <a:gd name="connsiteY4861" fmla="*/ 1567357 h 5893281"/>
              <a:gd name="connsiteX4862" fmla="*/ 9781495 w 10035679"/>
              <a:gd name="connsiteY4862" fmla="*/ 1552869 h 5893281"/>
              <a:gd name="connsiteX4863" fmla="*/ 9771233 w 10035679"/>
              <a:gd name="connsiteY4863" fmla="*/ 1538378 h 5893281"/>
              <a:gd name="connsiteX4864" fmla="*/ 9763383 w 10035679"/>
              <a:gd name="connsiteY4864" fmla="*/ 1528113 h 5893281"/>
              <a:gd name="connsiteX4865" fmla="*/ 9763383 w 10035679"/>
              <a:gd name="connsiteY4865" fmla="*/ 1552869 h 5893281"/>
              <a:gd name="connsiteX4866" fmla="*/ 9757345 w 10035679"/>
              <a:gd name="connsiteY4866" fmla="*/ 1581848 h 5893281"/>
              <a:gd name="connsiteX4867" fmla="*/ 9749497 w 10035679"/>
              <a:gd name="connsiteY4867" fmla="*/ 1606601 h 5893281"/>
              <a:gd name="connsiteX4868" fmla="*/ 9733194 w 10035679"/>
              <a:gd name="connsiteY4868" fmla="*/ 1621091 h 5893281"/>
              <a:gd name="connsiteX4869" fmla="*/ 9725347 w 10035679"/>
              <a:gd name="connsiteY4869" fmla="*/ 1625317 h 5893281"/>
              <a:gd name="connsiteX4870" fmla="*/ 9719308 w 10035679"/>
              <a:gd name="connsiteY4870" fmla="*/ 1625317 h 5893281"/>
              <a:gd name="connsiteX4871" fmla="*/ 9715082 w 10035679"/>
              <a:gd name="connsiteY4871" fmla="*/ 1625317 h 5893281"/>
              <a:gd name="connsiteX4872" fmla="*/ 9710856 w 10035679"/>
              <a:gd name="connsiteY4872" fmla="*/ 1625317 h 5893281"/>
              <a:gd name="connsiteX4873" fmla="*/ 9706630 w 10035679"/>
              <a:gd name="connsiteY4873" fmla="*/ 1621091 h 5893281"/>
              <a:gd name="connsiteX4874" fmla="*/ 9704819 w 10035679"/>
              <a:gd name="connsiteY4874" fmla="*/ 1621091 h 5893281"/>
              <a:gd name="connsiteX4875" fmla="*/ 9700591 w 10035679"/>
              <a:gd name="connsiteY4875" fmla="*/ 1621091 h 5893281"/>
              <a:gd name="connsiteX4876" fmla="*/ 9696365 w 10035679"/>
              <a:gd name="connsiteY4876" fmla="*/ 1625317 h 5893281"/>
              <a:gd name="connsiteX4877" fmla="*/ 9692139 w 10035679"/>
              <a:gd name="connsiteY4877" fmla="*/ 1629543 h 5893281"/>
              <a:gd name="connsiteX4878" fmla="*/ 9686102 w 10035679"/>
              <a:gd name="connsiteY4878" fmla="*/ 1639808 h 5893281"/>
              <a:gd name="connsiteX4879" fmla="*/ 9706630 w 10035679"/>
              <a:gd name="connsiteY4879" fmla="*/ 1664561 h 5893281"/>
              <a:gd name="connsiteX4880" fmla="*/ 9728967 w 10035679"/>
              <a:gd name="connsiteY4880" fmla="*/ 1708030 h 5893281"/>
              <a:gd name="connsiteX4881" fmla="*/ 9739233 w 10035679"/>
              <a:gd name="connsiteY4881" fmla="*/ 1757539 h 5893281"/>
              <a:gd name="connsiteX4882" fmla="*/ 9733194 w 10035679"/>
              <a:gd name="connsiteY4882" fmla="*/ 1757539 h 5893281"/>
              <a:gd name="connsiteX4883" fmla="*/ 9728967 w 10035679"/>
              <a:gd name="connsiteY4883" fmla="*/ 1761765 h 5893281"/>
              <a:gd name="connsiteX4884" fmla="*/ 9721119 w 10035679"/>
              <a:gd name="connsiteY4884" fmla="*/ 1761765 h 5893281"/>
              <a:gd name="connsiteX4885" fmla="*/ 9710856 w 10035679"/>
              <a:gd name="connsiteY4885" fmla="*/ 1765992 h 5893281"/>
              <a:gd name="connsiteX4886" fmla="*/ 9696970 w 10035679"/>
              <a:gd name="connsiteY4886" fmla="*/ 1755727 h 5893281"/>
              <a:gd name="connsiteX4887" fmla="*/ 9686705 w 10035679"/>
              <a:gd name="connsiteY4887" fmla="*/ 1747275 h 5893281"/>
              <a:gd name="connsiteX4888" fmla="*/ 9672819 w 10035679"/>
              <a:gd name="connsiteY4888" fmla="*/ 1745464 h 5893281"/>
              <a:gd name="connsiteX4889" fmla="*/ 9654705 w 10035679"/>
              <a:gd name="connsiteY4889" fmla="*/ 1741238 h 5893281"/>
              <a:gd name="connsiteX4890" fmla="*/ 9644443 w 10035679"/>
              <a:gd name="connsiteY4890" fmla="*/ 1770218 h 5893281"/>
              <a:gd name="connsiteX4891" fmla="*/ 9623915 w 10035679"/>
              <a:gd name="connsiteY4891" fmla="*/ 1784709 h 5893281"/>
              <a:gd name="connsiteX4892" fmla="*/ 9597349 w 10035679"/>
              <a:gd name="connsiteY4892" fmla="*/ 1794972 h 5893281"/>
              <a:gd name="connsiteX4893" fmla="*/ 9568972 w 10035679"/>
              <a:gd name="connsiteY4893" fmla="*/ 1805237 h 5893281"/>
              <a:gd name="connsiteX4894" fmla="*/ 9567161 w 10035679"/>
              <a:gd name="connsiteY4894" fmla="*/ 1834217 h 5893281"/>
              <a:gd name="connsiteX4895" fmla="*/ 9559312 w 10035679"/>
              <a:gd name="connsiteY4895" fmla="*/ 1856558 h 5893281"/>
              <a:gd name="connsiteX4896" fmla="*/ 9545426 w 10035679"/>
              <a:gd name="connsiteY4896" fmla="*/ 1877086 h 5893281"/>
              <a:gd name="connsiteX4897" fmla="*/ 9517049 w 10035679"/>
              <a:gd name="connsiteY4897" fmla="*/ 1881312 h 5893281"/>
              <a:gd name="connsiteX4898" fmla="*/ 9496522 w 10035679"/>
              <a:gd name="connsiteY4898" fmla="*/ 1887349 h 5893281"/>
              <a:gd name="connsiteX4899" fmla="*/ 9482634 w 10035679"/>
              <a:gd name="connsiteY4899" fmla="*/ 1895802 h 5893281"/>
              <a:gd name="connsiteX4900" fmla="*/ 9468748 w 10035679"/>
              <a:gd name="connsiteY4900" fmla="*/ 1900029 h 5893281"/>
              <a:gd name="connsiteX4901" fmla="*/ 9458485 w 10035679"/>
              <a:gd name="connsiteY4901" fmla="*/ 1891577 h 5893281"/>
              <a:gd name="connsiteX4902" fmla="*/ 9446410 w 10035679"/>
              <a:gd name="connsiteY4902" fmla="*/ 1881312 h 5893281"/>
              <a:gd name="connsiteX4903" fmla="*/ 9440371 w 10035679"/>
              <a:gd name="connsiteY4903" fmla="*/ 1871047 h 5893281"/>
              <a:gd name="connsiteX4904" fmla="*/ 9426485 w 10035679"/>
              <a:gd name="connsiteY4904" fmla="*/ 1872860 h 5893281"/>
              <a:gd name="connsiteX4905" fmla="*/ 9408373 w 10035679"/>
              <a:gd name="connsiteY4905" fmla="*/ 1877086 h 5893281"/>
              <a:gd name="connsiteX4906" fmla="*/ 9394485 w 10035679"/>
              <a:gd name="connsiteY4906" fmla="*/ 1885538 h 5893281"/>
              <a:gd name="connsiteX4907" fmla="*/ 9384223 w 10035679"/>
              <a:gd name="connsiteY4907" fmla="*/ 1891577 h 5893281"/>
              <a:gd name="connsiteX4908" fmla="*/ 9384223 w 10035679"/>
              <a:gd name="connsiteY4908" fmla="*/ 1906065 h 5893281"/>
              <a:gd name="connsiteX4909" fmla="*/ 9373958 w 10035679"/>
              <a:gd name="connsiteY4909" fmla="*/ 1910292 h 5893281"/>
              <a:gd name="connsiteX4910" fmla="*/ 9355846 w 10035679"/>
              <a:gd name="connsiteY4910" fmla="*/ 1910292 h 5893281"/>
              <a:gd name="connsiteX4911" fmla="*/ 9331695 w 10035679"/>
              <a:gd name="connsiteY4911" fmla="*/ 1910292 h 5893281"/>
              <a:gd name="connsiteX4912" fmla="*/ 9309357 w 10035679"/>
              <a:gd name="connsiteY4912" fmla="*/ 1914519 h 5893281"/>
              <a:gd name="connsiteX4913" fmla="*/ 9299092 w 10035679"/>
              <a:gd name="connsiteY4913" fmla="*/ 1916330 h 5893281"/>
              <a:gd name="connsiteX4914" fmla="*/ 9280978 w 10035679"/>
              <a:gd name="connsiteY4914" fmla="*/ 1959802 h 5893281"/>
              <a:gd name="connsiteX4915" fmla="*/ 9279168 w 10035679"/>
              <a:gd name="connsiteY4915" fmla="*/ 2006893 h 5893281"/>
              <a:gd name="connsiteX4916" fmla="*/ 9279168 w 10035679"/>
              <a:gd name="connsiteY4916" fmla="*/ 2060626 h 5893281"/>
              <a:gd name="connsiteX4917" fmla="*/ 9285206 w 10035679"/>
              <a:gd name="connsiteY4917" fmla="*/ 2107721 h 5893281"/>
              <a:gd name="connsiteX4918" fmla="*/ 9274942 w 10035679"/>
              <a:gd name="connsiteY4918" fmla="*/ 2107721 h 5893281"/>
              <a:gd name="connsiteX4919" fmla="*/ 9270716 w 10035679"/>
              <a:gd name="connsiteY4919" fmla="*/ 2107721 h 5893281"/>
              <a:gd name="connsiteX4920" fmla="*/ 9266490 w 10035679"/>
              <a:gd name="connsiteY4920" fmla="*/ 2107721 h 5893281"/>
              <a:gd name="connsiteX4921" fmla="*/ 9264679 w 10035679"/>
              <a:gd name="connsiteY4921" fmla="*/ 2111946 h 5893281"/>
              <a:gd name="connsiteX4922" fmla="*/ 9260453 w 10035679"/>
              <a:gd name="connsiteY4922" fmla="*/ 2113758 h 5893281"/>
              <a:gd name="connsiteX4923" fmla="*/ 9256225 w 10035679"/>
              <a:gd name="connsiteY4923" fmla="*/ 2125834 h 5893281"/>
              <a:gd name="connsiteX4924" fmla="*/ 9251999 w 10035679"/>
              <a:gd name="connsiteY4924" fmla="*/ 2136096 h 5893281"/>
              <a:gd name="connsiteX4925" fmla="*/ 9251999 w 10035679"/>
              <a:gd name="connsiteY4925" fmla="*/ 2150587 h 5893281"/>
              <a:gd name="connsiteX4926" fmla="*/ 9251999 w 10035679"/>
              <a:gd name="connsiteY4926" fmla="*/ 2166885 h 5893281"/>
              <a:gd name="connsiteX4927" fmla="*/ 9227848 w 10035679"/>
              <a:gd name="connsiteY4927" fmla="*/ 2166885 h 5893281"/>
              <a:gd name="connsiteX4928" fmla="*/ 9213962 w 10035679"/>
              <a:gd name="connsiteY4928" fmla="*/ 2189223 h 5893281"/>
              <a:gd name="connsiteX4929" fmla="*/ 9203699 w 10035679"/>
              <a:gd name="connsiteY4929" fmla="*/ 2203714 h 5893281"/>
              <a:gd name="connsiteX4930" fmla="*/ 9199471 w 10035679"/>
              <a:gd name="connsiteY4930" fmla="*/ 2218204 h 5893281"/>
              <a:gd name="connsiteX4931" fmla="*/ 9195245 w 10035679"/>
              <a:gd name="connsiteY4931" fmla="*/ 2247182 h 5893281"/>
              <a:gd name="connsiteX4932" fmla="*/ 9189209 w 10035679"/>
              <a:gd name="connsiteY4932" fmla="*/ 2247182 h 5893281"/>
              <a:gd name="connsiteX4933" fmla="*/ 9181359 w 10035679"/>
              <a:gd name="connsiteY4933" fmla="*/ 2247182 h 5893281"/>
              <a:gd name="connsiteX4934" fmla="*/ 9179549 w 10035679"/>
              <a:gd name="connsiteY4934" fmla="*/ 2247182 h 5893281"/>
              <a:gd name="connsiteX4935" fmla="*/ 9175321 w 10035679"/>
              <a:gd name="connsiteY4935" fmla="*/ 2247182 h 5893281"/>
              <a:gd name="connsiteX4936" fmla="*/ 9167473 w 10035679"/>
              <a:gd name="connsiteY4936" fmla="*/ 2247182 h 5893281"/>
              <a:gd name="connsiteX4937" fmla="*/ 9153585 w 10035679"/>
              <a:gd name="connsiteY4937" fmla="*/ 2276167 h 5893281"/>
              <a:gd name="connsiteX4938" fmla="*/ 9143323 w 10035679"/>
              <a:gd name="connsiteY4938" fmla="*/ 2311185 h 5893281"/>
              <a:gd name="connsiteX4939" fmla="*/ 9119172 w 10035679"/>
              <a:gd name="connsiteY4939" fmla="*/ 2311185 h 5893281"/>
              <a:gd name="connsiteX4940" fmla="*/ 9111323 w 10035679"/>
              <a:gd name="connsiteY4940" fmla="*/ 2350426 h 5893281"/>
              <a:gd name="connsiteX4941" fmla="*/ 9099247 w 10035679"/>
              <a:gd name="connsiteY4941" fmla="*/ 2350426 h 5893281"/>
              <a:gd name="connsiteX4942" fmla="*/ 9099247 w 10035679"/>
              <a:gd name="connsiteY4942" fmla="*/ 2340164 h 5893281"/>
              <a:gd name="connsiteX4943" fmla="*/ 9070872 w 10035679"/>
              <a:gd name="connsiteY4943" fmla="*/ 2300923 h 5893281"/>
              <a:gd name="connsiteX4944" fmla="*/ 9052758 w 10035679"/>
              <a:gd name="connsiteY4944" fmla="*/ 2253824 h 5893281"/>
              <a:gd name="connsiteX4945" fmla="*/ 9048532 w 10035679"/>
              <a:gd name="connsiteY4945" fmla="*/ 2200090 h 5893281"/>
              <a:gd name="connsiteX4946" fmla="*/ 9052758 w 10035679"/>
              <a:gd name="connsiteY4946" fmla="*/ 2136096 h 5893281"/>
              <a:gd name="connsiteX4947" fmla="*/ 9063023 w 10035679"/>
              <a:gd name="connsiteY4947" fmla="*/ 2127644 h 5893281"/>
              <a:gd name="connsiteX4948" fmla="*/ 9070872 w 10035679"/>
              <a:gd name="connsiteY4948" fmla="*/ 2121605 h 5893281"/>
              <a:gd name="connsiteX4949" fmla="*/ 9081135 w 10035679"/>
              <a:gd name="connsiteY4949" fmla="*/ 2113153 h 5893281"/>
              <a:gd name="connsiteX4950" fmla="*/ 9085361 w 10035679"/>
              <a:gd name="connsiteY4950" fmla="*/ 2102891 h 5893281"/>
              <a:gd name="connsiteX4951" fmla="*/ 9091400 w 10035679"/>
              <a:gd name="connsiteY4951" fmla="*/ 2088400 h 5893281"/>
              <a:gd name="connsiteX4952" fmla="*/ 9081135 w 10035679"/>
              <a:gd name="connsiteY4952" fmla="*/ 2069683 h 5893281"/>
              <a:gd name="connsiteX4953" fmla="*/ 9076909 w 10035679"/>
              <a:gd name="connsiteY4953" fmla="*/ 2044930 h 5893281"/>
              <a:gd name="connsiteX4954" fmla="*/ 9090795 w 10035679"/>
              <a:gd name="connsiteY4954" fmla="*/ 2015948 h 5893281"/>
              <a:gd name="connsiteX4955" fmla="*/ 9104681 w 10035679"/>
              <a:gd name="connsiteY4955" fmla="*/ 2005685 h 5893281"/>
              <a:gd name="connsiteX4956" fmla="*/ 9122795 w 10035679"/>
              <a:gd name="connsiteY4956" fmla="*/ 1997233 h 5893281"/>
              <a:gd name="connsiteX4957" fmla="*/ 9143323 w 10035679"/>
              <a:gd name="connsiteY4957" fmla="*/ 1991194 h 5893281"/>
              <a:gd name="connsiteX4958" fmla="*/ 9157209 w 10035679"/>
              <a:gd name="connsiteY4958" fmla="*/ 1976703 h 5893281"/>
              <a:gd name="connsiteX4959" fmla="*/ 9185585 w 10035679"/>
              <a:gd name="connsiteY4959" fmla="*/ 1933234 h 5893281"/>
              <a:gd name="connsiteX4960" fmla="*/ 9213962 w 10035679"/>
              <a:gd name="connsiteY4960" fmla="*/ 1889763 h 5893281"/>
              <a:gd name="connsiteX4961" fmla="*/ 9236302 w 10035679"/>
              <a:gd name="connsiteY4961" fmla="*/ 1871047 h 5893281"/>
              <a:gd name="connsiteX4962" fmla="*/ 9260453 w 10035679"/>
              <a:gd name="connsiteY4962" fmla="*/ 1854745 h 5893281"/>
              <a:gd name="connsiteX4963" fmla="*/ 9284602 w 10035679"/>
              <a:gd name="connsiteY4963" fmla="*/ 1836030 h 5893281"/>
              <a:gd name="connsiteX4964" fmla="*/ 9294866 w 10035679"/>
              <a:gd name="connsiteY4964" fmla="*/ 1811274 h 5893281"/>
              <a:gd name="connsiteX4965" fmla="*/ 9302716 w 10035679"/>
              <a:gd name="connsiteY4965" fmla="*/ 1782293 h 5893281"/>
              <a:gd name="connsiteX4966" fmla="*/ 9312978 w 10035679"/>
              <a:gd name="connsiteY4966" fmla="*/ 1755727 h 5893281"/>
              <a:gd name="connsiteX4967" fmla="*/ 9312978 w 10035679"/>
              <a:gd name="connsiteY4967" fmla="*/ 1753916 h 5893281"/>
              <a:gd name="connsiteX4968" fmla="*/ 9308752 w 10035679"/>
              <a:gd name="connsiteY4968" fmla="*/ 1753916 h 5893281"/>
              <a:gd name="connsiteX4969" fmla="*/ 9308752 w 10035679"/>
              <a:gd name="connsiteY4969" fmla="*/ 1749690 h 5893281"/>
              <a:gd name="connsiteX4970" fmla="*/ 9304526 w 10035679"/>
              <a:gd name="connsiteY4970" fmla="*/ 1745464 h 5893281"/>
              <a:gd name="connsiteX4971" fmla="*/ 9298488 w 10035679"/>
              <a:gd name="connsiteY4971" fmla="*/ 1749690 h 5893281"/>
              <a:gd name="connsiteX4972" fmla="*/ 9294261 w 10035679"/>
              <a:gd name="connsiteY4972" fmla="*/ 1753916 h 5893281"/>
              <a:gd name="connsiteX4973" fmla="*/ 9292451 w 10035679"/>
              <a:gd name="connsiteY4973" fmla="*/ 1755727 h 5893281"/>
              <a:gd name="connsiteX4974" fmla="*/ 9274339 w 10035679"/>
              <a:gd name="connsiteY4974" fmla="*/ 1782293 h 5893281"/>
              <a:gd name="connsiteX4975" fmla="*/ 9256225 w 10035679"/>
              <a:gd name="connsiteY4975" fmla="*/ 1811274 h 5893281"/>
              <a:gd name="connsiteX4976" fmla="*/ 9238113 w 10035679"/>
              <a:gd name="connsiteY4976" fmla="*/ 1836030 h 5893281"/>
              <a:gd name="connsiteX4977" fmla="*/ 9213962 w 10035679"/>
              <a:gd name="connsiteY4977" fmla="*/ 1854745 h 5893281"/>
              <a:gd name="connsiteX4978" fmla="*/ 9181359 w 10035679"/>
              <a:gd name="connsiteY4978" fmla="*/ 1869236 h 5893281"/>
              <a:gd name="connsiteX4979" fmla="*/ 9179549 w 10035679"/>
              <a:gd name="connsiteY4979" fmla="*/ 1857161 h 5893281"/>
              <a:gd name="connsiteX4980" fmla="*/ 9179549 w 10035679"/>
              <a:gd name="connsiteY4980" fmla="*/ 1855350 h 5893281"/>
              <a:gd name="connsiteX4981" fmla="*/ 9175321 w 10035679"/>
              <a:gd name="connsiteY4981" fmla="*/ 1846898 h 5893281"/>
              <a:gd name="connsiteX4982" fmla="*/ 9175321 w 10035679"/>
              <a:gd name="connsiteY4982" fmla="*/ 1836633 h 5893281"/>
              <a:gd name="connsiteX4983" fmla="*/ 9179549 w 10035679"/>
              <a:gd name="connsiteY4983" fmla="*/ 1832407 h 5893281"/>
              <a:gd name="connsiteX4984" fmla="*/ 9179549 w 10035679"/>
              <a:gd name="connsiteY4984" fmla="*/ 1828181 h 5893281"/>
              <a:gd name="connsiteX4985" fmla="*/ 9179549 w 10035679"/>
              <a:gd name="connsiteY4985" fmla="*/ 1826368 h 5893281"/>
              <a:gd name="connsiteX4986" fmla="*/ 9181359 w 10035679"/>
              <a:gd name="connsiteY4986" fmla="*/ 1817915 h 5893281"/>
              <a:gd name="connsiteX4987" fmla="*/ 9181359 w 10035679"/>
              <a:gd name="connsiteY4987" fmla="*/ 1811879 h 5893281"/>
              <a:gd name="connsiteX4988" fmla="*/ 9171095 w 10035679"/>
              <a:gd name="connsiteY4988" fmla="*/ 1803426 h 5893281"/>
              <a:gd name="connsiteX4989" fmla="*/ 9160832 w 10035679"/>
              <a:gd name="connsiteY4989" fmla="*/ 1799198 h 5893281"/>
              <a:gd name="connsiteX4990" fmla="*/ 9152982 w 10035679"/>
              <a:gd name="connsiteY4990" fmla="*/ 1797388 h 5893281"/>
              <a:gd name="connsiteX4991" fmla="*/ 9142720 w 10035679"/>
              <a:gd name="connsiteY4991" fmla="*/ 1793161 h 5893281"/>
              <a:gd name="connsiteX4992" fmla="*/ 9136681 w 10035679"/>
              <a:gd name="connsiteY4992" fmla="*/ 1797388 h 5893281"/>
              <a:gd name="connsiteX4993" fmla="*/ 9118569 w 10035679"/>
              <a:gd name="connsiteY4993" fmla="*/ 1807652 h 5893281"/>
              <a:gd name="connsiteX4994" fmla="*/ 9094418 w 10035679"/>
              <a:gd name="connsiteY4994" fmla="*/ 1828181 h 5893281"/>
              <a:gd name="connsiteX4995" fmla="*/ 9072078 w 10035679"/>
              <a:gd name="connsiteY4995" fmla="*/ 1854745 h 5893281"/>
              <a:gd name="connsiteX4996" fmla="*/ 9051551 w 10035679"/>
              <a:gd name="connsiteY4996" fmla="*/ 1879501 h 5893281"/>
              <a:gd name="connsiteX4997" fmla="*/ 9041288 w 10035679"/>
              <a:gd name="connsiteY4997" fmla="*/ 1898217 h 5893281"/>
              <a:gd name="connsiteX4998" fmla="*/ 9041288 w 10035679"/>
              <a:gd name="connsiteY4998" fmla="*/ 1904255 h 5893281"/>
              <a:gd name="connsiteX4999" fmla="*/ 9041288 w 10035679"/>
              <a:gd name="connsiteY4999" fmla="*/ 1912707 h 5893281"/>
              <a:gd name="connsiteX5000" fmla="*/ 9043099 w 10035679"/>
              <a:gd name="connsiteY5000" fmla="*/ 1918747 h 5893281"/>
              <a:gd name="connsiteX5001" fmla="*/ 9047325 w 10035679"/>
              <a:gd name="connsiteY5001" fmla="*/ 1929007 h 5893281"/>
              <a:gd name="connsiteX5002" fmla="*/ 9051551 w 10035679"/>
              <a:gd name="connsiteY5002" fmla="*/ 1937460 h 5893281"/>
              <a:gd name="connsiteX5003" fmla="*/ 9051551 w 10035679"/>
              <a:gd name="connsiteY5003" fmla="*/ 1943499 h 5893281"/>
              <a:gd name="connsiteX5004" fmla="*/ 9029213 w 10035679"/>
              <a:gd name="connsiteY5004" fmla="*/ 1953762 h 5893281"/>
              <a:gd name="connsiteX5005" fmla="*/ 9005062 w 10035679"/>
              <a:gd name="connsiteY5005" fmla="*/ 1957991 h 5893281"/>
              <a:gd name="connsiteX5006" fmla="*/ 8972459 w 10035679"/>
              <a:gd name="connsiteY5006" fmla="*/ 1962217 h 5893281"/>
              <a:gd name="connsiteX5007" fmla="*/ 8942270 w 10035679"/>
              <a:gd name="connsiteY5007" fmla="*/ 1962217 h 5893281"/>
              <a:gd name="connsiteX5008" fmla="*/ 8942270 w 10035679"/>
              <a:gd name="connsiteY5008" fmla="*/ 1922972 h 5893281"/>
              <a:gd name="connsiteX5009" fmla="*/ 8909667 w 10035679"/>
              <a:gd name="connsiteY5009" fmla="*/ 1929007 h 5893281"/>
              <a:gd name="connsiteX5010" fmla="*/ 8881290 w 10035679"/>
              <a:gd name="connsiteY5010" fmla="*/ 1941083 h 5893281"/>
              <a:gd name="connsiteX5011" fmla="*/ 8857141 w 10035679"/>
              <a:gd name="connsiteY5011" fmla="*/ 1936857 h 5893281"/>
              <a:gd name="connsiteX5012" fmla="*/ 8839027 w 10035679"/>
              <a:gd name="connsiteY5012" fmla="*/ 1914519 h 5893281"/>
              <a:gd name="connsiteX5013" fmla="*/ 8768388 w 10035679"/>
              <a:gd name="connsiteY5013" fmla="*/ 1904255 h 5893281"/>
              <a:gd name="connsiteX5014" fmla="*/ 8744237 w 10035679"/>
              <a:gd name="connsiteY5014" fmla="*/ 1929007 h 5893281"/>
              <a:gd name="connsiteX5015" fmla="*/ 8715861 w 10035679"/>
              <a:gd name="connsiteY5015" fmla="*/ 1947725 h 5893281"/>
              <a:gd name="connsiteX5016" fmla="*/ 8691710 w 10035679"/>
              <a:gd name="connsiteY5016" fmla="*/ 1968254 h 5893281"/>
              <a:gd name="connsiteX5017" fmla="*/ 8677824 w 10035679"/>
              <a:gd name="connsiteY5017" fmla="*/ 1994818 h 5893281"/>
              <a:gd name="connsiteX5018" fmla="*/ 8663938 w 10035679"/>
              <a:gd name="connsiteY5018" fmla="*/ 2019571 h 5893281"/>
              <a:gd name="connsiteX5019" fmla="*/ 8650052 w 10035679"/>
              <a:gd name="connsiteY5019" fmla="*/ 2044325 h 5893281"/>
              <a:gd name="connsiteX5020" fmla="*/ 8631938 w 10035679"/>
              <a:gd name="connsiteY5020" fmla="*/ 2063041 h 5893281"/>
              <a:gd name="connsiteX5021" fmla="*/ 8575186 w 10035679"/>
              <a:gd name="connsiteY5021" fmla="*/ 2081758 h 5893281"/>
              <a:gd name="connsiteX5022" fmla="*/ 8561298 w 10035679"/>
              <a:gd name="connsiteY5022" fmla="*/ 2096249 h 5893281"/>
              <a:gd name="connsiteX5023" fmla="*/ 8551036 w 10035679"/>
              <a:gd name="connsiteY5023" fmla="*/ 2112551 h 5893281"/>
              <a:gd name="connsiteX5024" fmla="*/ 8540771 w 10035679"/>
              <a:gd name="connsiteY5024" fmla="*/ 2127039 h 5893281"/>
              <a:gd name="connsiteX5025" fmla="*/ 8516620 w 10035679"/>
              <a:gd name="connsiteY5025" fmla="*/ 2145756 h 5893281"/>
              <a:gd name="connsiteX5026" fmla="*/ 8516620 w 10035679"/>
              <a:gd name="connsiteY5026" fmla="*/ 2166279 h 5893281"/>
              <a:gd name="connsiteX5027" fmla="*/ 8546808 w 10035679"/>
              <a:gd name="connsiteY5027" fmla="*/ 2166279 h 5893281"/>
              <a:gd name="connsiteX5028" fmla="*/ 8551036 w 10035679"/>
              <a:gd name="connsiteY5028" fmla="*/ 2178354 h 5893281"/>
              <a:gd name="connsiteX5029" fmla="*/ 8555262 w 10035679"/>
              <a:gd name="connsiteY5029" fmla="*/ 2184393 h 5893281"/>
              <a:gd name="connsiteX5030" fmla="*/ 8557072 w 10035679"/>
              <a:gd name="connsiteY5030" fmla="*/ 2192846 h 5893281"/>
              <a:gd name="connsiteX5031" fmla="*/ 8564922 w 10035679"/>
              <a:gd name="connsiteY5031" fmla="*/ 2198885 h 5893281"/>
              <a:gd name="connsiteX5032" fmla="*/ 8570958 w 10035679"/>
              <a:gd name="connsiteY5032" fmla="*/ 2203111 h 5893281"/>
              <a:gd name="connsiteX5033" fmla="*/ 8584846 w 10035679"/>
              <a:gd name="connsiteY5033" fmla="*/ 2207336 h 5893281"/>
              <a:gd name="connsiteX5034" fmla="*/ 8592694 w 10035679"/>
              <a:gd name="connsiteY5034" fmla="*/ 2198885 h 5893281"/>
              <a:gd name="connsiteX5035" fmla="*/ 8598732 w 10035679"/>
              <a:gd name="connsiteY5035" fmla="*/ 2194656 h 5893281"/>
              <a:gd name="connsiteX5036" fmla="*/ 8610808 w 10035679"/>
              <a:gd name="connsiteY5036" fmla="*/ 2192846 h 5893281"/>
              <a:gd name="connsiteX5037" fmla="*/ 8621070 w 10035679"/>
              <a:gd name="connsiteY5037" fmla="*/ 2192846 h 5893281"/>
              <a:gd name="connsiteX5038" fmla="*/ 8639184 w 10035679"/>
              <a:gd name="connsiteY5038" fmla="*/ 2192846 h 5893281"/>
              <a:gd name="connsiteX5039" fmla="*/ 8653070 w 10035679"/>
              <a:gd name="connsiteY5039" fmla="*/ 2209148 h 5893281"/>
              <a:gd name="connsiteX5040" fmla="*/ 8663335 w 10035679"/>
              <a:gd name="connsiteY5040" fmla="*/ 2223638 h 5893281"/>
              <a:gd name="connsiteX5041" fmla="*/ 8669372 w 10035679"/>
              <a:gd name="connsiteY5041" fmla="*/ 2242353 h 5893281"/>
              <a:gd name="connsiteX5042" fmla="*/ 8677221 w 10035679"/>
              <a:gd name="connsiteY5042" fmla="*/ 2271335 h 5893281"/>
              <a:gd name="connsiteX5043" fmla="*/ 8681447 w 10035679"/>
              <a:gd name="connsiteY5043" fmla="*/ 2290054 h 5893281"/>
              <a:gd name="connsiteX5044" fmla="*/ 8677221 w 10035679"/>
              <a:gd name="connsiteY5044" fmla="*/ 2300318 h 5893281"/>
              <a:gd name="connsiteX5045" fmla="*/ 8666956 w 10035679"/>
              <a:gd name="connsiteY5045" fmla="*/ 2310581 h 5893281"/>
              <a:gd name="connsiteX5046" fmla="*/ 8662730 w 10035679"/>
              <a:gd name="connsiteY5046" fmla="*/ 2329297 h 5893281"/>
              <a:gd name="connsiteX5047" fmla="*/ 8662730 w 10035679"/>
              <a:gd name="connsiteY5047" fmla="*/ 2349823 h 5893281"/>
              <a:gd name="connsiteX5048" fmla="*/ 8668769 w 10035679"/>
              <a:gd name="connsiteY5048" fmla="*/ 2368539 h 5893281"/>
              <a:gd name="connsiteX5049" fmla="*/ 8676616 w 10035679"/>
              <a:gd name="connsiteY5049" fmla="*/ 2387255 h 5893281"/>
              <a:gd name="connsiteX5050" fmla="*/ 8682655 w 10035679"/>
              <a:gd name="connsiteY5050" fmla="*/ 2412009 h 5893281"/>
              <a:gd name="connsiteX5051" fmla="*/ 8662127 w 10035679"/>
              <a:gd name="connsiteY5051" fmla="*/ 2434347 h 5893281"/>
              <a:gd name="connsiteX5052" fmla="*/ 8648241 w 10035679"/>
              <a:gd name="connsiteY5052" fmla="*/ 2459103 h 5893281"/>
              <a:gd name="connsiteX5053" fmla="*/ 8637977 w 10035679"/>
              <a:gd name="connsiteY5053" fmla="*/ 2483857 h 5893281"/>
              <a:gd name="connsiteX5054" fmla="*/ 8624091 w 10035679"/>
              <a:gd name="connsiteY5054" fmla="*/ 2517063 h 5893281"/>
              <a:gd name="connsiteX5055" fmla="*/ 8616241 w 10035679"/>
              <a:gd name="connsiteY5055" fmla="*/ 2523101 h 5893281"/>
              <a:gd name="connsiteX5056" fmla="*/ 8598127 w 10035679"/>
              <a:gd name="connsiteY5056" fmla="*/ 2545439 h 5893281"/>
              <a:gd name="connsiteX5057" fmla="*/ 8577600 w 10035679"/>
              <a:gd name="connsiteY5057" fmla="*/ 2570196 h 5893281"/>
              <a:gd name="connsiteX5058" fmla="*/ 8555262 w 10035679"/>
              <a:gd name="connsiteY5058" fmla="*/ 2599175 h 5893281"/>
              <a:gd name="connsiteX5059" fmla="*/ 8531111 w 10035679"/>
              <a:gd name="connsiteY5059" fmla="*/ 2623928 h 5893281"/>
              <a:gd name="connsiteX5060" fmla="*/ 8510584 w 10035679"/>
              <a:gd name="connsiteY5060" fmla="*/ 2648682 h 5893281"/>
              <a:gd name="connsiteX5061" fmla="*/ 8496698 w 10035679"/>
              <a:gd name="connsiteY5061" fmla="*/ 2667398 h 5893281"/>
              <a:gd name="connsiteX5062" fmla="*/ 8488848 w 10035679"/>
              <a:gd name="connsiteY5062" fmla="*/ 2675853 h 5893281"/>
              <a:gd name="connsiteX5063" fmla="*/ 8464698 w 10035679"/>
              <a:gd name="connsiteY5063" fmla="*/ 2681890 h 5893281"/>
              <a:gd name="connsiteX5064" fmla="*/ 8440547 w 10035679"/>
              <a:gd name="connsiteY5064" fmla="*/ 2677664 h 5893281"/>
              <a:gd name="connsiteX5065" fmla="*/ 8418209 w 10035679"/>
              <a:gd name="connsiteY5065" fmla="*/ 2677664 h 5893281"/>
              <a:gd name="connsiteX5066" fmla="*/ 8397681 w 10035679"/>
              <a:gd name="connsiteY5066" fmla="*/ 2681890 h 5893281"/>
              <a:gd name="connsiteX5067" fmla="*/ 8379567 w 10035679"/>
              <a:gd name="connsiteY5067" fmla="*/ 2700607 h 5893281"/>
              <a:gd name="connsiteX5068" fmla="*/ 8365681 w 10035679"/>
              <a:gd name="connsiteY5068" fmla="*/ 2721134 h 5893281"/>
              <a:gd name="connsiteX5069" fmla="*/ 8355417 w 10035679"/>
              <a:gd name="connsiteY5069" fmla="*/ 2743474 h 5893281"/>
              <a:gd name="connsiteX5070" fmla="*/ 8341531 w 10035679"/>
              <a:gd name="connsiteY5070" fmla="*/ 2764001 h 5893281"/>
              <a:gd name="connsiteX5071" fmla="*/ 8321003 w 10035679"/>
              <a:gd name="connsiteY5071" fmla="*/ 2778492 h 5893281"/>
              <a:gd name="connsiteX5072" fmla="*/ 8316777 w 10035679"/>
              <a:gd name="connsiteY5072" fmla="*/ 2778492 h 5893281"/>
              <a:gd name="connsiteX5073" fmla="*/ 8312551 w 10035679"/>
              <a:gd name="connsiteY5073" fmla="*/ 2782718 h 5893281"/>
              <a:gd name="connsiteX5074" fmla="*/ 8308323 w 10035679"/>
              <a:gd name="connsiteY5074" fmla="*/ 2782718 h 5893281"/>
              <a:gd name="connsiteX5075" fmla="*/ 8302286 w 10035679"/>
              <a:gd name="connsiteY5075" fmla="*/ 2782718 h 5893281"/>
              <a:gd name="connsiteX5076" fmla="*/ 8294437 w 10035679"/>
              <a:gd name="connsiteY5076" fmla="*/ 2786944 h 5893281"/>
              <a:gd name="connsiteX5077" fmla="*/ 8302286 w 10035679"/>
              <a:gd name="connsiteY5077" fmla="*/ 2807472 h 5893281"/>
              <a:gd name="connsiteX5078" fmla="*/ 8316172 w 10035679"/>
              <a:gd name="connsiteY5078" fmla="*/ 2829809 h 5893281"/>
              <a:gd name="connsiteX5079" fmla="*/ 8326437 w 10035679"/>
              <a:gd name="connsiteY5079" fmla="*/ 2854565 h 5893281"/>
              <a:gd name="connsiteX5080" fmla="*/ 8340323 w 10035679"/>
              <a:gd name="connsiteY5080" fmla="*/ 2879318 h 5893281"/>
              <a:gd name="connsiteX5081" fmla="*/ 8346362 w 10035679"/>
              <a:gd name="connsiteY5081" fmla="*/ 2901656 h 5893281"/>
              <a:gd name="connsiteX5082" fmla="*/ 8350588 w 10035679"/>
              <a:gd name="connsiteY5082" fmla="*/ 2926411 h 5893281"/>
              <a:gd name="connsiteX5083" fmla="*/ 8344549 w 10035679"/>
              <a:gd name="connsiteY5083" fmla="*/ 2942712 h 5893281"/>
              <a:gd name="connsiteX5084" fmla="*/ 8330663 w 10035679"/>
              <a:gd name="connsiteY5084" fmla="*/ 2957201 h 5893281"/>
              <a:gd name="connsiteX5085" fmla="*/ 8302286 w 10035679"/>
              <a:gd name="connsiteY5085" fmla="*/ 2969276 h 5893281"/>
              <a:gd name="connsiteX5086" fmla="*/ 8255797 w 10035679"/>
              <a:gd name="connsiteY5086" fmla="*/ 2975315 h 5893281"/>
              <a:gd name="connsiteX5087" fmla="*/ 8255797 w 10035679"/>
              <a:gd name="connsiteY5087" fmla="*/ 2956598 h 5893281"/>
              <a:gd name="connsiteX5088" fmla="*/ 8251569 w 10035679"/>
              <a:gd name="connsiteY5088" fmla="*/ 2940297 h 5893281"/>
              <a:gd name="connsiteX5089" fmla="*/ 8251569 w 10035679"/>
              <a:gd name="connsiteY5089" fmla="*/ 2915544 h 5893281"/>
              <a:gd name="connsiteX5090" fmla="*/ 8255797 w 10035679"/>
              <a:gd name="connsiteY5090" fmla="*/ 2886562 h 5893281"/>
              <a:gd name="connsiteX5091" fmla="*/ 8255797 w 10035679"/>
              <a:gd name="connsiteY5091" fmla="*/ 2864225 h 5893281"/>
              <a:gd name="connsiteX5092" fmla="*/ 8245533 w 10035679"/>
              <a:gd name="connsiteY5092" fmla="*/ 2864225 h 5893281"/>
              <a:gd name="connsiteX5093" fmla="*/ 8237683 w 10035679"/>
              <a:gd name="connsiteY5093" fmla="*/ 2864225 h 5893281"/>
              <a:gd name="connsiteX5094" fmla="*/ 8231647 w 10035679"/>
              <a:gd name="connsiteY5094" fmla="*/ 2864225 h 5893281"/>
              <a:gd name="connsiteX5095" fmla="*/ 8227421 w 10035679"/>
              <a:gd name="connsiteY5095" fmla="*/ 2864225 h 5893281"/>
              <a:gd name="connsiteX5096" fmla="*/ 8223195 w 10035679"/>
              <a:gd name="connsiteY5096" fmla="*/ 2859998 h 5893281"/>
              <a:gd name="connsiteX5097" fmla="*/ 8217156 w 10035679"/>
              <a:gd name="connsiteY5097" fmla="*/ 2858186 h 5893281"/>
              <a:gd name="connsiteX5098" fmla="*/ 8209307 w 10035679"/>
              <a:gd name="connsiteY5098" fmla="*/ 2846111 h 5893281"/>
              <a:gd name="connsiteX5099" fmla="*/ 8217156 w 10035679"/>
              <a:gd name="connsiteY5099" fmla="*/ 2835848 h 5893281"/>
              <a:gd name="connsiteX5100" fmla="*/ 8223195 w 10035679"/>
              <a:gd name="connsiteY5100" fmla="*/ 2825583 h 5893281"/>
              <a:gd name="connsiteX5101" fmla="*/ 8227421 w 10035679"/>
              <a:gd name="connsiteY5101" fmla="*/ 2815321 h 5893281"/>
              <a:gd name="connsiteX5102" fmla="*/ 8235268 w 10035679"/>
              <a:gd name="connsiteY5102" fmla="*/ 2800830 h 5893281"/>
              <a:gd name="connsiteX5103" fmla="*/ 8217156 w 10035679"/>
              <a:gd name="connsiteY5103" fmla="*/ 2800830 h 5893281"/>
              <a:gd name="connsiteX5104" fmla="*/ 8194818 w 10035679"/>
              <a:gd name="connsiteY5104" fmla="*/ 2796604 h 5893281"/>
              <a:gd name="connsiteX5105" fmla="*/ 8170667 w 10035679"/>
              <a:gd name="connsiteY5105" fmla="*/ 2802641 h 5893281"/>
              <a:gd name="connsiteX5106" fmla="*/ 8142290 w 10035679"/>
              <a:gd name="connsiteY5106" fmla="*/ 2814716 h 5893281"/>
              <a:gd name="connsiteX5107" fmla="*/ 8118140 w 10035679"/>
              <a:gd name="connsiteY5107" fmla="*/ 2824980 h 5893281"/>
              <a:gd name="connsiteX5108" fmla="*/ 8118140 w 10035679"/>
              <a:gd name="connsiteY5108" fmla="*/ 2816529 h 5893281"/>
              <a:gd name="connsiteX5109" fmla="*/ 8122366 w 10035679"/>
              <a:gd name="connsiteY5109" fmla="*/ 2806264 h 5893281"/>
              <a:gd name="connsiteX5110" fmla="*/ 8126592 w 10035679"/>
              <a:gd name="connsiteY5110" fmla="*/ 2800225 h 5893281"/>
              <a:gd name="connsiteX5111" fmla="*/ 8128404 w 10035679"/>
              <a:gd name="connsiteY5111" fmla="*/ 2788152 h 5893281"/>
              <a:gd name="connsiteX5112" fmla="*/ 8132630 w 10035679"/>
              <a:gd name="connsiteY5112" fmla="*/ 2782114 h 5893281"/>
              <a:gd name="connsiteX5113" fmla="*/ 8138667 w 10035679"/>
              <a:gd name="connsiteY5113" fmla="*/ 2767623 h 5893281"/>
              <a:gd name="connsiteX5114" fmla="*/ 8132630 w 10035679"/>
              <a:gd name="connsiteY5114" fmla="*/ 2767623 h 5893281"/>
              <a:gd name="connsiteX5115" fmla="*/ 8126592 w 10035679"/>
              <a:gd name="connsiteY5115" fmla="*/ 2763396 h 5893281"/>
              <a:gd name="connsiteX5116" fmla="*/ 8118743 w 10035679"/>
              <a:gd name="connsiteY5116" fmla="*/ 2763396 h 5893281"/>
              <a:gd name="connsiteX5117" fmla="*/ 8108480 w 10035679"/>
              <a:gd name="connsiteY5117" fmla="*/ 2759171 h 5893281"/>
              <a:gd name="connsiteX5118" fmla="*/ 8086142 w 10035679"/>
              <a:gd name="connsiteY5118" fmla="*/ 2781511 h 5893281"/>
              <a:gd name="connsiteX5119" fmla="*/ 8061991 w 10035679"/>
              <a:gd name="connsiteY5119" fmla="*/ 2800225 h 5893281"/>
              <a:gd name="connsiteX5120" fmla="*/ 8037840 w 10035679"/>
              <a:gd name="connsiteY5120" fmla="*/ 2820754 h 5893281"/>
              <a:gd name="connsiteX5121" fmla="*/ 8023952 w 10035679"/>
              <a:gd name="connsiteY5121" fmla="*/ 2845508 h 5893281"/>
              <a:gd name="connsiteX5122" fmla="*/ 8037840 w 10035679"/>
              <a:gd name="connsiteY5122" fmla="*/ 2853960 h 5893281"/>
              <a:gd name="connsiteX5123" fmla="*/ 8048103 w 10035679"/>
              <a:gd name="connsiteY5123" fmla="*/ 2859998 h 5893281"/>
              <a:gd name="connsiteX5124" fmla="*/ 8055952 w 10035679"/>
              <a:gd name="connsiteY5124" fmla="*/ 2868450 h 5893281"/>
              <a:gd name="connsiteX5125" fmla="*/ 8061991 w 10035679"/>
              <a:gd name="connsiteY5125" fmla="*/ 2874487 h 5893281"/>
              <a:gd name="connsiteX5126" fmla="*/ 8069838 w 10035679"/>
              <a:gd name="connsiteY5126" fmla="*/ 2886562 h 5893281"/>
              <a:gd name="connsiteX5127" fmla="*/ 8090366 w 10035679"/>
              <a:gd name="connsiteY5127" fmla="*/ 2874487 h 5893281"/>
              <a:gd name="connsiteX5128" fmla="*/ 8108480 w 10035679"/>
              <a:gd name="connsiteY5128" fmla="*/ 2868450 h 5893281"/>
              <a:gd name="connsiteX5129" fmla="*/ 8126592 w 10035679"/>
              <a:gd name="connsiteY5129" fmla="*/ 2868450 h 5893281"/>
              <a:gd name="connsiteX5130" fmla="*/ 8147119 w 10035679"/>
              <a:gd name="connsiteY5130" fmla="*/ 2878713 h 5893281"/>
              <a:gd name="connsiteX5131" fmla="*/ 8157384 w 10035679"/>
              <a:gd name="connsiteY5131" fmla="*/ 2878713 h 5893281"/>
              <a:gd name="connsiteX5132" fmla="*/ 8157384 w 10035679"/>
              <a:gd name="connsiteY5132" fmla="*/ 2903468 h 5893281"/>
              <a:gd name="connsiteX5133" fmla="*/ 8118743 w 10035679"/>
              <a:gd name="connsiteY5133" fmla="*/ 2903468 h 5893281"/>
              <a:gd name="connsiteX5134" fmla="*/ 8104857 w 10035679"/>
              <a:gd name="connsiteY5134" fmla="*/ 2922185 h 5893281"/>
              <a:gd name="connsiteX5135" fmla="*/ 8090971 w 10035679"/>
              <a:gd name="connsiteY5135" fmla="*/ 2936674 h 5893281"/>
              <a:gd name="connsiteX5136" fmla="*/ 8080706 w 10035679"/>
              <a:gd name="connsiteY5136" fmla="*/ 2951164 h 5893281"/>
              <a:gd name="connsiteX5137" fmla="*/ 8070443 w 10035679"/>
              <a:gd name="connsiteY5137" fmla="*/ 2975918 h 5893281"/>
              <a:gd name="connsiteX5138" fmla="*/ 8098820 w 10035679"/>
              <a:gd name="connsiteY5138" fmla="*/ 2994635 h 5893281"/>
              <a:gd name="connsiteX5139" fmla="*/ 8115121 w 10035679"/>
              <a:gd name="connsiteY5139" fmla="*/ 3023614 h 5893281"/>
              <a:gd name="connsiteX5140" fmla="*/ 8129007 w 10035679"/>
              <a:gd name="connsiteY5140" fmla="*/ 3062859 h 5893281"/>
              <a:gd name="connsiteX5141" fmla="*/ 8136857 w 10035679"/>
              <a:gd name="connsiteY5141" fmla="*/ 3102103 h 5893281"/>
              <a:gd name="connsiteX5142" fmla="*/ 8138667 w 10035679"/>
              <a:gd name="connsiteY5142" fmla="*/ 3145575 h 5893281"/>
              <a:gd name="connsiteX5143" fmla="*/ 8138667 w 10035679"/>
              <a:gd name="connsiteY5143" fmla="*/ 3183612 h 5893281"/>
              <a:gd name="connsiteX5144" fmla="*/ 8114517 w 10035679"/>
              <a:gd name="connsiteY5144" fmla="*/ 3199914 h 5893281"/>
              <a:gd name="connsiteX5145" fmla="*/ 8100631 w 10035679"/>
              <a:gd name="connsiteY5145" fmla="*/ 3228893 h 5893281"/>
              <a:gd name="connsiteX5146" fmla="*/ 8086745 w 10035679"/>
              <a:gd name="connsiteY5146" fmla="*/ 3255459 h 5893281"/>
              <a:gd name="connsiteX5147" fmla="*/ 8070443 w 10035679"/>
              <a:gd name="connsiteY5147" fmla="*/ 3284439 h 5893281"/>
              <a:gd name="connsiteX5148" fmla="*/ 8034217 w 10035679"/>
              <a:gd name="connsiteY5148" fmla="*/ 3323683 h 5893281"/>
              <a:gd name="connsiteX5149" fmla="*/ 7987728 w 10035679"/>
              <a:gd name="connsiteY5149" fmla="*/ 3352663 h 5893281"/>
              <a:gd name="connsiteX5150" fmla="*/ 7938824 w 10035679"/>
              <a:gd name="connsiteY5150" fmla="*/ 3373193 h 5893281"/>
              <a:gd name="connsiteX5151" fmla="*/ 7882071 w 10035679"/>
              <a:gd name="connsiteY5151" fmla="*/ 3391907 h 5893281"/>
              <a:gd name="connsiteX5152" fmla="*/ 7829543 w 10035679"/>
              <a:gd name="connsiteY5152" fmla="*/ 3402172 h 5893281"/>
              <a:gd name="connsiteX5153" fmla="*/ 7829543 w 10035679"/>
              <a:gd name="connsiteY5153" fmla="*/ 3416663 h 5893281"/>
              <a:gd name="connsiteX5154" fmla="*/ 7829543 w 10035679"/>
              <a:gd name="connsiteY5154" fmla="*/ 3425115 h 5893281"/>
              <a:gd name="connsiteX5155" fmla="*/ 7829543 w 10035679"/>
              <a:gd name="connsiteY5155" fmla="*/ 3431152 h 5893281"/>
              <a:gd name="connsiteX5156" fmla="*/ 7829543 w 10035679"/>
              <a:gd name="connsiteY5156" fmla="*/ 3435380 h 5893281"/>
              <a:gd name="connsiteX5157" fmla="*/ 7833769 w 10035679"/>
              <a:gd name="connsiteY5157" fmla="*/ 3439606 h 5893281"/>
              <a:gd name="connsiteX5158" fmla="*/ 7833769 w 10035679"/>
              <a:gd name="connsiteY5158" fmla="*/ 3449869 h 5893281"/>
              <a:gd name="connsiteX5159" fmla="*/ 7835582 w 10035679"/>
              <a:gd name="connsiteY5159" fmla="*/ 3460133 h 5893281"/>
              <a:gd name="connsiteX5160" fmla="*/ 7829543 w 10035679"/>
              <a:gd name="connsiteY5160" fmla="*/ 3468586 h 5893281"/>
              <a:gd name="connsiteX5161" fmla="*/ 7821694 w 10035679"/>
              <a:gd name="connsiteY5161" fmla="*/ 3474622 h 5893281"/>
              <a:gd name="connsiteX5162" fmla="*/ 7819883 w 10035679"/>
              <a:gd name="connsiteY5162" fmla="*/ 3478850 h 5893281"/>
              <a:gd name="connsiteX5163" fmla="*/ 7812034 w 10035679"/>
              <a:gd name="connsiteY5163" fmla="*/ 3484887 h 5893281"/>
              <a:gd name="connsiteX5164" fmla="*/ 7798148 w 10035679"/>
              <a:gd name="connsiteY5164" fmla="*/ 3493339 h 5893281"/>
              <a:gd name="connsiteX5165" fmla="*/ 7793922 w 10035679"/>
              <a:gd name="connsiteY5165" fmla="*/ 3493339 h 5893281"/>
              <a:gd name="connsiteX5166" fmla="*/ 7792109 w 10035679"/>
              <a:gd name="connsiteY5166" fmla="*/ 3497565 h 5893281"/>
              <a:gd name="connsiteX5167" fmla="*/ 7787883 w 10035679"/>
              <a:gd name="connsiteY5167" fmla="*/ 3497565 h 5893281"/>
              <a:gd name="connsiteX5168" fmla="*/ 7783657 w 10035679"/>
              <a:gd name="connsiteY5168" fmla="*/ 3497565 h 5893281"/>
              <a:gd name="connsiteX5169" fmla="*/ 7777619 w 10035679"/>
              <a:gd name="connsiteY5169" fmla="*/ 3499378 h 5893281"/>
              <a:gd name="connsiteX5170" fmla="*/ 7773392 w 10035679"/>
              <a:gd name="connsiteY5170" fmla="*/ 3489113 h 5893281"/>
              <a:gd name="connsiteX5171" fmla="*/ 7769166 w 10035679"/>
              <a:gd name="connsiteY5171" fmla="*/ 3478850 h 5893281"/>
              <a:gd name="connsiteX5172" fmla="*/ 7769166 w 10035679"/>
              <a:gd name="connsiteY5172" fmla="*/ 3468586 h 5893281"/>
              <a:gd name="connsiteX5173" fmla="*/ 7769166 w 10035679"/>
              <a:gd name="connsiteY5173" fmla="*/ 3449869 h 5893281"/>
              <a:gd name="connsiteX5174" fmla="*/ 7777016 w 10035679"/>
              <a:gd name="connsiteY5174" fmla="*/ 3445643 h 5893281"/>
              <a:gd name="connsiteX5175" fmla="*/ 7783054 w 10035679"/>
              <a:gd name="connsiteY5175" fmla="*/ 3445643 h 5893281"/>
              <a:gd name="connsiteX5176" fmla="*/ 7790902 w 10035679"/>
              <a:gd name="connsiteY5176" fmla="*/ 3441417 h 5893281"/>
              <a:gd name="connsiteX5177" fmla="*/ 7792714 w 10035679"/>
              <a:gd name="connsiteY5177" fmla="*/ 3435380 h 5893281"/>
              <a:gd name="connsiteX5178" fmla="*/ 7796940 w 10035679"/>
              <a:gd name="connsiteY5178" fmla="*/ 3426926 h 5893281"/>
              <a:gd name="connsiteX5179" fmla="*/ 7792714 w 10035679"/>
              <a:gd name="connsiteY5179" fmla="*/ 3420889 h 5893281"/>
              <a:gd name="connsiteX5180" fmla="*/ 7786676 w 10035679"/>
              <a:gd name="connsiteY5180" fmla="*/ 3410624 h 5893281"/>
              <a:gd name="connsiteX5181" fmla="*/ 7782449 w 10035679"/>
              <a:gd name="connsiteY5181" fmla="*/ 3402172 h 5893281"/>
              <a:gd name="connsiteX5182" fmla="*/ 7776413 w 10035679"/>
              <a:gd name="connsiteY5182" fmla="*/ 3397946 h 5893281"/>
              <a:gd name="connsiteX5183" fmla="*/ 7772187 w 10035679"/>
              <a:gd name="connsiteY5183" fmla="*/ 3397946 h 5893281"/>
              <a:gd name="connsiteX5184" fmla="*/ 7761922 w 10035679"/>
              <a:gd name="connsiteY5184" fmla="*/ 3396135 h 5893281"/>
              <a:gd name="connsiteX5185" fmla="*/ 7749847 w 10035679"/>
              <a:gd name="connsiteY5185" fmla="*/ 3396135 h 5893281"/>
              <a:gd name="connsiteX5186" fmla="*/ 7737771 w 10035679"/>
              <a:gd name="connsiteY5186" fmla="*/ 3412437 h 5893281"/>
              <a:gd name="connsiteX5187" fmla="*/ 7723885 w 10035679"/>
              <a:gd name="connsiteY5187" fmla="*/ 3424512 h 5893281"/>
              <a:gd name="connsiteX5188" fmla="*/ 7711810 w 10035679"/>
              <a:gd name="connsiteY5188" fmla="*/ 3434775 h 5893281"/>
              <a:gd name="connsiteX5189" fmla="*/ 7701545 w 10035679"/>
              <a:gd name="connsiteY5189" fmla="*/ 3453492 h 5893281"/>
              <a:gd name="connsiteX5190" fmla="*/ 7697319 w 10035679"/>
              <a:gd name="connsiteY5190" fmla="*/ 3482472 h 5893281"/>
              <a:gd name="connsiteX5191" fmla="*/ 7729924 w 10035679"/>
              <a:gd name="connsiteY5191" fmla="*/ 3513264 h 5893281"/>
              <a:gd name="connsiteX5192" fmla="*/ 7754073 w 10035679"/>
              <a:gd name="connsiteY5192" fmla="*/ 3546471 h 5893281"/>
              <a:gd name="connsiteX5193" fmla="*/ 7776413 w 10035679"/>
              <a:gd name="connsiteY5193" fmla="*/ 3581488 h 5893281"/>
              <a:gd name="connsiteX5194" fmla="*/ 7786676 w 10035679"/>
              <a:gd name="connsiteY5194" fmla="*/ 3628581 h 5893281"/>
              <a:gd name="connsiteX5195" fmla="*/ 7790902 w 10035679"/>
              <a:gd name="connsiteY5195" fmla="*/ 3685940 h 5893281"/>
              <a:gd name="connsiteX5196" fmla="*/ 7673170 w 10035679"/>
              <a:gd name="connsiteY5196" fmla="*/ 3782541 h 5893281"/>
              <a:gd name="connsiteX5197" fmla="*/ 7659283 w 10035679"/>
              <a:gd name="connsiteY5197" fmla="*/ 3782541 h 5893281"/>
              <a:gd name="connsiteX5198" fmla="*/ 7649020 w 10035679"/>
              <a:gd name="connsiteY5198" fmla="*/ 3743296 h 5893281"/>
              <a:gd name="connsiteX5199" fmla="*/ 7626680 w 10035679"/>
              <a:gd name="connsiteY5199" fmla="*/ 3714315 h 5893281"/>
              <a:gd name="connsiteX5200" fmla="*/ 7598303 w 10035679"/>
              <a:gd name="connsiteY5200" fmla="*/ 3689561 h 5893281"/>
              <a:gd name="connsiteX5201" fmla="*/ 7568116 w 10035679"/>
              <a:gd name="connsiteY5201" fmla="*/ 3664807 h 5893281"/>
              <a:gd name="connsiteX5202" fmla="*/ 7535513 w 10035679"/>
              <a:gd name="connsiteY5202" fmla="*/ 3638241 h 5893281"/>
              <a:gd name="connsiteX5203" fmla="*/ 7521627 w 10035679"/>
              <a:gd name="connsiteY5203" fmla="*/ 3695600 h 5893281"/>
              <a:gd name="connsiteX5204" fmla="*/ 7503513 w 10035679"/>
              <a:gd name="connsiteY5204" fmla="*/ 3742691 h 5893281"/>
              <a:gd name="connsiteX5205" fmla="*/ 7521627 w 10035679"/>
              <a:gd name="connsiteY5205" fmla="*/ 3752956 h 5893281"/>
              <a:gd name="connsiteX5206" fmla="*/ 7529474 w 10035679"/>
              <a:gd name="connsiteY5206" fmla="*/ 3767447 h 5893281"/>
              <a:gd name="connsiteX5207" fmla="*/ 7531287 w 10035679"/>
              <a:gd name="connsiteY5207" fmla="*/ 3786162 h 5893281"/>
              <a:gd name="connsiteX5208" fmla="*/ 7543362 w 10035679"/>
              <a:gd name="connsiteY5208" fmla="*/ 3806691 h 5893281"/>
              <a:gd name="connsiteX5209" fmla="*/ 7545173 w 10035679"/>
              <a:gd name="connsiteY5209" fmla="*/ 3810917 h 5893281"/>
              <a:gd name="connsiteX5210" fmla="*/ 7553022 w 10035679"/>
              <a:gd name="connsiteY5210" fmla="*/ 3810917 h 5893281"/>
              <a:gd name="connsiteX5211" fmla="*/ 7559059 w 10035679"/>
              <a:gd name="connsiteY5211" fmla="*/ 3810917 h 5893281"/>
              <a:gd name="connsiteX5212" fmla="*/ 7566908 w 10035679"/>
              <a:gd name="connsiteY5212" fmla="*/ 3810917 h 5893281"/>
              <a:gd name="connsiteX5213" fmla="*/ 7572946 w 10035679"/>
              <a:gd name="connsiteY5213" fmla="*/ 3815143 h 5893281"/>
              <a:gd name="connsiteX5214" fmla="*/ 7601321 w 10035679"/>
              <a:gd name="connsiteY5214" fmla="*/ 3844123 h 5893281"/>
              <a:gd name="connsiteX5215" fmla="*/ 7623661 w 10035679"/>
              <a:gd name="connsiteY5215" fmla="*/ 3887594 h 5893281"/>
              <a:gd name="connsiteX5216" fmla="*/ 7637547 w 10035679"/>
              <a:gd name="connsiteY5216" fmla="*/ 3937103 h 5893281"/>
              <a:gd name="connsiteX5217" fmla="*/ 7639360 w 10035679"/>
              <a:gd name="connsiteY5217" fmla="*/ 3988422 h 5893281"/>
              <a:gd name="connsiteX5218" fmla="*/ 7622253 w 10035679"/>
              <a:gd name="connsiteY5218" fmla="*/ 3988422 h 5893281"/>
              <a:gd name="connsiteX5219" fmla="*/ 7630303 w 10035679"/>
              <a:gd name="connsiteY5219" fmla="*/ 3998083 h 5893281"/>
              <a:gd name="connsiteX5220" fmla="*/ 7652641 w 10035679"/>
              <a:gd name="connsiteY5220" fmla="*/ 4028874 h 5893281"/>
              <a:gd name="connsiteX5221" fmla="*/ 7676792 w 10035679"/>
              <a:gd name="connsiteY5221" fmla="*/ 4065705 h 5893281"/>
              <a:gd name="connsiteX5222" fmla="*/ 7711205 w 10035679"/>
              <a:gd name="connsiteY5222" fmla="*/ 4094684 h 5893281"/>
              <a:gd name="connsiteX5223" fmla="*/ 7705169 w 10035679"/>
              <a:gd name="connsiteY5223" fmla="*/ 4129703 h 5893281"/>
              <a:gd name="connsiteX5224" fmla="*/ 7705169 w 10035679"/>
              <a:gd name="connsiteY5224" fmla="*/ 4172571 h 5893281"/>
              <a:gd name="connsiteX5225" fmla="*/ 7733545 w 10035679"/>
              <a:gd name="connsiteY5225" fmla="*/ 4176797 h 5893281"/>
              <a:gd name="connsiteX5226" fmla="*/ 7751657 w 10035679"/>
              <a:gd name="connsiteY5226" fmla="*/ 4182833 h 5893281"/>
              <a:gd name="connsiteX5227" fmla="*/ 7764338 w 10035679"/>
              <a:gd name="connsiteY5227" fmla="*/ 4195514 h 5893281"/>
              <a:gd name="connsiteX5228" fmla="*/ 7782450 w 10035679"/>
              <a:gd name="connsiteY5228" fmla="*/ 4205776 h 5893281"/>
              <a:gd name="connsiteX5229" fmla="*/ 7804788 w 10035679"/>
              <a:gd name="connsiteY5229" fmla="*/ 4205776 h 5893281"/>
              <a:gd name="connsiteX5230" fmla="*/ 7821091 w 10035679"/>
              <a:gd name="connsiteY5230" fmla="*/ 4197324 h 5893281"/>
              <a:gd name="connsiteX5231" fmla="*/ 7834977 w 10035679"/>
              <a:gd name="connsiteY5231" fmla="*/ 4191286 h 5893281"/>
              <a:gd name="connsiteX5232" fmla="*/ 7849468 w 10035679"/>
              <a:gd name="connsiteY5232" fmla="*/ 4187060 h 5893281"/>
              <a:gd name="connsiteX5233" fmla="*/ 7881466 w 10035679"/>
              <a:gd name="connsiteY5233" fmla="*/ 4197324 h 5893281"/>
              <a:gd name="connsiteX5234" fmla="*/ 7918295 w 10035679"/>
              <a:gd name="connsiteY5234" fmla="*/ 4211813 h 5893281"/>
              <a:gd name="connsiteX5235" fmla="*/ 7952710 w 10035679"/>
              <a:gd name="connsiteY5235" fmla="*/ 4230530 h 5893281"/>
              <a:gd name="connsiteX5236" fmla="*/ 7984708 w 10035679"/>
              <a:gd name="connsiteY5236" fmla="*/ 4245021 h 5893281"/>
              <a:gd name="connsiteX5237" fmla="*/ 7981087 w 10035679"/>
              <a:gd name="connsiteY5237" fmla="*/ 4245021 h 5893281"/>
              <a:gd name="connsiteX5238" fmla="*/ 7976861 w 10035679"/>
              <a:gd name="connsiteY5238" fmla="*/ 4249247 h 5893281"/>
              <a:gd name="connsiteX5239" fmla="*/ 7972635 w 10035679"/>
              <a:gd name="connsiteY5239" fmla="*/ 4249247 h 5893281"/>
              <a:gd name="connsiteX5240" fmla="*/ 7966596 w 10035679"/>
              <a:gd name="connsiteY5240" fmla="*/ 4252870 h 5893281"/>
              <a:gd name="connsiteX5241" fmla="*/ 7946671 w 10035679"/>
              <a:gd name="connsiteY5241" fmla="*/ 4259512 h 5893281"/>
              <a:gd name="connsiteX5242" fmla="*/ 7906221 w 10035679"/>
              <a:gd name="connsiteY5242" fmla="*/ 4259512 h 5893281"/>
              <a:gd name="connsiteX5243" fmla="*/ 7861541 w 10035679"/>
              <a:gd name="connsiteY5243" fmla="*/ 4252870 h 5893281"/>
              <a:gd name="connsiteX5244" fmla="*/ 7815052 w 10035679"/>
              <a:gd name="connsiteY5244" fmla="*/ 4240795 h 5893281"/>
              <a:gd name="connsiteX5245" fmla="*/ 7764338 w 10035679"/>
              <a:gd name="connsiteY5245" fmla="*/ 4230530 h 5893281"/>
              <a:gd name="connsiteX5246" fmla="*/ 7725696 w 10035679"/>
              <a:gd name="connsiteY5246" fmla="*/ 4220267 h 5893281"/>
              <a:gd name="connsiteX5247" fmla="*/ 7695509 w 10035679"/>
              <a:gd name="connsiteY5247" fmla="*/ 4205776 h 5893281"/>
              <a:gd name="connsiteX5248" fmla="*/ 7681018 w 10035679"/>
              <a:gd name="connsiteY5248" fmla="*/ 4197324 h 5893281"/>
              <a:gd name="connsiteX5249" fmla="*/ 7687057 w 10035679"/>
              <a:gd name="connsiteY5249" fmla="*/ 4191286 h 5893281"/>
              <a:gd name="connsiteX5250" fmla="*/ 7691283 w 10035679"/>
              <a:gd name="connsiteY5250" fmla="*/ 4187060 h 5893281"/>
              <a:gd name="connsiteX5251" fmla="*/ 7695509 w 10035679"/>
              <a:gd name="connsiteY5251" fmla="*/ 4181023 h 5893281"/>
              <a:gd name="connsiteX5252" fmla="*/ 7652641 w 10035679"/>
              <a:gd name="connsiteY5252" fmla="*/ 4168947 h 5893281"/>
              <a:gd name="connsiteX5253" fmla="*/ 7616417 w 10035679"/>
              <a:gd name="connsiteY5253" fmla="*/ 4148420 h 5893281"/>
              <a:gd name="connsiteX5254" fmla="*/ 7583812 w 10035679"/>
              <a:gd name="connsiteY5254" fmla="*/ 4115212 h 5893281"/>
              <a:gd name="connsiteX5255" fmla="*/ 7559664 w 10035679"/>
              <a:gd name="connsiteY5255" fmla="*/ 4080194 h 5893281"/>
              <a:gd name="connsiteX5256" fmla="*/ 7534908 w 10035679"/>
              <a:gd name="connsiteY5256" fmla="*/ 4040949 h 5893281"/>
              <a:gd name="connsiteX5257" fmla="*/ 7514985 w 10035679"/>
              <a:gd name="connsiteY5257" fmla="*/ 3999894 h 5893281"/>
              <a:gd name="connsiteX5258" fmla="*/ 7492645 w 10035679"/>
              <a:gd name="connsiteY5258" fmla="*/ 3969101 h 5893281"/>
              <a:gd name="connsiteX5259" fmla="*/ 7472118 w 10035679"/>
              <a:gd name="connsiteY5259" fmla="*/ 3942537 h 5893281"/>
              <a:gd name="connsiteX5260" fmla="*/ 7450383 w 10035679"/>
              <a:gd name="connsiteY5260" fmla="*/ 3925631 h 5893281"/>
              <a:gd name="connsiteX5261" fmla="*/ 7425629 w 10035679"/>
              <a:gd name="connsiteY5261" fmla="*/ 3903293 h 5893281"/>
              <a:gd name="connsiteX5262" fmla="*/ 7403289 w 10035679"/>
              <a:gd name="connsiteY5262" fmla="*/ 3882765 h 5893281"/>
              <a:gd name="connsiteX5263" fmla="*/ 7393629 w 10035679"/>
              <a:gd name="connsiteY5263" fmla="*/ 3849557 h 5893281"/>
              <a:gd name="connsiteX5264" fmla="*/ 7460043 w 10035679"/>
              <a:gd name="connsiteY5264" fmla="*/ 3858009 h 5893281"/>
              <a:gd name="connsiteX5265" fmla="*/ 7486609 w 10035679"/>
              <a:gd name="connsiteY5265" fmla="*/ 3888802 h 5893281"/>
              <a:gd name="connsiteX5266" fmla="*/ 7514985 w 10035679"/>
              <a:gd name="connsiteY5266" fmla="*/ 3907519 h 5893281"/>
              <a:gd name="connsiteX5267" fmla="*/ 7543362 w 10035679"/>
              <a:gd name="connsiteY5267" fmla="*/ 3925631 h 5893281"/>
              <a:gd name="connsiteX5268" fmla="*/ 7548358 w 10035679"/>
              <a:gd name="connsiteY5268" fmla="*/ 3928085 h 5893281"/>
              <a:gd name="connsiteX5269" fmla="*/ 7541549 w 10035679"/>
              <a:gd name="connsiteY5269" fmla="*/ 3911744 h 5893281"/>
              <a:gd name="connsiteX5270" fmla="*/ 7533702 w 10035679"/>
              <a:gd name="connsiteY5270" fmla="*/ 3878538 h 5893281"/>
              <a:gd name="connsiteX5271" fmla="*/ 7523437 w 10035679"/>
              <a:gd name="connsiteY5271" fmla="*/ 3849557 h 5893281"/>
              <a:gd name="connsiteX5272" fmla="*/ 7513173 w 10035679"/>
              <a:gd name="connsiteY5272" fmla="*/ 3820577 h 5893281"/>
              <a:gd name="connsiteX5273" fmla="*/ 7495061 w 10035679"/>
              <a:gd name="connsiteY5273" fmla="*/ 3795824 h 5893281"/>
              <a:gd name="connsiteX5274" fmla="*/ 7495061 w 10035679"/>
              <a:gd name="connsiteY5274" fmla="*/ 3789785 h 5893281"/>
              <a:gd name="connsiteX5275" fmla="*/ 7476949 w 10035679"/>
              <a:gd name="connsiteY5275" fmla="*/ 3795824 h 5893281"/>
              <a:gd name="connsiteX5276" fmla="*/ 7476949 w 10035679"/>
              <a:gd name="connsiteY5276" fmla="*/ 3789785 h 5893281"/>
              <a:gd name="connsiteX5277" fmla="*/ 7470910 w 10035679"/>
              <a:gd name="connsiteY5277" fmla="*/ 3760805 h 5893281"/>
              <a:gd name="connsiteX5278" fmla="*/ 7470910 w 10035679"/>
              <a:gd name="connsiteY5278" fmla="*/ 3723976 h 5893281"/>
              <a:gd name="connsiteX5279" fmla="*/ 7470910 w 10035679"/>
              <a:gd name="connsiteY5279" fmla="*/ 3684732 h 5893281"/>
              <a:gd name="connsiteX5280" fmla="*/ 7470910 w 10035679"/>
              <a:gd name="connsiteY5280" fmla="*/ 3641260 h 5893281"/>
              <a:gd name="connsiteX5281" fmla="*/ 7466684 w 10035679"/>
              <a:gd name="connsiteY5281" fmla="*/ 3602015 h 5893281"/>
              <a:gd name="connsiteX5282" fmla="*/ 7452798 w 10035679"/>
              <a:gd name="connsiteY5282" fmla="*/ 3568810 h 5893281"/>
              <a:gd name="connsiteX5283" fmla="*/ 7430458 w 10035679"/>
              <a:gd name="connsiteY5283" fmla="*/ 3544056 h 5893281"/>
              <a:gd name="connsiteX5284" fmla="*/ 7424421 w 10035679"/>
              <a:gd name="connsiteY5284" fmla="*/ 3550093 h 5893281"/>
              <a:gd name="connsiteX5285" fmla="*/ 7414156 w 10035679"/>
              <a:gd name="connsiteY5285" fmla="*/ 3558547 h 5893281"/>
              <a:gd name="connsiteX5286" fmla="*/ 7406307 w 10035679"/>
              <a:gd name="connsiteY5286" fmla="*/ 3562771 h 5893281"/>
              <a:gd name="connsiteX5287" fmla="*/ 7392421 w 10035679"/>
              <a:gd name="connsiteY5287" fmla="*/ 3564583 h 5893281"/>
              <a:gd name="connsiteX5288" fmla="*/ 7378535 w 10035679"/>
              <a:gd name="connsiteY5288" fmla="*/ 3564583 h 5893281"/>
              <a:gd name="connsiteX5289" fmla="*/ 7374309 w 10035679"/>
              <a:gd name="connsiteY5289" fmla="*/ 3564583 h 5893281"/>
              <a:gd name="connsiteX5290" fmla="*/ 7374309 w 10035679"/>
              <a:gd name="connsiteY5290" fmla="*/ 3562771 h 5893281"/>
              <a:gd name="connsiteX5291" fmla="*/ 7372497 w 10035679"/>
              <a:gd name="connsiteY5291" fmla="*/ 3562771 h 5893281"/>
              <a:gd name="connsiteX5292" fmla="*/ 7368270 w 10035679"/>
              <a:gd name="connsiteY5292" fmla="*/ 3558547 h 5893281"/>
              <a:gd name="connsiteX5293" fmla="*/ 7368270 w 10035679"/>
              <a:gd name="connsiteY5293" fmla="*/ 3515074 h 5893281"/>
              <a:gd name="connsiteX5294" fmla="*/ 7358008 w 10035679"/>
              <a:gd name="connsiteY5294" fmla="*/ 3480058 h 5893281"/>
              <a:gd name="connsiteX5295" fmla="*/ 7344122 w 10035679"/>
              <a:gd name="connsiteY5295" fmla="*/ 3451076 h 5893281"/>
              <a:gd name="connsiteX5296" fmla="*/ 7321782 w 10035679"/>
              <a:gd name="connsiteY5296" fmla="*/ 3424512 h 5893281"/>
              <a:gd name="connsiteX5297" fmla="*/ 7305480 w 10035679"/>
              <a:gd name="connsiteY5297" fmla="*/ 3395531 h 5893281"/>
              <a:gd name="connsiteX5298" fmla="*/ 7283142 w 10035679"/>
              <a:gd name="connsiteY5298" fmla="*/ 3360512 h 5893281"/>
              <a:gd name="connsiteX5299" fmla="*/ 7277103 w 10035679"/>
              <a:gd name="connsiteY5299" fmla="*/ 3366551 h 5893281"/>
              <a:gd name="connsiteX5300" fmla="*/ 7272877 w 10035679"/>
              <a:gd name="connsiteY5300" fmla="*/ 3370777 h 5893281"/>
              <a:gd name="connsiteX5301" fmla="*/ 7268651 w 10035679"/>
              <a:gd name="connsiteY5301" fmla="*/ 3379229 h 5893281"/>
              <a:gd name="connsiteX5302" fmla="*/ 7264425 w 10035679"/>
              <a:gd name="connsiteY5302" fmla="*/ 3381040 h 5893281"/>
              <a:gd name="connsiteX5303" fmla="*/ 7262613 w 10035679"/>
              <a:gd name="connsiteY5303" fmla="*/ 3385268 h 5893281"/>
              <a:gd name="connsiteX5304" fmla="*/ 7230010 w 10035679"/>
              <a:gd name="connsiteY5304" fmla="*/ 3389494 h 5893281"/>
              <a:gd name="connsiteX5305" fmla="*/ 7201633 w 10035679"/>
              <a:gd name="connsiteY5305" fmla="*/ 3385268 h 5893281"/>
              <a:gd name="connsiteX5306" fmla="*/ 7173256 w 10035679"/>
              <a:gd name="connsiteY5306" fmla="*/ 3385268 h 5893281"/>
              <a:gd name="connsiteX5307" fmla="*/ 7165409 w 10035679"/>
              <a:gd name="connsiteY5307" fmla="*/ 3414247 h 5893281"/>
              <a:gd name="connsiteX5308" fmla="*/ 7155144 w 10035679"/>
              <a:gd name="connsiteY5308" fmla="*/ 3428738 h 5893281"/>
              <a:gd name="connsiteX5309" fmla="*/ 7149106 w 10035679"/>
              <a:gd name="connsiteY5309" fmla="*/ 3432964 h 5893281"/>
              <a:gd name="connsiteX5310" fmla="*/ 7135220 w 10035679"/>
              <a:gd name="connsiteY5310" fmla="*/ 3432964 h 5893281"/>
              <a:gd name="connsiteX5311" fmla="*/ 7121334 w 10035679"/>
              <a:gd name="connsiteY5311" fmla="*/ 3437190 h 5893281"/>
              <a:gd name="connsiteX5312" fmla="*/ 7107448 w 10035679"/>
              <a:gd name="connsiteY5312" fmla="*/ 3447453 h 5893281"/>
              <a:gd name="connsiteX5313" fmla="*/ 7083297 w 10035679"/>
              <a:gd name="connsiteY5313" fmla="*/ 3511453 h 5893281"/>
              <a:gd name="connsiteX5314" fmla="*/ 7050694 w 10035679"/>
              <a:gd name="connsiteY5314" fmla="*/ 3511453 h 5893281"/>
              <a:gd name="connsiteX5315" fmla="*/ 7032582 w 10035679"/>
              <a:gd name="connsiteY5315" fmla="*/ 3525942 h 5893281"/>
              <a:gd name="connsiteX5316" fmla="*/ 7014468 w 10035679"/>
              <a:gd name="connsiteY5316" fmla="*/ 3544659 h 5893281"/>
              <a:gd name="connsiteX5317" fmla="*/ 6990317 w 10035679"/>
              <a:gd name="connsiteY5317" fmla="*/ 3559150 h 5893281"/>
              <a:gd name="connsiteX5318" fmla="*/ 6984281 w 10035679"/>
              <a:gd name="connsiteY5318" fmla="*/ 3630997 h 5893281"/>
              <a:gd name="connsiteX5319" fmla="*/ 6966169 w 10035679"/>
              <a:gd name="connsiteY5319" fmla="*/ 3692579 h 5893281"/>
              <a:gd name="connsiteX5320" fmla="*/ 6942018 w 10035679"/>
              <a:gd name="connsiteY5320" fmla="*/ 3742088 h 5893281"/>
              <a:gd name="connsiteX5321" fmla="*/ 6903377 w 10035679"/>
              <a:gd name="connsiteY5321" fmla="*/ 3789182 h 5893281"/>
              <a:gd name="connsiteX5322" fmla="*/ 6899150 w 10035679"/>
              <a:gd name="connsiteY5322" fmla="*/ 3789182 h 5893281"/>
              <a:gd name="connsiteX5323" fmla="*/ 6894924 w 10035679"/>
              <a:gd name="connsiteY5323" fmla="*/ 3784956 h 5893281"/>
              <a:gd name="connsiteX5324" fmla="*/ 6890698 w 10035679"/>
              <a:gd name="connsiteY5324" fmla="*/ 3784956 h 5893281"/>
              <a:gd name="connsiteX5325" fmla="*/ 6888886 w 10035679"/>
              <a:gd name="connsiteY5325" fmla="*/ 3780730 h 5893281"/>
              <a:gd name="connsiteX5326" fmla="*/ 6866548 w 10035679"/>
              <a:gd name="connsiteY5326" fmla="*/ 3755974 h 5893281"/>
              <a:gd name="connsiteX5327" fmla="*/ 6846020 w 10035679"/>
              <a:gd name="connsiteY5327" fmla="*/ 3716730 h 5893281"/>
              <a:gd name="connsiteX5328" fmla="*/ 6833945 w 10035679"/>
              <a:gd name="connsiteY5328" fmla="*/ 3683524 h 5893281"/>
              <a:gd name="connsiteX5329" fmla="*/ 6832132 w 10035679"/>
              <a:gd name="connsiteY5329" fmla="*/ 3677486 h 5893281"/>
              <a:gd name="connsiteX5330" fmla="*/ 6833945 w 10035679"/>
              <a:gd name="connsiteY5330" fmla="*/ 3669034 h 5893281"/>
              <a:gd name="connsiteX5331" fmla="*/ 6838171 w 10035679"/>
              <a:gd name="connsiteY5331" fmla="*/ 3662997 h 5893281"/>
              <a:gd name="connsiteX5332" fmla="*/ 6842397 w 10035679"/>
              <a:gd name="connsiteY5332" fmla="*/ 3658769 h 5893281"/>
              <a:gd name="connsiteX5333" fmla="*/ 6842397 w 10035679"/>
              <a:gd name="connsiteY5333" fmla="*/ 3654543 h 5893281"/>
              <a:gd name="connsiteX5334" fmla="*/ 6806173 w 10035679"/>
              <a:gd name="connsiteY5334" fmla="*/ 3600810 h 5893281"/>
              <a:gd name="connsiteX5335" fmla="*/ 6782022 w 10035679"/>
              <a:gd name="connsiteY5335" fmla="*/ 3543451 h 5893281"/>
              <a:gd name="connsiteX5336" fmla="*/ 6765719 w 10035679"/>
              <a:gd name="connsiteY5336" fmla="*/ 3481869 h 5893281"/>
              <a:gd name="connsiteX5337" fmla="*/ 6757872 w 10035679"/>
              <a:gd name="connsiteY5337" fmla="*/ 3407606 h 5893281"/>
              <a:gd name="connsiteX5338" fmla="*/ 6733721 w 10035679"/>
              <a:gd name="connsiteY5338" fmla="*/ 3409417 h 5893281"/>
              <a:gd name="connsiteX5339" fmla="*/ 6715609 w 10035679"/>
              <a:gd name="connsiteY5339" fmla="*/ 3409417 h 5893281"/>
              <a:gd name="connsiteX5340" fmla="*/ 6695079 w 10035679"/>
              <a:gd name="connsiteY5340" fmla="*/ 3407606 h 5893281"/>
              <a:gd name="connsiteX5341" fmla="*/ 6687230 w 10035679"/>
              <a:gd name="connsiteY5341" fmla="*/ 3399154 h 5893281"/>
              <a:gd name="connsiteX5342" fmla="*/ 6676967 w 10035679"/>
              <a:gd name="connsiteY5342" fmla="*/ 3393115 h 5893281"/>
              <a:gd name="connsiteX5343" fmla="*/ 6669118 w 10035679"/>
              <a:gd name="connsiteY5343" fmla="*/ 3384663 h 5893281"/>
              <a:gd name="connsiteX5344" fmla="*/ 6663081 w 10035679"/>
              <a:gd name="connsiteY5344" fmla="*/ 3378626 h 5893281"/>
              <a:gd name="connsiteX5345" fmla="*/ 6669118 w 10035679"/>
              <a:gd name="connsiteY5345" fmla="*/ 3352060 h 5893281"/>
              <a:gd name="connsiteX5346" fmla="*/ 6655232 w 10035679"/>
              <a:gd name="connsiteY5346" fmla="*/ 3331533 h 5893281"/>
              <a:gd name="connsiteX5347" fmla="*/ 6631081 w 10035679"/>
              <a:gd name="connsiteY5347" fmla="*/ 3312816 h 5893281"/>
              <a:gd name="connsiteX5348" fmla="*/ 6606931 w 10035679"/>
              <a:gd name="connsiteY5348" fmla="*/ 3296514 h 5893281"/>
              <a:gd name="connsiteX5349" fmla="*/ 6584593 w 10035679"/>
              <a:gd name="connsiteY5349" fmla="*/ 3274174 h 5893281"/>
              <a:gd name="connsiteX5350" fmla="*/ 6526028 w 10035679"/>
              <a:gd name="connsiteY5350" fmla="*/ 3282628 h 5893281"/>
              <a:gd name="connsiteX5351" fmla="*/ 6465049 w 10035679"/>
              <a:gd name="connsiteY5351" fmla="*/ 3282628 h 5893281"/>
              <a:gd name="connsiteX5352" fmla="*/ 6404067 w 10035679"/>
              <a:gd name="connsiteY5352" fmla="*/ 3278402 h 5893281"/>
              <a:gd name="connsiteX5353" fmla="*/ 6345503 w 10035679"/>
              <a:gd name="connsiteY5353" fmla="*/ 3274174 h 5893281"/>
              <a:gd name="connsiteX5354" fmla="*/ 6335240 w 10035679"/>
              <a:gd name="connsiteY5354" fmla="*/ 3253647 h 5893281"/>
              <a:gd name="connsiteX5355" fmla="*/ 6321353 w 10035679"/>
              <a:gd name="connsiteY5355" fmla="*/ 3227083 h 5893281"/>
              <a:gd name="connsiteX5356" fmla="*/ 6299014 w 10035679"/>
              <a:gd name="connsiteY5356" fmla="*/ 3235535 h 5893281"/>
              <a:gd name="connsiteX5357" fmla="*/ 6285128 w 10035679"/>
              <a:gd name="connsiteY5357" fmla="*/ 3239761 h 5893281"/>
              <a:gd name="connsiteX5358" fmla="*/ 6267014 w 10035679"/>
              <a:gd name="connsiteY5358" fmla="*/ 3241571 h 5893281"/>
              <a:gd name="connsiteX5359" fmla="*/ 6242864 w 10035679"/>
              <a:gd name="connsiteY5359" fmla="*/ 3241571 h 5893281"/>
              <a:gd name="connsiteX5360" fmla="*/ 6222336 w 10035679"/>
              <a:gd name="connsiteY5360" fmla="*/ 3227083 h 5893281"/>
              <a:gd name="connsiteX5361" fmla="*/ 6199998 w 10035679"/>
              <a:gd name="connsiteY5361" fmla="*/ 3216818 h 5893281"/>
              <a:gd name="connsiteX5362" fmla="*/ 6175847 w 10035679"/>
              <a:gd name="connsiteY5362" fmla="*/ 3202327 h 5893281"/>
              <a:gd name="connsiteX5363" fmla="*/ 6157735 w 10035679"/>
              <a:gd name="connsiteY5363" fmla="*/ 3187838 h 5893281"/>
              <a:gd name="connsiteX5364" fmla="*/ 6151697 w 10035679"/>
              <a:gd name="connsiteY5364" fmla="*/ 3167309 h 5893281"/>
              <a:gd name="connsiteX5365" fmla="*/ 6141434 w 10035679"/>
              <a:gd name="connsiteY5365" fmla="*/ 3148594 h 5893281"/>
              <a:gd name="connsiteX5366" fmla="*/ 6119094 w 10035679"/>
              <a:gd name="connsiteY5366" fmla="*/ 3129877 h 5893281"/>
              <a:gd name="connsiteX5367" fmla="*/ 6114868 w 10035679"/>
              <a:gd name="connsiteY5367" fmla="*/ 3129877 h 5893281"/>
              <a:gd name="connsiteX5368" fmla="*/ 6113057 w 10035679"/>
              <a:gd name="connsiteY5368" fmla="*/ 3129877 h 5893281"/>
              <a:gd name="connsiteX5369" fmla="*/ 6108829 w 10035679"/>
              <a:gd name="connsiteY5369" fmla="*/ 3129877 h 5893281"/>
              <a:gd name="connsiteX5370" fmla="*/ 6100982 w 10035679"/>
              <a:gd name="connsiteY5370" fmla="*/ 3129877 h 5893281"/>
              <a:gd name="connsiteX5371" fmla="*/ 6087094 w 10035679"/>
              <a:gd name="connsiteY5371" fmla="*/ 3129877 h 5893281"/>
              <a:gd name="connsiteX5372" fmla="*/ 6094943 w 10035679"/>
              <a:gd name="connsiteY5372" fmla="*/ 3158857 h 5893281"/>
              <a:gd name="connsiteX5373" fmla="*/ 6105208 w 10035679"/>
              <a:gd name="connsiteY5373" fmla="*/ 3192064 h 5893281"/>
              <a:gd name="connsiteX5374" fmla="*/ 6123320 w 10035679"/>
              <a:gd name="connsiteY5374" fmla="*/ 3225270 h 5893281"/>
              <a:gd name="connsiteX5375" fmla="*/ 6137206 w 10035679"/>
              <a:gd name="connsiteY5375" fmla="*/ 3254252 h 5893281"/>
              <a:gd name="connsiteX5376" fmla="*/ 6151094 w 10035679"/>
              <a:gd name="connsiteY5376" fmla="*/ 3274779 h 5893281"/>
              <a:gd name="connsiteX5377" fmla="*/ 6155320 w 10035679"/>
              <a:gd name="connsiteY5377" fmla="*/ 3264514 h 5893281"/>
              <a:gd name="connsiteX5378" fmla="*/ 6157131 w 10035679"/>
              <a:gd name="connsiteY5378" fmla="*/ 3260288 h 5893281"/>
              <a:gd name="connsiteX5379" fmla="*/ 6157131 w 10035679"/>
              <a:gd name="connsiteY5379" fmla="*/ 3256062 h 5893281"/>
              <a:gd name="connsiteX5380" fmla="*/ 6161357 w 10035679"/>
              <a:gd name="connsiteY5380" fmla="*/ 3256062 h 5893281"/>
              <a:gd name="connsiteX5381" fmla="*/ 6165583 w 10035679"/>
              <a:gd name="connsiteY5381" fmla="*/ 3256062 h 5893281"/>
              <a:gd name="connsiteX5382" fmla="*/ 6175847 w 10035679"/>
              <a:gd name="connsiteY5382" fmla="*/ 3260288 h 5893281"/>
              <a:gd name="connsiteX5383" fmla="*/ 6180074 w 10035679"/>
              <a:gd name="connsiteY5383" fmla="*/ 3270553 h 5893281"/>
              <a:gd name="connsiteX5384" fmla="*/ 6184300 w 10035679"/>
              <a:gd name="connsiteY5384" fmla="*/ 3282628 h 5893281"/>
              <a:gd name="connsiteX5385" fmla="*/ 6184300 w 10035679"/>
              <a:gd name="connsiteY5385" fmla="*/ 3292891 h 5893281"/>
              <a:gd name="connsiteX5386" fmla="*/ 6186110 w 10035679"/>
              <a:gd name="connsiteY5386" fmla="*/ 3303156 h 5893281"/>
              <a:gd name="connsiteX5387" fmla="*/ 6190338 w 10035679"/>
              <a:gd name="connsiteY5387" fmla="*/ 3313419 h 5893281"/>
              <a:gd name="connsiteX5388" fmla="*/ 6204224 w 10035679"/>
              <a:gd name="connsiteY5388" fmla="*/ 3311608 h 5893281"/>
              <a:gd name="connsiteX5389" fmla="*/ 6222336 w 10035679"/>
              <a:gd name="connsiteY5389" fmla="*/ 3307382 h 5893281"/>
              <a:gd name="connsiteX5390" fmla="*/ 6242864 w 10035679"/>
              <a:gd name="connsiteY5390" fmla="*/ 3307382 h 5893281"/>
              <a:gd name="connsiteX5391" fmla="*/ 6275469 w 10035679"/>
              <a:gd name="connsiteY5391" fmla="*/ 3270553 h 5893281"/>
              <a:gd name="connsiteX5392" fmla="*/ 6314108 w 10035679"/>
              <a:gd name="connsiteY5392" fmla="*/ 3241571 h 5893281"/>
              <a:gd name="connsiteX5393" fmla="*/ 6318334 w 10035679"/>
              <a:gd name="connsiteY5393" fmla="*/ 3278402 h 5893281"/>
              <a:gd name="connsiteX5394" fmla="*/ 6322560 w 10035679"/>
              <a:gd name="connsiteY5394" fmla="*/ 3307382 h 5893281"/>
              <a:gd name="connsiteX5395" fmla="*/ 6375088 w 10035679"/>
              <a:gd name="connsiteY5395" fmla="*/ 3336362 h 5893281"/>
              <a:gd name="connsiteX5396" fmla="*/ 6417350 w 10035679"/>
              <a:gd name="connsiteY5396" fmla="*/ 3371380 h 5893281"/>
              <a:gd name="connsiteX5397" fmla="*/ 6403464 w 10035679"/>
              <a:gd name="connsiteY5397" fmla="*/ 3390097 h 5893281"/>
              <a:gd name="connsiteX5398" fmla="*/ 6391389 w 10035679"/>
              <a:gd name="connsiteY5398" fmla="*/ 3408814 h 5893281"/>
              <a:gd name="connsiteX5399" fmla="*/ 6379314 w 10035679"/>
              <a:gd name="connsiteY5399" fmla="*/ 3423304 h 5893281"/>
              <a:gd name="connsiteX5400" fmla="*/ 6352748 w 10035679"/>
              <a:gd name="connsiteY5400" fmla="*/ 3433567 h 5893281"/>
              <a:gd name="connsiteX5401" fmla="*/ 6352748 w 10035679"/>
              <a:gd name="connsiteY5401" fmla="*/ 3472812 h 5893281"/>
              <a:gd name="connsiteX5402" fmla="*/ 6318334 w 10035679"/>
              <a:gd name="connsiteY5402" fmla="*/ 3495152 h 5893281"/>
              <a:gd name="connsiteX5403" fmla="*/ 6282108 w 10035679"/>
              <a:gd name="connsiteY5403" fmla="*/ 3519905 h 5893281"/>
              <a:gd name="connsiteX5404" fmla="*/ 6282108 w 10035679"/>
              <a:gd name="connsiteY5404" fmla="*/ 3537414 h 5893281"/>
              <a:gd name="connsiteX5405" fmla="*/ 6237430 w 10035679"/>
              <a:gd name="connsiteY5405" fmla="*/ 3537414 h 5893281"/>
              <a:gd name="connsiteX5406" fmla="*/ 6210866 w 10035679"/>
              <a:gd name="connsiteY5406" fmla="*/ 3551905 h 5893281"/>
              <a:gd name="connsiteX5407" fmla="*/ 6190338 w 10035679"/>
              <a:gd name="connsiteY5407" fmla="*/ 3574243 h 5893281"/>
              <a:gd name="connsiteX5408" fmla="*/ 6166188 w 10035679"/>
              <a:gd name="connsiteY5408" fmla="*/ 3592960 h 5893281"/>
              <a:gd name="connsiteX5409" fmla="*/ 6133585 w 10035679"/>
              <a:gd name="connsiteY5409" fmla="*/ 3607451 h 5893281"/>
              <a:gd name="connsiteX5410" fmla="*/ 6100982 w 10035679"/>
              <a:gd name="connsiteY5410" fmla="*/ 3613488 h 5893281"/>
              <a:gd name="connsiteX5411" fmla="*/ 6066566 w 10035679"/>
              <a:gd name="connsiteY5411" fmla="*/ 3623752 h 5893281"/>
              <a:gd name="connsiteX5412" fmla="*/ 6038190 w 10035679"/>
              <a:gd name="connsiteY5412" fmla="*/ 3635828 h 5893281"/>
              <a:gd name="connsiteX5413" fmla="*/ 6014039 w 10035679"/>
              <a:gd name="connsiteY5413" fmla="*/ 3650317 h 5893281"/>
              <a:gd name="connsiteX5414" fmla="*/ 5989890 w 10035679"/>
              <a:gd name="connsiteY5414" fmla="*/ 3656355 h 5893281"/>
              <a:gd name="connsiteX5415" fmla="*/ 5971776 w 10035679"/>
              <a:gd name="connsiteY5415" fmla="*/ 3656355 h 5893281"/>
              <a:gd name="connsiteX5416" fmla="*/ 5963927 w 10035679"/>
              <a:gd name="connsiteY5416" fmla="*/ 3652129 h 5893281"/>
              <a:gd name="connsiteX5417" fmla="*/ 5962116 w 10035679"/>
              <a:gd name="connsiteY5417" fmla="*/ 3652129 h 5893281"/>
              <a:gd name="connsiteX5418" fmla="*/ 5957890 w 10035679"/>
              <a:gd name="connsiteY5418" fmla="*/ 3650317 h 5893281"/>
              <a:gd name="connsiteX5419" fmla="*/ 5953664 w 10035679"/>
              <a:gd name="connsiteY5419" fmla="*/ 3646091 h 5893281"/>
              <a:gd name="connsiteX5420" fmla="*/ 5949438 w 10035679"/>
              <a:gd name="connsiteY5420" fmla="*/ 3637638 h 5893281"/>
              <a:gd name="connsiteX5421" fmla="*/ 5939173 w 10035679"/>
              <a:gd name="connsiteY5421" fmla="*/ 3617111 h 5893281"/>
              <a:gd name="connsiteX5422" fmla="*/ 5934947 w 10035679"/>
              <a:gd name="connsiteY5422" fmla="*/ 3594771 h 5893281"/>
              <a:gd name="connsiteX5423" fmla="*/ 5934947 w 10035679"/>
              <a:gd name="connsiteY5423" fmla="*/ 3574243 h 5893281"/>
              <a:gd name="connsiteX5424" fmla="*/ 5933137 w 10035679"/>
              <a:gd name="connsiteY5424" fmla="*/ 3551905 h 5893281"/>
              <a:gd name="connsiteX5425" fmla="*/ 5915023 w 10035679"/>
              <a:gd name="connsiteY5425" fmla="*/ 3516887 h 5893281"/>
              <a:gd name="connsiteX5426" fmla="*/ 5890874 w 10035679"/>
              <a:gd name="connsiteY5426" fmla="*/ 3483679 h 5893281"/>
              <a:gd name="connsiteX5427" fmla="*/ 5864308 w 10035679"/>
              <a:gd name="connsiteY5427" fmla="*/ 3454700 h 5893281"/>
              <a:gd name="connsiteX5428" fmla="*/ 5840157 w 10035679"/>
              <a:gd name="connsiteY5428" fmla="*/ 3425718 h 5893281"/>
              <a:gd name="connsiteX5429" fmla="*/ 5834121 w 10035679"/>
              <a:gd name="connsiteY5429" fmla="*/ 3405191 h 5893281"/>
              <a:gd name="connsiteX5430" fmla="*/ 5829892 w 10035679"/>
              <a:gd name="connsiteY5430" fmla="*/ 3380437 h 5893281"/>
              <a:gd name="connsiteX5431" fmla="*/ 5825666 w 10035679"/>
              <a:gd name="connsiteY5431" fmla="*/ 3353871 h 5893281"/>
              <a:gd name="connsiteX5432" fmla="*/ 5815404 w 10035679"/>
              <a:gd name="connsiteY5432" fmla="*/ 3333343 h 5893281"/>
              <a:gd name="connsiteX5433" fmla="*/ 5776762 w 10035679"/>
              <a:gd name="connsiteY5433" fmla="*/ 3308590 h 5893281"/>
              <a:gd name="connsiteX5434" fmla="*/ 5766499 w 10035679"/>
              <a:gd name="connsiteY5434" fmla="*/ 3283836 h 5893281"/>
              <a:gd name="connsiteX5435" fmla="*/ 5754424 w 10035679"/>
              <a:gd name="connsiteY5435" fmla="*/ 3257270 h 5893281"/>
              <a:gd name="connsiteX5436" fmla="*/ 5744159 w 10035679"/>
              <a:gd name="connsiteY5436" fmla="*/ 3232516 h 5893281"/>
              <a:gd name="connsiteX5437" fmla="*/ 5730273 w 10035679"/>
              <a:gd name="connsiteY5437" fmla="*/ 3211989 h 5893281"/>
              <a:gd name="connsiteX5438" fmla="*/ 5709746 w 10035679"/>
              <a:gd name="connsiteY5438" fmla="*/ 3197498 h 5893281"/>
              <a:gd name="connsiteX5439" fmla="*/ 5697671 w 10035679"/>
              <a:gd name="connsiteY5439" fmla="*/ 3193272 h 5893281"/>
              <a:gd name="connsiteX5440" fmla="*/ 5695860 w 10035679"/>
              <a:gd name="connsiteY5440" fmla="*/ 3184818 h 5893281"/>
              <a:gd name="connsiteX5441" fmla="*/ 5688011 w 10035679"/>
              <a:gd name="connsiteY5441" fmla="*/ 3183007 h 5893281"/>
              <a:gd name="connsiteX5442" fmla="*/ 5681972 w 10035679"/>
              <a:gd name="connsiteY5442" fmla="*/ 3178781 h 5893281"/>
              <a:gd name="connsiteX5443" fmla="*/ 5674123 w 10035679"/>
              <a:gd name="connsiteY5443" fmla="*/ 3174555 h 5893281"/>
              <a:gd name="connsiteX5444" fmla="*/ 5668086 w 10035679"/>
              <a:gd name="connsiteY5444" fmla="*/ 3168517 h 5893281"/>
              <a:gd name="connsiteX5445" fmla="*/ 5660237 w 10035679"/>
              <a:gd name="connsiteY5445" fmla="*/ 3156443 h 5893281"/>
              <a:gd name="connsiteX5446" fmla="*/ 5654200 w 10035679"/>
              <a:gd name="connsiteY5446" fmla="*/ 3141952 h 5893281"/>
              <a:gd name="connsiteX5447" fmla="*/ 5646351 w 10035679"/>
              <a:gd name="connsiteY5447" fmla="*/ 3141952 h 5893281"/>
              <a:gd name="connsiteX5448" fmla="*/ 5646351 w 10035679"/>
              <a:gd name="connsiteY5448" fmla="*/ 3156443 h 5893281"/>
              <a:gd name="connsiteX5449" fmla="*/ 5670501 w 10035679"/>
              <a:gd name="connsiteY5449" fmla="*/ 3189649 h 5893281"/>
              <a:gd name="connsiteX5450" fmla="*/ 5692840 w 10035679"/>
              <a:gd name="connsiteY5450" fmla="*/ 3226478 h 5893281"/>
              <a:gd name="connsiteX5451" fmla="*/ 5706727 w 10035679"/>
              <a:gd name="connsiteY5451" fmla="*/ 3269948 h 5893281"/>
              <a:gd name="connsiteX5452" fmla="*/ 5720613 w 10035679"/>
              <a:gd name="connsiteY5452" fmla="*/ 3309193 h 5893281"/>
              <a:gd name="connsiteX5453" fmla="*/ 5738726 w 10035679"/>
              <a:gd name="connsiteY5453" fmla="*/ 3348437 h 5893281"/>
              <a:gd name="connsiteX5454" fmla="*/ 5744764 w 10035679"/>
              <a:gd name="connsiteY5454" fmla="*/ 3354476 h 5893281"/>
              <a:gd name="connsiteX5455" fmla="*/ 5755027 w 10035679"/>
              <a:gd name="connsiteY5455" fmla="*/ 3362928 h 5893281"/>
              <a:gd name="connsiteX5456" fmla="*/ 5762876 w 10035679"/>
              <a:gd name="connsiteY5456" fmla="*/ 3368964 h 5893281"/>
              <a:gd name="connsiteX5457" fmla="*/ 5773141 w 10035679"/>
              <a:gd name="connsiteY5457" fmla="*/ 3377419 h 5893281"/>
              <a:gd name="connsiteX5458" fmla="*/ 5777367 w 10035679"/>
              <a:gd name="connsiteY5458" fmla="*/ 3387681 h 5893281"/>
              <a:gd name="connsiteX5459" fmla="*/ 5777367 w 10035679"/>
              <a:gd name="connsiteY5459" fmla="*/ 3459529 h 5893281"/>
              <a:gd name="connsiteX5460" fmla="*/ 5783404 w 10035679"/>
              <a:gd name="connsiteY5460" fmla="*/ 3467983 h 5893281"/>
              <a:gd name="connsiteX5461" fmla="*/ 5791253 w 10035679"/>
              <a:gd name="connsiteY5461" fmla="*/ 3478245 h 5893281"/>
              <a:gd name="connsiteX5462" fmla="*/ 5801518 w 10035679"/>
              <a:gd name="connsiteY5462" fmla="*/ 3484284 h 5893281"/>
              <a:gd name="connsiteX5463" fmla="*/ 5811780 w 10035679"/>
              <a:gd name="connsiteY5463" fmla="*/ 3492736 h 5893281"/>
              <a:gd name="connsiteX5464" fmla="*/ 5816007 w 10035679"/>
              <a:gd name="connsiteY5464" fmla="*/ 3498773 h 5893281"/>
              <a:gd name="connsiteX5465" fmla="*/ 5822045 w 10035679"/>
              <a:gd name="connsiteY5465" fmla="*/ 3521113 h 5893281"/>
              <a:gd name="connsiteX5466" fmla="*/ 5826271 w 10035679"/>
              <a:gd name="connsiteY5466" fmla="*/ 3537414 h 5893281"/>
              <a:gd name="connsiteX5467" fmla="*/ 5834121 w 10035679"/>
              <a:gd name="connsiteY5467" fmla="*/ 3559753 h 5893281"/>
              <a:gd name="connsiteX5468" fmla="*/ 5854648 w 10035679"/>
              <a:gd name="connsiteY5468" fmla="*/ 3584508 h 5893281"/>
              <a:gd name="connsiteX5469" fmla="*/ 5887251 w 10035679"/>
              <a:gd name="connsiteY5469" fmla="*/ 3606846 h 5893281"/>
              <a:gd name="connsiteX5470" fmla="*/ 5921664 w 10035679"/>
              <a:gd name="connsiteY5470" fmla="*/ 3627374 h 5893281"/>
              <a:gd name="connsiteX5471" fmla="*/ 5950041 w 10035679"/>
              <a:gd name="connsiteY5471" fmla="*/ 3649714 h 5893281"/>
              <a:gd name="connsiteX5472" fmla="*/ 5957890 w 10035679"/>
              <a:gd name="connsiteY5472" fmla="*/ 3659977 h 5893281"/>
              <a:gd name="connsiteX5473" fmla="*/ 5957890 w 10035679"/>
              <a:gd name="connsiteY5473" fmla="*/ 3674467 h 5893281"/>
              <a:gd name="connsiteX5474" fmla="*/ 5957890 w 10035679"/>
              <a:gd name="connsiteY5474" fmla="*/ 3684732 h 5893281"/>
              <a:gd name="connsiteX5475" fmla="*/ 5962116 w 10035679"/>
              <a:gd name="connsiteY5475" fmla="*/ 3694995 h 5893281"/>
              <a:gd name="connsiteX5476" fmla="*/ 5972381 w 10035679"/>
              <a:gd name="connsiteY5476" fmla="*/ 3707070 h 5893281"/>
              <a:gd name="connsiteX5477" fmla="*/ 6002569 w 10035679"/>
              <a:gd name="connsiteY5477" fmla="*/ 3708881 h 5893281"/>
              <a:gd name="connsiteX5478" fmla="*/ 6038795 w 10035679"/>
              <a:gd name="connsiteY5478" fmla="*/ 3692579 h 5893281"/>
              <a:gd name="connsiteX5479" fmla="*/ 6087699 w 10035679"/>
              <a:gd name="connsiteY5479" fmla="*/ 3680504 h 5893281"/>
              <a:gd name="connsiteX5480" fmla="*/ 6134188 w 10035679"/>
              <a:gd name="connsiteY5480" fmla="*/ 3670241 h 5893281"/>
              <a:gd name="connsiteX5481" fmla="*/ 6176450 w 10035679"/>
              <a:gd name="connsiteY5481" fmla="*/ 3664205 h 5893281"/>
              <a:gd name="connsiteX5482" fmla="*/ 6176450 w 10035679"/>
              <a:gd name="connsiteY5482" fmla="*/ 3670241 h 5893281"/>
              <a:gd name="connsiteX5483" fmla="*/ 6166188 w 10035679"/>
              <a:gd name="connsiteY5483" fmla="*/ 3688958 h 5893281"/>
              <a:gd name="connsiteX5484" fmla="*/ 6166188 w 10035679"/>
              <a:gd name="connsiteY5484" fmla="*/ 3710693 h 5893281"/>
              <a:gd name="connsiteX5485" fmla="*/ 6158338 w 10035679"/>
              <a:gd name="connsiteY5485" fmla="*/ 3735447 h 5893281"/>
              <a:gd name="connsiteX5486" fmla="*/ 6144452 w 10035679"/>
              <a:gd name="connsiteY5486" fmla="*/ 3772276 h 5893281"/>
              <a:gd name="connsiteX5487" fmla="*/ 6123925 w 10035679"/>
              <a:gd name="connsiteY5487" fmla="*/ 3815746 h 5893281"/>
              <a:gd name="connsiteX5488" fmla="*/ 6099774 w 10035679"/>
              <a:gd name="connsiteY5488" fmla="*/ 3859217 h 5893281"/>
              <a:gd name="connsiteX5489" fmla="*/ 6073208 w 10035679"/>
              <a:gd name="connsiteY5489" fmla="*/ 3894235 h 5893281"/>
              <a:gd name="connsiteX5490" fmla="*/ 6034568 w 10035679"/>
              <a:gd name="connsiteY5490" fmla="*/ 3933479 h 5893281"/>
              <a:gd name="connsiteX5491" fmla="*/ 5992304 w 10035679"/>
              <a:gd name="connsiteY5491" fmla="*/ 3970308 h 5893281"/>
              <a:gd name="connsiteX5492" fmla="*/ 5947626 w 10035679"/>
              <a:gd name="connsiteY5492" fmla="*/ 4005327 h 5893281"/>
              <a:gd name="connsiteX5493" fmla="*/ 5905363 w 10035679"/>
              <a:gd name="connsiteY5493" fmla="*/ 4046384 h 5893281"/>
              <a:gd name="connsiteX5494" fmla="*/ 5869137 w 10035679"/>
              <a:gd name="connsiteY5494" fmla="*/ 4089854 h 5893281"/>
              <a:gd name="connsiteX5495" fmla="*/ 5840762 w 10035679"/>
              <a:gd name="connsiteY5495" fmla="*/ 4139361 h 5893281"/>
              <a:gd name="connsiteX5496" fmla="*/ 5830497 w 10035679"/>
              <a:gd name="connsiteY5496" fmla="*/ 4186455 h 5893281"/>
              <a:gd name="connsiteX5497" fmla="*/ 5836534 w 10035679"/>
              <a:gd name="connsiteY5497" fmla="*/ 4229925 h 5893281"/>
              <a:gd name="connsiteX5498" fmla="*/ 5850422 w 10035679"/>
              <a:gd name="connsiteY5498" fmla="*/ 4273396 h 5893281"/>
              <a:gd name="connsiteX5499" fmla="*/ 5864308 w 10035679"/>
              <a:gd name="connsiteY5499" fmla="*/ 4312640 h 5893281"/>
              <a:gd name="connsiteX5500" fmla="*/ 5878194 w 10035679"/>
              <a:gd name="connsiteY5500" fmla="*/ 4356111 h 5893281"/>
              <a:gd name="connsiteX5501" fmla="*/ 5890269 w 10035679"/>
              <a:gd name="connsiteY5501" fmla="*/ 4399581 h 5893281"/>
              <a:gd name="connsiteX5502" fmla="*/ 5886043 w 10035679"/>
              <a:gd name="connsiteY5502" fmla="*/ 4443053 h 5893281"/>
              <a:gd name="connsiteX5503" fmla="*/ 5863705 w 10035679"/>
              <a:gd name="connsiteY5503" fmla="*/ 4488335 h 5893281"/>
              <a:gd name="connsiteX5504" fmla="*/ 5833516 w 10035679"/>
              <a:gd name="connsiteY5504" fmla="*/ 4510673 h 5893281"/>
              <a:gd name="connsiteX5505" fmla="*/ 5797290 w 10035679"/>
              <a:gd name="connsiteY5505" fmla="*/ 4526974 h 5893281"/>
              <a:gd name="connsiteX5506" fmla="*/ 5762876 w 10035679"/>
              <a:gd name="connsiteY5506" fmla="*/ 4545691 h 5893281"/>
              <a:gd name="connsiteX5507" fmla="*/ 5734499 w 10035679"/>
              <a:gd name="connsiteY5507" fmla="*/ 4570447 h 5893281"/>
              <a:gd name="connsiteX5508" fmla="*/ 5716387 w 10035679"/>
              <a:gd name="connsiteY5508" fmla="*/ 4607275 h 5893281"/>
              <a:gd name="connsiteX5509" fmla="*/ 5734499 w 10035679"/>
              <a:gd name="connsiteY5509" fmla="*/ 4627803 h 5893281"/>
              <a:gd name="connsiteX5510" fmla="*/ 5748385 w 10035679"/>
              <a:gd name="connsiteY5510" fmla="*/ 4661011 h 5893281"/>
              <a:gd name="connsiteX5511" fmla="*/ 5754424 w 10035679"/>
              <a:gd name="connsiteY5511" fmla="*/ 4700255 h 5893281"/>
              <a:gd name="connsiteX5512" fmla="*/ 5744159 w 10035679"/>
              <a:gd name="connsiteY5512" fmla="*/ 4708707 h 5893281"/>
              <a:gd name="connsiteX5513" fmla="*/ 5738123 w 10035679"/>
              <a:gd name="connsiteY5513" fmla="*/ 4714744 h 5893281"/>
              <a:gd name="connsiteX5514" fmla="*/ 5733897 w 10035679"/>
              <a:gd name="connsiteY5514" fmla="*/ 4718970 h 5893281"/>
              <a:gd name="connsiteX5515" fmla="*/ 5726047 w 10035679"/>
              <a:gd name="connsiteY5515" fmla="*/ 4725009 h 5893281"/>
              <a:gd name="connsiteX5516" fmla="*/ 5724235 w 10035679"/>
              <a:gd name="connsiteY5516" fmla="*/ 4733461 h 5893281"/>
              <a:gd name="connsiteX5517" fmla="*/ 5716387 w 10035679"/>
              <a:gd name="connsiteY5517" fmla="*/ 4739498 h 5893281"/>
              <a:gd name="connsiteX5518" fmla="*/ 5677746 w 10035679"/>
              <a:gd name="connsiteY5518" fmla="*/ 4747952 h 5893281"/>
              <a:gd name="connsiteX5519" fmla="*/ 5667483 w 10035679"/>
              <a:gd name="connsiteY5519" fmla="*/ 4772705 h 5893281"/>
              <a:gd name="connsiteX5520" fmla="*/ 5663255 w 10035679"/>
              <a:gd name="connsiteY5520" fmla="*/ 4801685 h 5893281"/>
              <a:gd name="connsiteX5521" fmla="*/ 5659029 w 10035679"/>
              <a:gd name="connsiteY5521" fmla="*/ 4830666 h 5893281"/>
              <a:gd name="connsiteX5522" fmla="*/ 5652992 w 10035679"/>
              <a:gd name="connsiteY5522" fmla="*/ 4859646 h 5893281"/>
              <a:gd name="connsiteX5523" fmla="*/ 5606504 w 10035679"/>
              <a:gd name="connsiteY5523" fmla="*/ 4898891 h 5893281"/>
              <a:gd name="connsiteX5524" fmla="*/ 5592616 w 10035679"/>
              <a:gd name="connsiteY5524" fmla="*/ 4932098 h 5893281"/>
              <a:gd name="connsiteX5525" fmla="*/ 5574504 w 10035679"/>
              <a:gd name="connsiteY5525" fmla="*/ 4965304 h 5893281"/>
              <a:gd name="connsiteX5526" fmla="*/ 5540088 w 10035679"/>
              <a:gd name="connsiteY5526" fmla="*/ 4996096 h 5893281"/>
              <a:gd name="connsiteX5527" fmla="*/ 5497825 w 10035679"/>
              <a:gd name="connsiteY5527" fmla="*/ 5022662 h 5893281"/>
              <a:gd name="connsiteX5528" fmla="*/ 5445300 w 10035679"/>
              <a:gd name="connsiteY5528" fmla="*/ 5037151 h 5893281"/>
              <a:gd name="connsiteX5529" fmla="*/ 5392772 w 10035679"/>
              <a:gd name="connsiteY5529" fmla="*/ 5051642 h 5893281"/>
              <a:gd name="connsiteX5530" fmla="*/ 5337830 w 10035679"/>
              <a:gd name="connsiteY5530" fmla="*/ 5061907 h 5893281"/>
              <a:gd name="connsiteX5531" fmla="*/ 5288925 w 10035679"/>
              <a:gd name="connsiteY5531" fmla="*/ 5072169 h 5893281"/>
              <a:gd name="connsiteX5532" fmla="*/ 5278661 w 10035679"/>
              <a:gd name="connsiteY5532" fmla="*/ 5066133 h 5893281"/>
              <a:gd name="connsiteX5533" fmla="*/ 5270813 w 10035679"/>
              <a:gd name="connsiteY5533" fmla="*/ 5057679 h 5893281"/>
              <a:gd name="connsiteX5534" fmla="*/ 5264775 w 10035679"/>
              <a:gd name="connsiteY5534" fmla="*/ 5053453 h 5893281"/>
              <a:gd name="connsiteX5535" fmla="*/ 5256927 w 10035679"/>
              <a:gd name="connsiteY5535" fmla="*/ 5043190 h 5893281"/>
              <a:gd name="connsiteX5536" fmla="*/ 5250889 w 10035679"/>
              <a:gd name="connsiteY5536" fmla="*/ 5037151 h 5893281"/>
              <a:gd name="connsiteX5537" fmla="*/ 5246663 w 10035679"/>
              <a:gd name="connsiteY5537" fmla="*/ 5018434 h 5893281"/>
              <a:gd name="connsiteX5538" fmla="*/ 5246663 w 10035679"/>
              <a:gd name="connsiteY5538" fmla="*/ 4996096 h 5893281"/>
              <a:gd name="connsiteX5539" fmla="*/ 5246663 w 10035679"/>
              <a:gd name="connsiteY5539" fmla="*/ 4971343 h 5893281"/>
              <a:gd name="connsiteX5540" fmla="*/ 5242436 w 10035679"/>
              <a:gd name="connsiteY5540" fmla="*/ 4946587 h 5893281"/>
              <a:gd name="connsiteX5541" fmla="*/ 5221909 w 10035679"/>
              <a:gd name="connsiteY5541" fmla="*/ 4911571 h 5893281"/>
              <a:gd name="connsiteX5542" fmla="*/ 5193532 w 10035679"/>
              <a:gd name="connsiteY5542" fmla="*/ 4878363 h 5893281"/>
              <a:gd name="connsiteX5543" fmla="*/ 5165155 w 10035679"/>
              <a:gd name="connsiteY5543" fmla="*/ 4841534 h 5893281"/>
              <a:gd name="connsiteX5544" fmla="*/ 5147041 w 10035679"/>
              <a:gd name="connsiteY5544" fmla="*/ 4806516 h 5893281"/>
              <a:gd name="connsiteX5545" fmla="*/ 5154891 w 10035679"/>
              <a:gd name="connsiteY5545" fmla="*/ 4781762 h 5893281"/>
              <a:gd name="connsiteX5546" fmla="*/ 5154891 w 10035679"/>
              <a:gd name="connsiteY5546" fmla="*/ 4777536 h 5893281"/>
              <a:gd name="connsiteX5547" fmla="*/ 5147041 w 10035679"/>
              <a:gd name="connsiteY5547" fmla="*/ 4769082 h 5893281"/>
              <a:gd name="connsiteX5548" fmla="*/ 5141005 w 10035679"/>
              <a:gd name="connsiteY5548" fmla="*/ 4767271 h 5893281"/>
              <a:gd name="connsiteX5549" fmla="*/ 5136779 w 10035679"/>
              <a:gd name="connsiteY5549" fmla="*/ 4758819 h 5893281"/>
              <a:gd name="connsiteX5550" fmla="*/ 5132553 w 10035679"/>
              <a:gd name="connsiteY5550" fmla="*/ 4758819 h 5893281"/>
              <a:gd name="connsiteX5551" fmla="*/ 5128327 w 10035679"/>
              <a:gd name="connsiteY5551" fmla="*/ 4748555 h 5893281"/>
              <a:gd name="connsiteX5552" fmla="*/ 5132553 w 10035679"/>
              <a:gd name="connsiteY5552" fmla="*/ 4738292 h 5893281"/>
              <a:gd name="connsiteX5553" fmla="*/ 5132553 w 10035679"/>
              <a:gd name="connsiteY5553" fmla="*/ 4729838 h 5893281"/>
              <a:gd name="connsiteX5554" fmla="*/ 5136779 w 10035679"/>
              <a:gd name="connsiteY5554" fmla="*/ 4723801 h 5893281"/>
              <a:gd name="connsiteX5555" fmla="*/ 5141005 w 10035679"/>
              <a:gd name="connsiteY5555" fmla="*/ 4715349 h 5893281"/>
              <a:gd name="connsiteX5556" fmla="*/ 5127119 w 10035679"/>
              <a:gd name="connsiteY5556" fmla="*/ 4709310 h 5893281"/>
              <a:gd name="connsiteX5557" fmla="*/ 5127119 w 10035679"/>
              <a:gd name="connsiteY5557" fmla="*/ 4700858 h 5893281"/>
              <a:gd name="connsiteX5558" fmla="*/ 5127119 w 10035679"/>
              <a:gd name="connsiteY5558" fmla="*/ 4694819 h 5893281"/>
              <a:gd name="connsiteX5559" fmla="*/ 5128929 w 10035679"/>
              <a:gd name="connsiteY5559" fmla="*/ 4684556 h 5893281"/>
              <a:gd name="connsiteX5560" fmla="*/ 5133156 w 10035679"/>
              <a:gd name="connsiteY5560" fmla="*/ 4676104 h 5893281"/>
              <a:gd name="connsiteX5561" fmla="*/ 5133156 w 10035679"/>
              <a:gd name="connsiteY5561" fmla="*/ 4665840 h 5893281"/>
              <a:gd name="connsiteX5562" fmla="*/ 5133156 w 10035679"/>
              <a:gd name="connsiteY5562" fmla="*/ 4655575 h 5893281"/>
              <a:gd name="connsiteX5563" fmla="*/ 5119270 w 10035679"/>
              <a:gd name="connsiteY5563" fmla="*/ 4626595 h 5893281"/>
              <a:gd name="connsiteX5564" fmla="*/ 5098742 w 10035679"/>
              <a:gd name="connsiteY5564" fmla="*/ 4593389 h 5893281"/>
              <a:gd name="connsiteX5565" fmla="*/ 5076402 w 10035679"/>
              <a:gd name="connsiteY5565" fmla="*/ 4564408 h 5893281"/>
              <a:gd name="connsiteX5566" fmla="*/ 5062516 w 10035679"/>
              <a:gd name="connsiteY5566" fmla="*/ 4535428 h 5893281"/>
              <a:gd name="connsiteX5567" fmla="*/ 5058290 w 10035679"/>
              <a:gd name="connsiteY5567" fmla="*/ 4500410 h 5893281"/>
              <a:gd name="connsiteX5568" fmla="*/ 5066139 w 10035679"/>
              <a:gd name="connsiteY5568" fmla="*/ 4459355 h 5893281"/>
              <a:gd name="connsiteX5569" fmla="*/ 5080025 w 10035679"/>
              <a:gd name="connsiteY5569" fmla="*/ 4424337 h 5893281"/>
              <a:gd name="connsiteX5570" fmla="*/ 5100553 w 10035679"/>
              <a:gd name="connsiteY5570" fmla="*/ 4385092 h 5893281"/>
              <a:gd name="connsiteX5571" fmla="*/ 5114439 w 10035679"/>
              <a:gd name="connsiteY5571" fmla="*/ 4351885 h 5893281"/>
              <a:gd name="connsiteX5572" fmla="*/ 5126514 w 10035679"/>
              <a:gd name="connsiteY5572" fmla="*/ 4322905 h 5893281"/>
              <a:gd name="connsiteX5573" fmla="*/ 5112628 w 10035679"/>
              <a:gd name="connsiteY5573" fmla="*/ 4293923 h 5893281"/>
              <a:gd name="connsiteX5574" fmla="*/ 5108402 w 10035679"/>
              <a:gd name="connsiteY5574" fmla="*/ 4269170 h 5893281"/>
              <a:gd name="connsiteX5575" fmla="*/ 5108402 w 10035679"/>
              <a:gd name="connsiteY5575" fmla="*/ 4244416 h 5893281"/>
              <a:gd name="connsiteX5576" fmla="*/ 5100553 w 10035679"/>
              <a:gd name="connsiteY5576" fmla="*/ 4211208 h 5893281"/>
              <a:gd name="connsiteX5577" fmla="*/ 5080025 w 10035679"/>
              <a:gd name="connsiteY5577" fmla="*/ 4167738 h 5893281"/>
              <a:gd name="connsiteX5578" fmla="*/ 5047436 w 10035679"/>
              <a:gd name="connsiteY5578" fmla="*/ 4124268 h 5893281"/>
              <a:gd name="connsiteX5579" fmla="*/ 5017253 w 10035679"/>
              <a:gd name="connsiteY5579" fmla="*/ 4085023 h 5893281"/>
              <a:gd name="connsiteX5580" fmla="*/ 4984649 w 10035679"/>
              <a:gd name="connsiteY5580" fmla="*/ 4051817 h 5893281"/>
              <a:gd name="connsiteX5581" fmla="*/ 4994914 w 10035679"/>
              <a:gd name="connsiteY5581" fmla="*/ 4008347 h 5893281"/>
              <a:gd name="connsiteX5582" fmla="*/ 5005179 w 10035679"/>
              <a:gd name="connsiteY5582" fmla="*/ 3969103 h 5893281"/>
              <a:gd name="connsiteX5583" fmla="*/ 5017253 w 10035679"/>
              <a:gd name="connsiteY5583" fmla="*/ 3925632 h 5893281"/>
              <a:gd name="connsiteX5584" fmla="*/ 5005179 w 10035679"/>
              <a:gd name="connsiteY5584" fmla="*/ 3919593 h 5893281"/>
              <a:gd name="connsiteX5585" fmla="*/ 4999138 w 10035679"/>
              <a:gd name="connsiteY5585" fmla="*/ 3915367 h 5893281"/>
              <a:gd name="connsiteX5586" fmla="*/ 4991290 w 10035679"/>
              <a:gd name="connsiteY5586" fmla="*/ 3906915 h 5893281"/>
              <a:gd name="connsiteX5587" fmla="*/ 4985253 w 10035679"/>
              <a:gd name="connsiteY5587" fmla="*/ 3905103 h 5893281"/>
              <a:gd name="connsiteX5588" fmla="*/ 4974988 w 10035679"/>
              <a:gd name="connsiteY5588" fmla="*/ 3905103 h 5893281"/>
              <a:gd name="connsiteX5589" fmla="*/ 4961103 w 10035679"/>
              <a:gd name="connsiteY5589" fmla="*/ 3900877 h 5893281"/>
              <a:gd name="connsiteX5590" fmla="*/ 4953254 w 10035679"/>
              <a:gd name="connsiteY5590" fmla="*/ 3906915 h 5893281"/>
              <a:gd name="connsiteX5591" fmla="*/ 4949028 w 10035679"/>
              <a:gd name="connsiteY5591" fmla="*/ 3911141 h 5893281"/>
              <a:gd name="connsiteX5592" fmla="*/ 4938764 w 10035679"/>
              <a:gd name="connsiteY5592" fmla="*/ 3915367 h 5893281"/>
              <a:gd name="connsiteX5593" fmla="*/ 4928500 w 10035679"/>
              <a:gd name="connsiteY5593" fmla="*/ 3915367 h 5893281"/>
              <a:gd name="connsiteX5594" fmla="*/ 4914614 w 10035679"/>
              <a:gd name="connsiteY5594" fmla="*/ 3915367 h 5893281"/>
              <a:gd name="connsiteX5595" fmla="*/ 4875973 w 10035679"/>
              <a:gd name="connsiteY5595" fmla="*/ 3853783 h 5893281"/>
              <a:gd name="connsiteX5596" fmla="*/ 4849408 w 10035679"/>
              <a:gd name="connsiteY5596" fmla="*/ 3849557 h 5893281"/>
              <a:gd name="connsiteX5597" fmla="*/ 4825258 w 10035679"/>
              <a:gd name="connsiteY5597" fmla="*/ 3847746 h 5893281"/>
              <a:gd name="connsiteX5598" fmla="*/ 4796881 w 10035679"/>
              <a:gd name="connsiteY5598" fmla="*/ 3843520 h 5893281"/>
              <a:gd name="connsiteX5599" fmla="*/ 4762465 w 10035679"/>
              <a:gd name="connsiteY5599" fmla="*/ 3858011 h 5893281"/>
              <a:gd name="connsiteX5600" fmla="*/ 4726239 w 10035679"/>
              <a:gd name="connsiteY5600" fmla="*/ 3872500 h 5893281"/>
              <a:gd name="connsiteX5601" fmla="*/ 4697864 w 10035679"/>
              <a:gd name="connsiteY5601" fmla="*/ 3882765 h 5893281"/>
              <a:gd name="connsiteX5602" fmla="*/ 4629033 w 10035679"/>
              <a:gd name="connsiteY5602" fmla="*/ 3868274 h 5893281"/>
              <a:gd name="connsiteX5603" fmla="*/ 4621186 w 10035679"/>
              <a:gd name="connsiteY5603" fmla="*/ 3893027 h 5893281"/>
              <a:gd name="connsiteX5604" fmla="*/ 4597035 w 10035679"/>
              <a:gd name="connsiteY5604" fmla="*/ 3893027 h 5893281"/>
              <a:gd name="connsiteX5605" fmla="*/ 4574697 w 10035679"/>
              <a:gd name="connsiteY5605" fmla="*/ 3886991 h 5893281"/>
              <a:gd name="connsiteX5606" fmla="*/ 4558396 w 10035679"/>
              <a:gd name="connsiteY5606" fmla="*/ 3882765 h 5893281"/>
              <a:gd name="connsiteX5607" fmla="*/ 4550547 w 10035679"/>
              <a:gd name="connsiteY5607" fmla="*/ 3886991 h 5893281"/>
              <a:gd name="connsiteX5608" fmla="*/ 4544509 w 10035679"/>
              <a:gd name="connsiteY5608" fmla="*/ 3893027 h 5893281"/>
              <a:gd name="connsiteX5609" fmla="*/ 4532435 w 10035679"/>
              <a:gd name="connsiteY5609" fmla="*/ 3897255 h 5893281"/>
              <a:gd name="connsiteX5610" fmla="*/ 4518548 w 10035679"/>
              <a:gd name="connsiteY5610" fmla="*/ 3901481 h 5893281"/>
              <a:gd name="connsiteX5611" fmla="*/ 4498019 w 10035679"/>
              <a:gd name="connsiteY5611" fmla="*/ 3876726 h 5893281"/>
              <a:gd name="connsiteX5612" fmla="*/ 4469643 w 10035679"/>
              <a:gd name="connsiteY5612" fmla="*/ 3862237 h 5893281"/>
              <a:gd name="connsiteX5613" fmla="*/ 4441267 w 10035679"/>
              <a:gd name="connsiteY5613" fmla="*/ 3847746 h 5893281"/>
              <a:gd name="connsiteX5614" fmla="*/ 4412890 w 10035679"/>
              <a:gd name="connsiteY5614" fmla="*/ 3833255 h 5893281"/>
              <a:gd name="connsiteX5615" fmla="*/ 4388741 w 10035679"/>
              <a:gd name="connsiteY5615" fmla="*/ 3814539 h 5893281"/>
              <a:gd name="connsiteX5616" fmla="*/ 4370627 w 10035679"/>
              <a:gd name="connsiteY5616" fmla="*/ 3767447 h 5893281"/>
              <a:gd name="connsiteX5617" fmla="*/ 4350099 w 10035679"/>
              <a:gd name="connsiteY5617" fmla="*/ 3742691 h 5893281"/>
              <a:gd name="connsiteX5618" fmla="*/ 4317498 w 10035679"/>
              <a:gd name="connsiteY5618" fmla="*/ 3717938 h 5893281"/>
              <a:gd name="connsiteX5619" fmla="*/ 4289121 w 10035679"/>
              <a:gd name="connsiteY5619" fmla="*/ 3693184 h 5893281"/>
              <a:gd name="connsiteX5620" fmla="*/ 4271009 w 10035679"/>
              <a:gd name="connsiteY5620" fmla="*/ 3670844 h 5893281"/>
              <a:gd name="connsiteX5621" fmla="*/ 4271009 w 10035679"/>
              <a:gd name="connsiteY5621" fmla="*/ 3623752 h 5893281"/>
              <a:gd name="connsiteX5622" fmla="*/ 4264970 w 10035679"/>
              <a:gd name="connsiteY5622" fmla="*/ 3603223 h 5893281"/>
              <a:gd name="connsiteX5623" fmla="*/ 4266782 w 10035679"/>
              <a:gd name="connsiteY5623" fmla="*/ 3570017 h 5893281"/>
              <a:gd name="connsiteX5624" fmla="*/ 4274631 w 10035679"/>
              <a:gd name="connsiteY5624" fmla="*/ 3541038 h 5893281"/>
              <a:gd name="connsiteX5625" fmla="*/ 4280668 w 10035679"/>
              <a:gd name="connsiteY5625" fmla="*/ 3516282 h 5893281"/>
              <a:gd name="connsiteX5626" fmla="*/ 4284895 w 10035679"/>
              <a:gd name="connsiteY5626" fmla="*/ 3497565 h 5893281"/>
              <a:gd name="connsiteX5627" fmla="*/ 4284895 w 10035679"/>
              <a:gd name="connsiteY5627" fmla="*/ 3468586 h 5893281"/>
              <a:gd name="connsiteX5628" fmla="*/ 4278856 w 10035679"/>
              <a:gd name="connsiteY5628" fmla="*/ 3452284 h 5893281"/>
              <a:gd name="connsiteX5629" fmla="*/ 4266782 w 10035679"/>
              <a:gd name="connsiteY5629" fmla="*/ 3433567 h 5893281"/>
              <a:gd name="connsiteX5630" fmla="*/ 4260744 w 10035679"/>
              <a:gd name="connsiteY5630" fmla="*/ 3419076 h 5893281"/>
              <a:gd name="connsiteX5631" fmla="*/ 4260744 w 10035679"/>
              <a:gd name="connsiteY5631" fmla="*/ 3396738 h 5893281"/>
              <a:gd name="connsiteX5632" fmla="*/ 4266782 w 10035679"/>
              <a:gd name="connsiteY5632" fmla="*/ 3367759 h 5893281"/>
              <a:gd name="connsiteX5633" fmla="*/ 4280668 w 10035679"/>
              <a:gd name="connsiteY5633" fmla="*/ 3336966 h 5893281"/>
              <a:gd name="connsiteX5634" fmla="*/ 4294555 w 10035679"/>
              <a:gd name="connsiteY5634" fmla="*/ 3300138 h 5893281"/>
              <a:gd name="connsiteX5635" fmla="*/ 4308441 w 10035679"/>
              <a:gd name="connsiteY5635" fmla="*/ 3269345 h 5893281"/>
              <a:gd name="connsiteX5636" fmla="*/ 4322329 w 10035679"/>
              <a:gd name="connsiteY5636" fmla="*/ 3242779 h 5893281"/>
              <a:gd name="connsiteX5637" fmla="*/ 4330176 w 10035679"/>
              <a:gd name="connsiteY5637" fmla="*/ 3228290 h 5893281"/>
              <a:gd name="connsiteX5638" fmla="*/ 4354326 w 10035679"/>
              <a:gd name="connsiteY5638" fmla="*/ 3207761 h 5893281"/>
              <a:gd name="connsiteX5639" fmla="*/ 4382702 w 10035679"/>
              <a:gd name="connsiteY5639" fmla="*/ 3189046 h 5893281"/>
              <a:gd name="connsiteX5640" fmla="*/ 4411079 w 10035679"/>
              <a:gd name="connsiteY5640" fmla="*/ 3174555 h 5893281"/>
              <a:gd name="connsiteX5641" fmla="*/ 4439455 w 10035679"/>
              <a:gd name="connsiteY5641" fmla="*/ 3155838 h 5893281"/>
              <a:gd name="connsiteX5642" fmla="*/ 4445492 w 10035679"/>
              <a:gd name="connsiteY5642" fmla="*/ 3139537 h 5893281"/>
              <a:gd name="connsiteX5643" fmla="*/ 4445492 w 10035679"/>
              <a:gd name="connsiteY5643" fmla="*/ 3117199 h 5893281"/>
              <a:gd name="connsiteX5644" fmla="*/ 4443682 w 10035679"/>
              <a:gd name="connsiteY5644" fmla="*/ 3092443 h 5893281"/>
              <a:gd name="connsiteX5645" fmla="*/ 4445492 w 10035679"/>
              <a:gd name="connsiteY5645" fmla="*/ 3071916 h 5893281"/>
              <a:gd name="connsiteX5646" fmla="*/ 4463607 w 10035679"/>
              <a:gd name="connsiteY5646" fmla="*/ 3042936 h 5893281"/>
              <a:gd name="connsiteX5647" fmla="*/ 4487756 w 10035679"/>
              <a:gd name="connsiteY5647" fmla="*/ 3020596 h 5893281"/>
              <a:gd name="connsiteX5648" fmla="*/ 4514322 w 10035679"/>
              <a:gd name="connsiteY5648" fmla="*/ 3000068 h 5893281"/>
              <a:gd name="connsiteX5649" fmla="*/ 4538472 w 10035679"/>
              <a:gd name="connsiteY5649" fmla="*/ 2977730 h 5893281"/>
              <a:gd name="connsiteX5650" fmla="*/ 4558999 w 10035679"/>
              <a:gd name="connsiteY5650" fmla="*/ 2952975 h 5893281"/>
              <a:gd name="connsiteX5651" fmla="*/ 4571074 w 10035679"/>
              <a:gd name="connsiteY5651" fmla="*/ 2919770 h 5893281"/>
              <a:gd name="connsiteX5652" fmla="*/ 4571074 w 10035679"/>
              <a:gd name="connsiteY5652" fmla="*/ 2917957 h 5893281"/>
              <a:gd name="connsiteX5653" fmla="*/ 4566849 w 10035679"/>
              <a:gd name="connsiteY5653" fmla="*/ 2917957 h 5893281"/>
              <a:gd name="connsiteX5654" fmla="*/ 4566849 w 10035679"/>
              <a:gd name="connsiteY5654" fmla="*/ 2913731 h 5893281"/>
              <a:gd name="connsiteX5655" fmla="*/ 4566849 w 10035679"/>
              <a:gd name="connsiteY5655" fmla="*/ 2909505 h 5893281"/>
              <a:gd name="connsiteX5656" fmla="*/ 4562622 w 10035679"/>
              <a:gd name="connsiteY5656" fmla="*/ 2905279 h 5893281"/>
              <a:gd name="connsiteX5657" fmla="*/ 4556584 w 10035679"/>
              <a:gd name="connsiteY5657" fmla="*/ 2903468 h 5893281"/>
              <a:gd name="connsiteX5658" fmla="*/ 4548737 w 10035679"/>
              <a:gd name="connsiteY5658" fmla="*/ 2899242 h 5893281"/>
              <a:gd name="connsiteX5659" fmla="*/ 4542697 w 10035679"/>
              <a:gd name="connsiteY5659" fmla="*/ 2899242 h 5893281"/>
              <a:gd name="connsiteX5660" fmla="*/ 4530622 w 10035679"/>
              <a:gd name="connsiteY5660" fmla="*/ 2895016 h 5893281"/>
              <a:gd name="connsiteX5661" fmla="*/ 4524584 w 10035679"/>
              <a:gd name="connsiteY5661" fmla="*/ 2903468 h 5893281"/>
              <a:gd name="connsiteX5662" fmla="*/ 4516736 w 10035679"/>
              <a:gd name="connsiteY5662" fmla="*/ 2903468 h 5893281"/>
              <a:gd name="connsiteX5663" fmla="*/ 4506471 w 10035679"/>
              <a:gd name="connsiteY5663" fmla="*/ 2905279 h 5893281"/>
              <a:gd name="connsiteX5664" fmla="*/ 4492586 w 10035679"/>
              <a:gd name="connsiteY5664" fmla="*/ 2905279 h 5893281"/>
              <a:gd name="connsiteX5665" fmla="*/ 4492586 w 10035679"/>
              <a:gd name="connsiteY5665" fmla="*/ 2895016 h 5893281"/>
              <a:gd name="connsiteX5666" fmla="*/ 4486550 w 10035679"/>
              <a:gd name="connsiteY5666" fmla="*/ 2895016 h 5893281"/>
              <a:gd name="connsiteX5667" fmla="*/ 4486550 w 10035679"/>
              <a:gd name="connsiteY5667" fmla="*/ 2866035 h 5893281"/>
              <a:gd name="connsiteX5668" fmla="*/ 4482323 w 10035679"/>
              <a:gd name="connsiteY5668" fmla="*/ 2826791 h 5893281"/>
              <a:gd name="connsiteX5669" fmla="*/ 4478094 w 10035679"/>
              <a:gd name="connsiteY5669" fmla="*/ 2779698 h 5893281"/>
              <a:gd name="connsiteX5670" fmla="*/ 4478094 w 10035679"/>
              <a:gd name="connsiteY5670" fmla="*/ 2734417 h 5893281"/>
              <a:gd name="connsiteX5671" fmla="*/ 4478094 w 10035679"/>
              <a:gd name="connsiteY5671" fmla="*/ 2693362 h 5893281"/>
              <a:gd name="connsiteX5672" fmla="*/ 4485945 w 10035679"/>
              <a:gd name="connsiteY5672" fmla="*/ 2668606 h 5893281"/>
              <a:gd name="connsiteX5673" fmla="*/ 4487152 w 10035679"/>
              <a:gd name="connsiteY5673" fmla="*/ 2661362 h 5893281"/>
              <a:gd name="connsiteX5674" fmla="*/ 4491378 w 10035679"/>
              <a:gd name="connsiteY5674" fmla="*/ 2652908 h 5893281"/>
              <a:gd name="connsiteX5675" fmla="*/ 4495605 w 10035679"/>
              <a:gd name="connsiteY5675" fmla="*/ 2651095 h 5893281"/>
              <a:gd name="connsiteX5676" fmla="*/ 4499831 w 10035679"/>
              <a:gd name="connsiteY5676" fmla="*/ 2651095 h 5893281"/>
              <a:gd name="connsiteX5677" fmla="*/ 4505870 w 10035679"/>
              <a:gd name="connsiteY5677" fmla="*/ 2651095 h 5893281"/>
              <a:gd name="connsiteX5678" fmla="*/ 4513719 w 10035679"/>
              <a:gd name="connsiteY5678" fmla="*/ 2646870 h 5893281"/>
              <a:gd name="connsiteX5679" fmla="*/ 4523980 w 10035679"/>
              <a:gd name="connsiteY5679" fmla="*/ 2646870 h 5893281"/>
              <a:gd name="connsiteX5680" fmla="*/ 4552358 w 10035679"/>
              <a:gd name="connsiteY5680" fmla="*/ 2657135 h 5893281"/>
              <a:gd name="connsiteX5681" fmla="*/ 4584960 w 10035679"/>
              <a:gd name="connsiteY5681" fmla="*/ 2665587 h 5893281"/>
              <a:gd name="connsiteX5682" fmla="*/ 4619374 w 10035679"/>
              <a:gd name="connsiteY5682" fmla="*/ 2665587 h 5893281"/>
              <a:gd name="connsiteX5683" fmla="*/ 4653790 w 10035679"/>
              <a:gd name="connsiteY5683" fmla="*/ 2657135 h 5893281"/>
              <a:gd name="connsiteX5684" fmla="*/ 4680355 w 10035679"/>
              <a:gd name="connsiteY5684" fmla="*/ 2646870 h 5893281"/>
              <a:gd name="connsiteX5685" fmla="*/ 4682166 w 10035679"/>
              <a:gd name="connsiteY5685" fmla="*/ 2642645 h 5893281"/>
              <a:gd name="connsiteX5686" fmla="*/ 4682166 w 10035679"/>
              <a:gd name="connsiteY5686" fmla="*/ 2638419 h 5893281"/>
              <a:gd name="connsiteX5687" fmla="*/ 4686391 w 10035679"/>
              <a:gd name="connsiteY5687" fmla="*/ 2638419 h 5893281"/>
              <a:gd name="connsiteX5688" fmla="*/ 4686391 w 10035679"/>
              <a:gd name="connsiteY5688" fmla="*/ 2636609 h 5893281"/>
              <a:gd name="connsiteX5689" fmla="*/ 4686391 w 10035679"/>
              <a:gd name="connsiteY5689" fmla="*/ 2632382 h 5893281"/>
              <a:gd name="connsiteX5690" fmla="*/ 4694241 w 10035679"/>
              <a:gd name="connsiteY5690" fmla="*/ 2603401 h 5893281"/>
              <a:gd name="connsiteX5691" fmla="*/ 4694241 w 10035679"/>
              <a:gd name="connsiteY5691" fmla="*/ 2570196 h 5893281"/>
              <a:gd name="connsiteX5692" fmla="*/ 4690015 w 10035679"/>
              <a:gd name="connsiteY5692" fmla="*/ 2539402 h 5893281"/>
              <a:gd name="connsiteX5693" fmla="*/ 4685790 w 10035679"/>
              <a:gd name="connsiteY5693" fmla="*/ 2502574 h 5893281"/>
              <a:gd name="connsiteX5694" fmla="*/ 4661637 w 10035679"/>
              <a:gd name="connsiteY5694" fmla="*/ 2496535 h 5893281"/>
              <a:gd name="connsiteX5695" fmla="*/ 4637486 w 10035679"/>
              <a:gd name="connsiteY5695" fmla="*/ 2488083 h 5893281"/>
              <a:gd name="connsiteX5696" fmla="*/ 4613337 w 10035679"/>
              <a:gd name="connsiteY5696" fmla="*/ 2473592 h 5893281"/>
              <a:gd name="connsiteX5697" fmla="*/ 4595224 w 10035679"/>
              <a:gd name="connsiteY5697" fmla="*/ 2454877 h 5893281"/>
              <a:gd name="connsiteX5698" fmla="*/ 4601262 w 10035679"/>
              <a:gd name="connsiteY5698" fmla="*/ 2453064 h 5893281"/>
              <a:gd name="connsiteX5699" fmla="*/ 4609111 w 10035679"/>
              <a:gd name="connsiteY5699" fmla="*/ 2448838 h 5893281"/>
              <a:gd name="connsiteX5700" fmla="*/ 4613337 w 10035679"/>
              <a:gd name="connsiteY5700" fmla="*/ 2444612 h 5893281"/>
              <a:gd name="connsiteX5701" fmla="*/ 4619374 w 10035679"/>
              <a:gd name="connsiteY5701" fmla="*/ 2444612 h 5893281"/>
              <a:gd name="connsiteX5702" fmla="*/ 4627225 w 10035679"/>
              <a:gd name="connsiteY5702" fmla="*/ 2440386 h 5893281"/>
              <a:gd name="connsiteX5703" fmla="*/ 4639299 w 10035679"/>
              <a:gd name="connsiteY5703" fmla="*/ 2440386 h 5893281"/>
              <a:gd name="connsiteX5704" fmla="*/ 4647146 w 10035679"/>
              <a:gd name="connsiteY5704" fmla="*/ 2438573 h 5893281"/>
              <a:gd name="connsiteX5705" fmla="*/ 4657412 w 10035679"/>
              <a:gd name="connsiteY5705" fmla="*/ 2434347 h 5893281"/>
              <a:gd name="connsiteX5706" fmla="*/ 4667675 w 10035679"/>
              <a:gd name="connsiteY5706" fmla="*/ 2434347 h 5893281"/>
              <a:gd name="connsiteX5707" fmla="*/ 4679750 w 10035679"/>
              <a:gd name="connsiteY5707" fmla="*/ 2434347 h 5893281"/>
              <a:gd name="connsiteX5708" fmla="*/ 4679750 w 10035679"/>
              <a:gd name="connsiteY5708" fmla="*/ 2395102 h 5893281"/>
              <a:gd name="connsiteX5709" fmla="*/ 4690015 w 10035679"/>
              <a:gd name="connsiteY5709" fmla="*/ 2395102 h 5893281"/>
              <a:gd name="connsiteX5710" fmla="*/ 4700279 w 10035679"/>
              <a:gd name="connsiteY5710" fmla="*/ 2396915 h 5893281"/>
              <a:gd name="connsiteX5711" fmla="*/ 4704506 w 10035679"/>
              <a:gd name="connsiteY5711" fmla="*/ 2401141 h 5893281"/>
              <a:gd name="connsiteX5712" fmla="*/ 4710542 w 10035679"/>
              <a:gd name="connsiteY5712" fmla="*/ 2401141 h 5893281"/>
              <a:gd name="connsiteX5713" fmla="*/ 4718393 w 10035679"/>
              <a:gd name="connsiteY5713" fmla="*/ 2405367 h 5893281"/>
              <a:gd name="connsiteX5714" fmla="*/ 4724429 w 10035679"/>
              <a:gd name="connsiteY5714" fmla="*/ 2409593 h 5893281"/>
              <a:gd name="connsiteX5715" fmla="*/ 4732278 w 10035679"/>
              <a:gd name="connsiteY5715" fmla="*/ 2401141 h 5893281"/>
              <a:gd name="connsiteX5716" fmla="*/ 4742542 w 10035679"/>
              <a:gd name="connsiteY5716" fmla="*/ 2396915 h 5893281"/>
              <a:gd name="connsiteX5717" fmla="*/ 4750388 w 10035679"/>
              <a:gd name="connsiteY5717" fmla="*/ 2395102 h 5893281"/>
              <a:gd name="connsiteX5718" fmla="*/ 4760656 w 10035679"/>
              <a:gd name="connsiteY5718" fmla="*/ 2390876 h 5893281"/>
              <a:gd name="connsiteX5719" fmla="*/ 4764881 w 10035679"/>
              <a:gd name="connsiteY5719" fmla="*/ 2386649 h 5893281"/>
              <a:gd name="connsiteX5720" fmla="*/ 4766692 w 10035679"/>
              <a:gd name="connsiteY5720" fmla="*/ 2380613 h 5893281"/>
              <a:gd name="connsiteX5721" fmla="*/ 4766692 w 10035679"/>
              <a:gd name="connsiteY5721" fmla="*/ 2372160 h 5893281"/>
              <a:gd name="connsiteX5722" fmla="*/ 4766692 w 10035679"/>
              <a:gd name="connsiteY5722" fmla="*/ 2366123 h 5893281"/>
              <a:gd name="connsiteX5723" fmla="*/ 4766692 w 10035679"/>
              <a:gd name="connsiteY5723" fmla="*/ 2357673 h 5893281"/>
              <a:gd name="connsiteX5724" fmla="*/ 4770919 w 10035679"/>
              <a:gd name="connsiteY5724" fmla="*/ 2351634 h 5893281"/>
              <a:gd name="connsiteX5725" fmla="*/ 4775145 w 10035679"/>
              <a:gd name="connsiteY5725" fmla="*/ 2343182 h 5893281"/>
              <a:gd name="connsiteX5726" fmla="*/ 4842162 w 10035679"/>
              <a:gd name="connsiteY5726" fmla="*/ 2322656 h 5893281"/>
              <a:gd name="connsiteX5727" fmla="*/ 4856048 w 10035679"/>
              <a:gd name="connsiteY5727" fmla="*/ 2300318 h 5893281"/>
              <a:gd name="connsiteX5728" fmla="*/ 4860276 w 10035679"/>
              <a:gd name="connsiteY5728" fmla="*/ 2279788 h 5893281"/>
              <a:gd name="connsiteX5729" fmla="*/ 4870539 w 10035679"/>
              <a:gd name="connsiteY5729" fmla="*/ 2257447 h 5893281"/>
              <a:gd name="connsiteX5730" fmla="*/ 4891066 w 10035679"/>
              <a:gd name="connsiteY5730" fmla="*/ 2242955 h 5893281"/>
              <a:gd name="connsiteX5731" fmla="*/ 4917632 w 10035679"/>
              <a:gd name="connsiteY5731" fmla="*/ 2232692 h 5893281"/>
              <a:gd name="connsiteX5732" fmla="*/ 4947819 w 10035679"/>
              <a:gd name="connsiteY5732" fmla="*/ 2222429 h 5893281"/>
              <a:gd name="connsiteX5733" fmla="*/ 4976196 w 10035679"/>
              <a:gd name="connsiteY5733" fmla="*/ 2212165 h 5893281"/>
              <a:gd name="connsiteX5734" fmla="*/ 4980423 w 10035679"/>
              <a:gd name="connsiteY5734" fmla="*/ 2207940 h 5893281"/>
              <a:gd name="connsiteX5735" fmla="*/ 4980423 w 10035679"/>
              <a:gd name="connsiteY5735" fmla="*/ 2203714 h 5893281"/>
              <a:gd name="connsiteX5736" fmla="*/ 4980423 w 10035679"/>
              <a:gd name="connsiteY5736" fmla="*/ 2199488 h 5893281"/>
              <a:gd name="connsiteX5737" fmla="*/ 4984649 w 10035679"/>
              <a:gd name="connsiteY5737" fmla="*/ 2197677 h 5893281"/>
              <a:gd name="connsiteX5738" fmla="*/ 4970762 w 10035679"/>
              <a:gd name="connsiteY5738" fmla="*/ 2160847 h 5893281"/>
              <a:gd name="connsiteX5739" fmla="*/ 4962913 w 10035679"/>
              <a:gd name="connsiteY5739" fmla="*/ 2117379 h 5893281"/>
              <a:gd name="connsiteX5740" fmla="*/ 4962913 w 10035679"/>
              <a:gd name="connsiteY5740" fmla="*/ 2078135 h 5893281"/>
              <a:gd name="connsiteX5741" fmla="*/ 4961103 w 10035679"/>
              <a:gd name="connsiteY5741" fmla="*/ 2044930 h 5893281"/>
              <a:gd name="connsiteX5742" fmla="*/ 4991290 w 10035679"/>
              <a:gd name="connsiteY5742" fmla="*/ 2043117 h 5893281"/>
              <a:gd name="connsiteX5743" fmla="*/ 5013630 w 10035679"/>
              <a:gd name="connsiteY5743" fmla="*/ 2034665 h 5893281"/>
              <a:gd name="connsiteX5744" fmla="*/ 5037776 w 10035679"/>
              <a:gd name="connsiteY5744" fmla="*/ 2028629 h 5893281"/>
              <a:gd name="connsiteX5745" fmla="*/ 5037776 w 10035679"/>
              <a:gd name="connsiteY5745" fmla="*/ 2044930 h 5893281"/>
              <a:gd name="connsiteX5746" fmla="*/ 5033550 w 10035679"/>
              <a:gd name="connsiteY5746" fmla="*/ 2059420 h 5893281"/>
              <a:gd name="connsiteX5747" fmla="*/ 5029322 w 10035679"/>
              <a:gd name="connsiteY5747" fmla="*/ 2085984 h 5893281"/>
              <a:gd name="connsiteX5748" fmla="*/ 5027512 w 10035679"/>
              <a:gd name="connsiteY5748" fmla="*/ 2121003 h 5893281"/>
              <a:gd name="connsiteX5749" fmla="*/ 5023286 w 10035679"/>
              <a:gd name="connsiteY5749" fmla="*/ 2154208 h 5893281"/>
              <a:gd name="connsiteX5750" fmla="*/ 5023286 w 10035679"/>
              <a:gd name="connsiteY5750" fmla="*/ 2178960 h 5893281"/>
              <a:gd name="connsiteX5751" fmla="*/ 5033550 w 10035679"/>
              <a:gd name="connsiteY5751" fmla="*/ 2184996 h 5893281"/>
              <a:gd name="connsiteX5752" fmla="*/ 5041398 w 10035679"/>
              <a:gd name="connsiteY5752" fmla="*/ 2189223 h 5893281"/>
              <a:gd name="connsiteX5753" fmla="*/ 5043210 w 10035679"/>
              <a:gd name="connsiteY5753" fmla="*/ 2193449 h 5893281"/>
              <a:gd name="connsiteX5754" fmla="*/ 5051057 w 10035679"/>
              <a:gd name="connsiteY5754" fmla="*/ 2197677 h 5893281"/>
              <a:gd name="connsiteX5755" fmla="*/ 5061308 w 10035679"/>
              <a:gd name="connsiteY5755" fmla="*/ 2203714 h 5893281"/>
              <a:gd name="connsiteX5756" fmla="*/ 5083648 w 10035679"/>
              <a:gd name="connsiteY5756" fmla="*/ 2193449 h 5893281"/>
              <a:gd name="connsiteX5757" fmla="*/ 5099345 w 10035679"/>
              <a:gd name="connsiteY5757" fmla="*/ 2193449 h 5893281"/>
              <a:gd name="connsiteX5758" fmla="*/ 5109610 w 10035679"/>
              <a:gd name="connsiteY5758" fmla="*/ 2199488 h 5893281"/>
              <a:gd name="connsiteX5759" fmla="*/ 5123496 w 10035679"/>
              <a:gd name="connsiteY5759" fmla="*/ 2211562 h 5893281"/>
              <a:gd name="connsiteX5760" fmla="*/ 5141608 w 10035679"/>
              <a:gd name="connsiteY5760" fmla="*/ 2211562 h 5893281"/>
              <a:gd name="connsiteX5761" fmla="*/ 5162135 w 10035679"/>
              <a:gd name="connsiteY5761" fmla="*/ 2203111 h 5893281"/>
              <a:gd name="connsiteX5762" fmla="*/ 5180249 w 10035679"/>
              <a:gd name="connsiteY5762" fmla="*/ 2192846 h 5893281"/>
              <a:gd name="connsiteX5763" fmla="*/ 5190512 w 10035679"/>
              <a:gd name="connsiteY5763" fmla="*/ 2182580 h 5893281"/>
              <a:gd name="connsiteX5764" fmla="*/ 5204400 w 10035679"/>
              <a:gd name="connsiteY5764" fmla="*/ 2174128 h 5893281"/>
              <a:gd name="connsiteX5765" fmla="*/ 5222512 w 10035679"/>
              <a:gd name="connsiteY5765" fmla="*/ 2168092 h 5893281"/>
              <a:gd name="connsiteX5766" fmla="*/ 5250889 w 10035679"/>
              <a:gd name="connsiteY5766" fmla="*/ 2169902 h 5893281"/>
              <a:gd name="connsiteX5767" fmla="*/ 5289528 w 10035679"/>
              <a:gd name="connsiteY5767" fmla="*/ 2178354 h 5893281"/>
              <a:gd name="connsiteX5768" fmla="*/ 5293756 w 10035679"/>
              <a:gd name="connsiteY5768" fmla="*/ 2168092 h 5893281"/>
              <a:gd name="connsiteX5769" fmla="*/ 5295567 w 10035679"/>
              <a:gd name="connsiteY5769" fmla="*/ 2163866 h 5893281"/>
              <a:gd name="connsiteX5770" fmla="*/ 5303416 w 10035679"/>
              <a:gd name="connsiteY5770" fmla="*/ 2155413 h 5893281"/>
              <a:gd name="connsiteX5771" fmla="*/ 5309453 w 10035679"/>
              <a:gd name="connsiteY5771" fmla="*/ 2153605 h 5893281"/>
              <a:gd name="connsiteX5772" fmla="*/ 5317302 w 10035679"/>
              <a:gd name="connsiteY5772" fmla="*/ 2153605 h 5893281"/>
              <a:gd name="connsiteX5773" fmla="*/ 5327567 w 10035679"/>
              <a:gd name="connsiteY5773" fmla="*/ 2149379 h 5893281"/>
              <a:gd name="connsiteX5774" fmla="*/ 5327567 w 10035679"/>
              <a:gd name="connsiteY5774" fmla="*/ 2087796 h 5893281"/>
              <a:gd name="connsiteX5775" fmla="*/ 5335414 w 10035679"/>
              <a:gd name="connsiteY5775" fmla="*/ 2038288 h 5893281"/>
              <a:gd name="connsiteX5776" fmla="*/ 5341453 w 10035679"/>
              <a:gd name="connsiteY5776" fmla="*/ 2029837 h 5893281"/>
              <a:gd name="connsiteX5777" fmla="*/ 5349302 w 10035679"/>
              <a:gd name="connsiteY5777" fmla="*/ 2028024 h 5893281"/>
              <a:gd name="connsiteX5778" fmla="*/ 5355339 w 10035679"/>
              <a:gd name="connsiteY5778" fmla="*/ 2019571 h 5893281"/>
              <a:gd name="connsiteX5779" fmla="*/ 5363188 w 10035679"/>
              <a:gd name="connsiteY5779" fmla="*/ 2015345 h 5893281"/>
              <a:gd name="connsiteX5780" fmla="*/ 5373453 w 10035679"/>
              <a:gd name="connsiteY5780" fmla="*/ 2013534 h 5893281"/>
              <a:gd name="connsiteX5781" fmla="*/ 5373453 w 10035679"/>
              <a:gd name="connsiteY5781" fmla="*/ 2019571 h 5893281"/>
              <a:gd name="connsiteX5782" fmla="*/ 5379489 w 10035679"/>
              <a:gd name="connsiteY5782" fmla="*/ 2028024 h 5893281"/>
              <a:gd name="connsiteX5783" fmla="*/ 5383715 w 10035679"/>
              <a:gd name="connsiteY5783" fmla="*/ 2034062 h 5893281"/>
              <a:gd name="connsiteX5784" fmla="*/ 5387942 w 10035679"/>
              <a:gd name="connsiteY5784" fmla="*/ 2042514 h 5893281"/>
              <a:gd name="connsiteX5785" fmla="*/ 5392168 w 10035679"/>
              <a:gd name="connsiteY5785" fmla="*/ 2044325 h 5893281"/>
              <a:gd name="connsiteX5786" fmla="*/ 5402432 w 10035679"/>
              <a:gd name="connsiteY5786" fmla="*/ 2048551 h 5893281"/>
              <a:gd name="connsiteX5787" fmla="*/ 5412697 w 10035679"/>
              <a:gd name="connsiteY5787" fmla="*/ 2052779 h 5893281"/>
              <a:gd name="connsiteX5788" fmla="*/ 5408469 w 10035679"/>
              <a:gd name="connsiteY5788" fmla="*/ 2019571 h 5893281"/>
              <a:gd name="connsiteX5789" fmla="*/ 5406658 w 10035679"/>
              <a:gd name="connsiteY5789" fmla="*/ 1999044 h 5893281"/>
              <a:gd name="connsiteX5790" fmla="*/ 5398809 w 10035679"/>
              <a:gd name="connsiteY5790" fmla="*/ 1984553 h 5893281"/>
              <a:gd name="connsiteX5791" fmla="*/ 5394583 w 10035679"/>
              <a:gd name="connsiteY5791" fmla="*/ 1965838 h 5893281"/>
              <a:gd name="connsiteX5792" fmla="*/ 5388546 w 10035679"/>
              <a:gd name="connsiteY5792" fmla="*/ 1932630 h 5893281"/>
              <a:gd name="connsiteX5793" fmla="*/ 5406658 w 10035679"/>
              <a:gd name="connsiteY5793" fmla="*/ 1930820 h 5893281"/>
              <a:gd name="connsiteX5794" fmla="*/ 5418734 w 10035679"/>
              <a:gd name="connsiteY5794" fmla="*/ 1922366 h 5893281"/>
              <a:gd name="connsiteX5795" fmla="*/ 5430809 w 10035679"/>
              <a:gd name="connsiteY5795" fmla="*/ 1916330 h 5893281"/>
              <a:gd name="connsiteX5796" fmla="*/ 5444695 w 10035679"/>
              <a:gd name="connsiteY5796" fmla="*/ 1907877 h 5893281"/>
              <a:gd name="connsiteX5797" fmla="*/ 5468846 w 10035679"/>
              <a:gd name="connsiteY5797" fmla="*/ 1907877 h 5893281"/>
              <a:gd name="connsiteX5798" fmla="*/ 5492996 w 10035679"/>
              <a:gd name="connsiteY5798" fmla="*/ 1912104 h 5893281"/>
              <a:gd name="connsiteX5799" fmla="*/ 5511109 w 10035679"/>
              <a:gd name="connsiteY5799" fmla="*/ 1916330 h 5893281"/>
              <a:gd name="connsiteX5800" fmla="*/ 5529221 w 10035679"/>
              <a:gd name="connsiteY5800" fmla="*/ 1907877 h 5893281"/>
              <a:gd name="connsiteX5801" fmla="*/ 5543108 w 10035679"/>
              <a:gd name="connsiteY5801" fmla="*/ 1887349 h 5893281"/>
              <a:gd name="connsiteX5802" fmla="*/ 5531033 w 10035679"/>
              <a:gd name="connsiteY5802" fmla="*/ 1883123 h 5893281"/>
              <a:gd name="connsiteX5803" fmla="*/ 5520768 w 10035679"/>
              <a:gd name="connsiteY5803" fmla="*/ 1878896 h 5893281"/>
              <a:gd name="connsiteX5804" fmla="*/ 5514732 w 10035679"/>
              <a:gd name="connsiteY5804" fmla="*/ 1874670 h 5893281"/>
              <a:gd name="connsiteX5805" fmla="*/ 5502656 w 10035679"/>
              <a:gd name="connsiteY5805" fmla="*/ 1872860 h 5893281"/>
              <a:gd name="connsiteX5806" fmla="*/ 5488770 w 10035679"/>
              <a:gd name="connsiteY5806" fmla="*/ 1872860 h 5893281"/>
              <a:gd name="connsiteX5807" fmla="*/ 5454355 w 10035679"/>
              <a:gd name="connsiteY5807" fmla="*/ 1889161 h 5893281"/>
              <a:gd name="connsiteX5808" fmla="*/ 5415715 w 10035679"/>
              <a:gd name="connsiteY5808" fmla="*/ 1901236 h 5893281"/>
              <a:gd name="connsiteX5809" fmla="*/ 5373453 w 10035679"/>
              <a:gd name="connsiteY5809" fmla="*/ 1907273 h 5893281"/>
              <a:gd name="connsiteX5810" fmla="*/ 5365603 w 10035679"/>
              <a:gd name="connsiteY5810" fmla="*/ 1888556 h 5893281"/>
              <a:gd name="connsiteX5811" fmla="*/ 5355339 w 10035679"/>
              <a:gd name="connsiteY5811" fmla="*/ 1874067 h 5893281"/>
              <a:gd name="connsiteX5812" fmla="*/ 5345076 w 10035679"/>
              <a:gd name="connsiteY5812" fmla="*/ 1859576 h 5893281"/>
              <a:gd name="connsiteX5813" fmla="*/ 5337227 w 10035679"/>
              <a:gd name="connsiteY5813" fmla="*/ 1843274 h 5893281"/>
              <a:gd name="connsiteX5814" fmla="*/ 5335414 w 10035679"/>
              <a:gd name="connsiteY5814" fmla="*/ 1814292 h 5893281"/>
              <a:gd name="connsiteX5815" fmla="*/ 5337227 w 10035679"/>
              <a:gd name="connsiteY5815" fmla="*/ 1791953 h 5893281"/>
              <a:gd name="connsiteX5816" fmla="*/ 5335414 w 10035679"/>
              <a:gd name="connsiteY5816" fmla="*/ 1767199 h 5893281"/>
              <a:gd name="connsiteX5817" fmla="*/ 5331188 w 10035679"/>
              <a:gd name="connsiteY5817" fmla="*/ 1738217 h 5893281"/>
              <a:gd name="connsiteX5818" fmla="*/ 5335414 w 10035679"/>
              <a:gd name="connsiteY5818" fmla="*/ 1713464 h 5893281"/>
              <a:gd name="connsiteX5819" fmla="*/ 5351717 w 10035679"/>
              <a:gd name="connsiteY5819" fmla="*/ 1676636 h 5893281"/>
              <a:gd name="connsiteX5820" fmla="*/ 5380092 w 10035679"/>
              <a:gd name="connsiteY5820" fmla="*/ 1651883 h 5893281"/>
              <a:gd name="connsiteX5821" fmla="*/ 5408469 w 10035679"/>
              <a:gd name="connsiteY5821" fmla="*/ 1622902 h 5893281"/>
              <a:gd name="connsiteX5822" fmla="*/ 5432620 w 10035679"/>
              <a:gd name="connsiteY5822" fmla="*/ 1593923 h 5893281"/>
              <a:gd name="connsiteX5823" fmla="*/ 5450734 w 10035679"/>
              <a:gd name="connsiteY5823" fmla="*/ 1560716 h 5893281"/>
              <a:gd name="connsiteX5824" fmla="*/ 5440469 w 10035679"/>
              <a:gd name="connsiteY5824" fmla="*/ 1550453 h 5893281"/>
              <a:gd name="connsiteX5825" fmla="*/ 5430206 w 10035679"/>
              <a:gd name="connsiteY5825" fmla="*/ 1540189 h 5893281"/>
              <a:gd name="connsiteX5826" fmla="*/ 5418131 w 10035679"/>
              <a:gd name="connsiteY5826" fmla="*/ 1529924 h 5893281"/>
              <a:gd name="connsiteX5827" fmla="*/ 5391565 w 10035679"/>
              <a:gd name="connsiteY5827" fmla="*/ 1534152 h 5893281"/>
              <a:gd name="connsiteX5828" fmla="*/ 5358962 w 10035679"/>
              <a:gd name="connsiteY5828" fmla="*/ 1535962 h 5893281"/>
              <a:gd name="connsiteX5829" fmla="*/ 5348697 w 10035679"/>
              <a:gd name="connsiteY5829" fmla="*/ 1587281 h 5893281"/>
              <a:gd name="connsiteX5830" fmla="*/ 5330585 w 10035679"/>
              <a:gd name="connsiteY5830" fmla="*/ 1626525 h 5893281"/>
              <a:gd name="connsiteX5831" fmla="*/ 5306434 w 10035679"/>
              <a:gd name="connsiteY5831" fmla="*/ 1659730 h 5893281"/>
              <a:gd name="connsiteX5832" fmla="*/ 5278058 w 10035679"/>
              <a:gd name="connsiteY5832" fmla="*/ 1690521 h 5893281"/>
              <a:gd name="connsiteX5833" fmla="*/ 5251492 w 10035679"/>
              <a:gd name="connsiteY5833" fmla="*/ 1727350 h 5893281"/>
              <a:gd name="connsiteX5834" fmla="*/ 5235190 w 10035679"/>
              <a:gd name="connsiteY5834" fmla="*/ 1770821 h 5893281"/>
              <a:gd name="connsiteX5835" fmla="*/ 5223115 w 10035679"/>
              <a:gd name="connsiteY5835" fmla="*/ 1820331 h 5893281"/>
              <a:gd name="connsiteX5836" fmla="*/ 5245455 w 10035679"/>
              <a:gd name="connsiteY5836" fmla="*/ 1839048 h 5893281"/>
              <a:gd name="connsiteX5837" fmla="*/ 5265982 w 10035679"/>
              <a:gd name="connsiteY5837" fmla="*/ 1859576 h 5893281"/>
              <a:gd name="connsiteX5838" fmla="*/ 5279868 w 10035679"/>
              <a:gd name="connsiteY5838" fmla="*/ 1886143 h 5893281"/>
              <a:gd name="connsiteX5839" fmla="*/ 5287718 w 10035679"/>
              <a:gd name="connsiteY5839" fmla="*/ 1916933 h 5893281"/>
              <a:gd name="connsiteX5840" fmla="*/ 5277455 w 10035679"/>
              <a:gd name="connsiteY5840" fmla="*/ 1921159 h 5893281"/>
              <a:gd name="connsiteX5841" fmla="*/ 5273229 w 10035679"/>
              <a:gd name="connsiteY5841" fmla="*/ 1925385 h 5893281"/>
              <a:gd name="connsiteX5842" fmla="*/ 5269001 w 10035679"/>
              <a:gd name="connsiteY5842" fmla="*/ 1929612 h 5893281"/>
              <a:gd name="connsiteX5843" fmla="*/ 5269001 w 10035679"/>
              <a:gd name="connsiteY5843" fmla="*/ 1931422 h 5893281"/>
              <a:gd name="connsiteX5844" fmla="*/ 5264775 w 10035679"/>
              <a:gd name="connsiteY5844" fmla="*/ 1935649 h 5893281"/>
              <a:gd name="connsiteX5845" fmla="*/ 5264775 w 10035679"/>
              <a:gd name="connsiteY5845" fmla="*/ 1944102 h 5893281"/>
              <a:gd name="connsiteX5846" fmla="*/ 5262964 w 10035679"/>
              <a:gd name="connsiteY5846" fmla="*/ 1945915 h 5893281"/>
              <a:gd name="connsiteX5847" fmla="*/ 5216475 w 10035679"/>
              <a:gd name="connsiteY5847" fmla="*/ 1964631 h 5893281"/>
              <a:gd name="connsiteX5848" fmla="*/ 5210437 w 10035679"/>
              <a:gd name="connsiteY5848" fmla="*/ 2008101 h 5893281"/>
              <a:gd name="connsiteX5849" fmla="*/ 5196551 w 10035679"/>
              <a:gd name="connsiteY5849" fmla="*/ 2041306 h 5893281"/>
              <a:gd name="connsiteX5850" fmla="*/ 5182665 w 10035679"/>
              <a:gd name="connsiteY5850" fmla="*/ 2066060 h 5893281"/>
              <a:gd name="connsiteX5851" fmla="*/ 5160325 w 10035679"/>
              <a:gd name="connsiteY5851" fmla="*/ 2086589 h 5893281"/>
              <a:gd name="connsiteX5852" fmla="*/ 5142212 w 10035679"/>
              <a:gd name="connsiteY5852" fmla="*/ 2108928 h 5893281"/>
              <a:gd name="connsiteX5853" fmla="*/ 5125911 w 10035679"/>
              <a:gd name="connsiteY5853" fmla="*/ 2137907 h 5893281"/>
              <a:gd name="connsiteX5854" fmla="*/ 5113836 w 10035679"/>
              <a:gd name="connsiteY5854" fmla="*/ 2137907 h 5893281"/>
              <a:gd name="connsiteX5855" fmla="*/ 5113836 w 10035679"/>
              <a:gd name="connsiteY5855" fmla="*/ 2129455 h 5893281"/>
              <a:gd name="connsiteX5856" fmla="*/ 5085459 w 10035679"/>
              <a:gd name="connsiteY5856" fmla="*/ 2090210 h 5893281"/>
              <a:gd name="connsiteX5857" fmla="*/ 5069158 w 10035679"/>
              <a:gd name="connsiteY5857" fmla="*/ 2046740 h 5893281"/>
              <a:gd name="connsiteX5858" fmla="*/ 5057082 w 10035679"/>
              <a:gd name="connsiteY5858" fmla="*/ 1999647 h 5893281"/>
              <a:gd name="connsiteX5859" fmla="*/ 5036569 w 10035679"/>
              <a:gd name="connsiteY5859" fmla="*/ 1945915 h 5893281"/>
              <a:gd name="connsiteX5860" fmla="*/ 5008196 w 10035679"/>
              <a:gd name="connsiteY5860" fmla="*/ 1960405 h 5893281"/>
              <a:gd name="connsiteX5861" fmla="*/ 4990082 w 10035679"/>
              <a:gd name="connsiteY5861" fmla="*/ 1979118 h 5893281"/>
              <a:gd name="connsiteX5862" fmla="*/ 4969555 w 10035679"/>
              <a:gd name="connsiteY5862" fmla="*/ 1993610 h 5893281"/>
              <a:gd name="connsiteX5863" fmla="*/ 4947216 w 10035679"/>
              <a:gd name="connsiteY5863" fmla="*/ 2003873 h 5893281"/>
              <a:gd name="connsiteX5864" fmla="*/ 4912801 w 10035679"/>
              <a:gd name="connsiteY5864" fmla="*/ 2012327 h 5893281"/>
              <a:gd name="connsiteX5865" fmla="*/ 4908576 w 10035679"/>
              <a:gd name="connsiteY5865" fmla="*/ 2008101 h 5893281"/>
              <a:gd name="connsiteX5866" fmla="*/ 4904349 w 10035679"/>
              <a:gd name="connsiteY5866" fmla="*/ 2008101 h 5893281"/>
              <a:gd name="connsiteX5867" fmla="*/ 4902538 w 10035679"/>
              <a:gd name="connsiteY5867" fmla="*/ 2008101 h 5893281"/>
              <a:gd name="connsiteX5868" fmla="*/ 4898313 w 10035679"/>
              <a:gd name="connsiteY5868" fmla="*/ 2003873 h 5893281"/>
              <a:gd name="connsiteX5869" fmla="*/ 4890463 w 10035679"/>
              <a:gd name="connsiteY5869" fmla="*/ 2003873 h 5893281"/>
              <a:gd name="connsiteX5870" fmla="*/ 4888652 w 10035679"/>
              <a:gd name="connsiteY5870" fmla="*/ 1960405 h 5893281"/>
              <a:gd name="connsiteX5871" fmla="*/ 4884425 w 10035679"/>
              <a:gd name="connsiteY5871" fmla="*/ 1925385 h 5893281"/>
              <a:gd name="connsiteX5872" fmla="*/ 4876577 w 10035679"/>
              <a:gd name="connsiteY5872" fmla="*/ 1896405 h 5893281"/>
              <a:gd name="connsiteX5873" fmla="*/ 4870539 w 10035679"/>
              <a:gd name="connsiteY5873" fmla="*/ 1863200 h 5893281"/>
              <a:gd name="connsiteX5874" fmla="*/ 4866313 w 10035679"/>
              <a:gd name="connsiteY5874" fmla="*/ 1819726 h 5893281"/>
              <a:gd name="connsiteX5875" fmla="*/ 4884425 w 10035679"/>
              <a:gd name="connsiteY5875" fmla="*/ 1801011 h 5893281"/>
              <a:gd name="connsiteX5876" fmla="*/ 4890463 w 10035679"/>
              <a:gd name="connsiteY5876" fmla="*/ 1784709 h 5893281"/>
              <a:gd name="connsiteX5877" fmla="*/ 4894689 w 10035679"/>
              <a:gd name="connsiteY5877" fmla="*/ 1762368 h 5893281"/>
              <a:gd name="connsiteX5878" fmla="*/ 4904954 w 10035679"/>
              <a:gd name="connsiteY5878" fmla="*/ 1733388 h 5893281"/>
              <a:gd name="connsiteX5879" fmla="*/ 4912801 w 10035679"/>
              <a:gd name="connsiteY5879" fmla="*/ 1727350 h 5893281"/>
              <a:gd name="connsiteX5880" fmla="*/ 4923066 w 10035679"/>
              <a:gd name="connsiteY5880" fmla="*/ 1717087 h 5893281"/>
              <a:gd name="connsiteX5881" fmla="*/ 4933329 w 10035679"/>
              <a:gd name="connsiteY5881" fmla="*/ 1705012 h 5893281"/>
              <a:gd name="connsiteX5882" fmla="*/ 4945404 w 10035679"/>
              <a:gd name="connsiteY5882" fmla="*/ 1694748 h 5893281"/>
              <a:gd name="connsiteX5883" fmla="*/ 4951443 w 10035679"/>
              <a:gd name="connsiteY5883" fmla="*/ 1698974 h 5893281"/>
              <a:gd name="connsiteX5884" fmla="*/ 4955669 w 10035679"/>
              <a:gd name="connsiteY5884" fmla="*/ 1703200 h 5893281"/>
              <a:gd name="connsiteX5885" fmla="*/ 4959895 w 10035679"/>
              <a:gd name="connsiteY5885" fmla="*/ 1705012 h 5893281"/>
              <a:gd name="connsiteX5886" fmla="*/ 4961706 w 10035679"/>
              <a:gd name="connsiteY5886" fmla="*/ 1709238 h 5893281"/>
              <a:gd name="connsiteX5887" fmla="*/ 4969555 w 10035679"/>
              <a:gd name="connsiteY5887" fmla="*/ 1703200 h 5893281"/>
              <a:gd name="connsiteX5888" fmla="*/ 4973781 w 10035679"/>
              <a:gd name="connsiteY5888" fmla="*/ 1694748 h 5893281"/>
              <a:gd name="connsiteX5889" fmla="*/ 4975593 w 10035679"/>
              <a:gd name="connsiteY5889" fmla="*/ 1688711 h 5893281"/>
              <a:gd name="connsiteX5890" fmla="*/ 4979820 w 10035679"/>
              <a:gd name="connsiteY5890" fmla="*/ 1676636 h 5893281"/>
              <a:gd name="connsiteX5891" fmla="*/ 4984046 w 10035679"/>
              <a:gd name="connsiteY5891" fmla="*/ 1670597 h 5893281"/>
              <a:gd name="connsiteX5892" fmla="*/ 5008196 w 10035679"/>
              <a:gd name="connsiteY5892" fmla="*/ 1656109 h 5893281"/>
              <a:gd name="connsiteX5893" fmla="*/ 5028719 w 10035679"/>
              <a:gd name="connsiteY5893" fmla="*/ 1647655 h 5893281"/>
              <a:gd name="connsiteX5894" fmla="*/ 5046832 w 10035679"/>
              <a:gd name="connsiteY5894" fmla="*/ 1631354 h 5893281"/>
              <a:gd name="connsiteX5895" fmla="*/ 5040795 w 10035679"/>
              <a:gd name="connsiteY5895" fmla="*/ 1627128 h 5893281"/>
              <a:gd name="connsiteX5896" fmla="*/ 5036569 w 10035679"/>
              <a:gd name="connsiteY5896" fmla="*/ 1627128 h 5893281"/>
              <a:gd name="connsiteX5897" fmla="*/ 5032343 w 10035679"/>
              <a:gd name="connsiteY5897" fmla="*/ 1627128 h 5893281"/>
              <a:gd name="connsiteX5898" fmla="*/ 5032343 w 10035679"/>
              <a:gd name="connsiteY5898" fmla="*/ 1622902 h 5893281"/>
              <a:gd name="connsiteX5899" fmla="*/ 5032343 w 10035679"/>
              <a:gd name="connsiteY5899" fmla="*/ 1616865 h 5893281"/>
              <a:gd name="connsiteX5900" fmla="*/ 5028116 w 10035679"/>
              <a:gd name="connsiteY5900" fmla="*/ 1608411 h 5893281"/>
              <a:gd name="connsiteX5901" fmla="*/ 5054680 w 10035679"/>
              <a:gd name="connsiteY5901" fmla="*/ 1575206 h 5893281"/>
              <a:gd name="connsiteX5902" fmla="*/ 5078817 w 10035679"/>
              <a:gd name="connsiteY5902" fmla="*/ 1535962 h 5893281"/>
              <a:gd name="connsiteX5903" fmla="*/ 5099345 w 10035679"/>
              <a:gd name="connsiteY5903" fmla="*/ 1490682 h 5893281"/>
              <a:gd name="connsiteX5904" fmla="*/ 5121685 w 10035679"/>
              <a:gd name="connsiteY5904" fmla="*/ 1443587 h 5893281"/>
              <a:gd name="connsiteX5905" fmla="*/ 5142212 w 10035679"/>
              <a:gd name="connsiteY5905" fmla="*/ 1396493 h 5893281"/>
              <a:gd name="connsiteX5906" fmla="*/ 5168777 w 10035679"/>
              <a:gd name="connsiteY5906" fmla="*/ 1353022 h 5893281"/>
              <a:gd name="connsiteX5907" fmla="*/ 5192927 w 10035679"/>
              <a:gd name="connsiteY5907" fmla="*/ 1324042 h 5893281"/>
              <a:gd name="connsiteX5908" fmla="*/ 5223115 w 10035679"/>
              <a:gd name="connsiteY5908" fmla="*/ 1307739 h 5893281"/>
              <a:gd name="connsiteX5909" fmla="*/ 5223115 w 10035679"/>
              <a:gd name="connsiteY5909" fmla="*/ 1278760 h 5893281"/>
              <a:gd name="connsiteX5910" fmla="*/ 5255720 w 10035679"/>
              <a:gd name="connsiteY5910" fmla="*/ 1278760 h 5893281"/>
              <a:gd name="connsiteX5911" fmla="*/ 5273832 w 10035679"/>
              <a:gd name="connsiteY5911" fmla="*/ 1245553 h 5893281"/>
              <a:gd name="connsiteX5912" fmla="*/ 5302208 w 10035679"/>
              <a:gd name="connsiteY5912" fmla="*/ 1223214 h 5893281"/>
              <a:gd name="connsiteX5913" fmla="*/ 5340848 w 10035679"/>
              <a:gd name="connsiteY5913" fmla="*/ 1212949 h 5893281"/>
              <a:gd name="connsiteX5914" fmla="*/ 5345076 w 10035679"/>
              <a:gd name="connsiteY5914" fmla="*/ 1217178 h 5893281"/>
              <a:gd name="connsiteX5915" fmla="*/ 5349302 w 10035679"/>
              <a:gd name="connsiteY5915" fmla="*/ 1217178 h 5893281"/>
              <a:gd name="connsiteX5916" fmla="*/ 5351113 w 10035679"/>
              <a:gd name="connsiteY5916" fmla="*/ 1217178 h 5893281"/>
              <a:gd name="connsiteX5917" fmla="*/ 5358962 w 10035679"/>
              <a:gd name="connsiteY5917" fmla="*/ 1221404 h 5893281"/>
              <a:gd name="connsiteX5918" fmla="*/ 5358962 w 10035679"/>
              <a:gd name="connsiteY5918" fmla="*/ 1194837 h 5893281"/>
              <a:gd name="connsiteX5919" fmla="*/ 5369225 w 10035679"/>
              <a:gd name="connsiteY5919" fmla="*/ 1194837 h 5893281"/>
              <a:gd name="connsiteX5920" fmla="*/ 5377074 w 10035679"/>
              <a:gd name="connsiteY5920" fmla="*/ 1194837 h 5893281"/>
              <a:gd name="connsiteX5921" fmla="*/ 5383113 w 10035679"/>
              <a:gd name="connsiteY5921" fmla="*/ 1194837 h 5893281"/>
              <a:gd name="connsiteX5922" fmla="*/ 5387339 w 10035679"/>
              <a:gd name="connsiteY5922" fmla="*/ 1194837 h 5893281"/>
              <a:gd name="connsiteX5923" fmla="*/ 5391565 w 10035679"/>
              <a:gd name="connsiteY5923" fmla="*/ 1199063 h 5893281"/>
              <a:gd name="connsiteX5924" fmla="*/ 5395188 w 10035679"/>
              <a:gd name="connsiteY5924" fmla="*/ 1199063 h 5893281"/>
              <a:gd name="connsiteX5925" fmla="*/ 5407261 w 10035679"/>
              <a:gd name="connsiteY5925" fmla="*/ 1207515 h 5893281"/>
              <a:gd name="connsiteX5926" fmla="*/ 5419337 w 10035679"/>
              <a:gd name="connsiteY5926" fmla="*/ 1178532 h 5893281"/>
              <a:gd name="connsiteX5927" fmla="*/ 5441677 w 10035679"/>
              <a:gd name="connsiteY5927" fmla="*/ 1159819 h 5893281"/>
              <a:gd name="connsiteX5928" fmla="*/ 5465827 w 10035679"/>
              <a:gd name="connsiteY5928" fmla="*/ 1153782 h 5893281"/>
              <a:gd name="connsiteX5929" fmla="*/ 5498430 w 10035679"/>
              <a:gd name="connsiteY5929" fmla="*/ 1145330 h 5893281"/>
              <a:gd name="connsiteX5930" fmla="*/ 5531033 w 10035679"/>
              <a:gd name="connsiteY5930" fmla="*/ 1141102 h 5893281"/>
              <a:gd name="connsiteX5931" fmla="*/ 5544919 w 10035679"/>
              <a:gd name="connsiteY5931" fmla="*/ 1155593 h 5893281"/>
              <a:gd name="connsiteX5932" fmla="*/ 5561220 w 10035679"/>
              <a:gd name="connsiteY5932" fmla="*/ 1164045 h 5893281"/>
              <a:gd name="connsiteX5933" fmla="*/ 5575106 w 10035679"/>
              <a:gd name="connsiteY5933" fmla="*/ 1165857 h 5893281"/>
              <a:gd name="connsiteX5934" fmla="*/ 5588994 w 10035679"/>
              <a:gd name="connsiteY5934" fmla="*/ 1170083 h 5893281"/>
              <a:gd name="connsiteX5935" fmla="*/ 5601070 w 10035679"/>
              <a:gd name="connsiteY5935" fmla="*/ 1184573 h 5893281"/>
              <a:gd name="connsiteX5936" fmla="*/ 5607106 w 10035679"/>
              <a:gd name="connsiteY5936" fmla="*/ 1213554 h 5893281"/>
              <a:gd name="connsiteX5937" fmla="*/ 5602880 w 10035679"/>
              <a:gd name="connsiteY5937" fmla="*/ 1217781 h 5893281"/>
              <a:gd name="connsiteX5938" fmla="*/ 5601070 w 10035679"/>
              <a:gd name="connsiteY5938" fmla="*/ 1222006 h 5893281"/>
              <a:gd name="connsiteX5939" fmla="*/ 5596842 w 10035679"/>
              <a:gd name="connsiteY5939" fmla="*/ 1222006 h 5893281"/>
              <a:gd name="connsiteX5940" fmla="*/ 5596842 w 10035679"/>
              <a:gd name="connsiteY5940" fmla="*/ 1223816 h 5893281"/>
              <a:gd name="connsiteX5941" fmla="*/ 5592616 w 10035679"/>
              <a:gd name="connsiteY5941" fmla="*/ 1228044 h 5893281"/>
              <a:gd name="connsiteX5942" fmla="*/ 5592616 w 10035679"/>
              <a:gd name="connsiteY5942" fmla="*/ 1236497 h 5893281"/>
              <a:gd name="connsiteX5943" fmla="*/ 5596842 w 10035679"/>
              <a:gd name="connsiteY5943" fmla="*/ 1242533 h 5893281"/>
              <a:gd name="connsiteX5944" fmla="*/ 5601070 w 10035679"/>
              <a:gd name="connsiteY5944" fmla="*/ 1242533 h 5893281"/>
              <a:gd name="connsiteX5945" fmla="*/ 5602880 w 10035679"/>
              <a:gd name="connsiteY5945" fmla="*/ 1246759 h 5893281"/>
              <a:gd name="connsiteX5946" fmla="*/ 5607106 w 10035679"/>
              <a:gd name="connsiteY5946" fmla="*/ 1252799 h 5893281"/>
              <a:gd name="connsiteX5947" fmla="*/ 5631257 w 10035679"/>
              <a:gd name="connsiteY5947" fmla="*/ 1242533 h 5893281"/>
              <a:gd name="connsiteX5948" fmla="*/ 5645143 w 10035679"/>
              <a:gd name="connsiteY5948" fmla="*/ 1238307 h 5893281"/>
              <a:gd name="connsiteX5949" fmla="*/ 5655408 w 10035679"/>
              <a:gd name="connsiteY5949" fmla="*/ 1238307 h 5893281"/>
              <a:gd name="connsiteX5950" fmla="*/ 5659634 w 10035679"/>
              <a:gd name="connsiteY5950" fmla="*/ 1246759 h 5893281"/>
              <a:gd name="connsiteX5951" fmla="*/ 5663860 w 10035679"/>
              <a:gd name="connsiteY5951" fmla="*/ 1257025 h 5893281"/>
              <a:gd name="connsiteX5952" fmla="*/ 5674123 w 10035679"/>
              <a:gd name="connsiteY5952" fmla="*/ 1267290 h 5893281"/>
              <a:gd name="connsiteX5953" fmla="*/ 5684387 w 10035679"/>
              <a:gd name="connsiteY5953" fmla="*/ 1279363 h 5893281"/>
              <a:gd name="connsiteX5954" fmla="*/ 5748990 w 10035679"/>
              <a:gd name="connsiteY5954" fmla="*/ 1285402 h 5893281"/>
              <a:gd name="connsiteX5955" fmla="*/ 5773141 w 10035679"/>
              <a:gd name="connsiteY5955" fmla="*/ 1299892 h 5893281"/>
              <a:gd name="connsiteX5956" fmla="*/ 5801518 w 10035679"/>
              <a:gd name="connsiteY5956" fmla="*/ 1322230 h 5893281"/>
              <a:gd name="connsiteX5957" fmla="*/ 5829892 w 10035679"/>
              <a:gd name="connsiteY5957" fmla="*/ 1351211 h 5893281"/>
              <a:gd name="connsiteX5958" fmla="*/ 5854043 w 10035679"/>
              <a:gd name="connsiteY5958" fmla="*/ 1382002 h 5893281"/>
              <a:gd name="connsiteX5959" fmla="*/ 5876383 w 10035679"/>
              <a:gd name="connsiteY5959" fmla="*/ 1415211 h 5893281"/>
              <a:gd name="connsiteX5960" fmla="*/ 5882420 w 10035679"/>
              <a:gd name="connsiteY5960" fmla="*/ 1448416 h 5893281"/>
              <a:gd name="connsiteX5961" fmla="*/ 5878194 w 10035679"/>
              <a:gd name="connsiteY5961" fmla="*/ 1479210 h 5893281"/>
              <a:gd name="connsiteX5962" fmla="*/ 5854043 w 10035679"/>
              <a:gd name="connsiteY5962" fmla="*/ 1505776 h 5893281"/>
              <a:gd name="connsiteX5963" fmla="*/ 5821440 w 10035679"/>
              <a:gd name="connsiteY5963" fmla="*/ 1522077 h 5893281"/>
              <a:gd name="connsiteX5964" fmla="*/ 5787027 w 10035679"/>
              <a:gd name="connsiteY5964" fmla="*/ 1522077 h 5893281"/>
              <a:gd name="connsiteX5965" fmla="*/ 5754424 w 10035679"/>
              <a:gd name="connsiteY5965" fmla="*/ 1507586 h 5893281"/>
              <a:gd name="connsiteX5966" fmla="*/ 5726047 w 10035679"/>
              <a:gd name="connsiteY5966" fmla="*/ 1493096 h 5893281"/>
              <a:gd name="connsiteX5967" fmla="*/ 5697671 w 10035679"/>
              <a:gd name="connsiteY5967" fmla="*/ 1482833 h 5893281"/>
              <a:gd name="connsiteX5968" fmla="*/ 5701897 w 10035679"/>
              <a:gd name="connsiteY5968" fmla="*/ 1507586 h 5893281"/>
              <a:gd name="connsiteX5969" fmla="*/ 5706123 w 10035679"/>
              <a:gd name="connsiteY5969" fmla="*/ 1540794 h 5893281"/>
              <a:gd name="connsiteX5970" fmla="*/ 5710349 w 10035679"/>
              <a:gd name="connsiteY5970" fmla="*/ 1575809 h 5893281"/>
              <a:gd name="connsiteX5971" fmla="*/ 5716387 w 10035679"/>
              <a:gd name="connsiteY5971" fmla="*/ 1604790 h 5893281"/>
              <a:gd name="connsiteX5972" fmla="*/ 5724235 w 10035679"/>
              <a:gd name="connsiteY5972" fmla="*/ 1623507 h 5893281"/>
              <a:gd name="connsiteX5973" fmla="*/ 5730273 w 10035679"/>
              <a:gd name="connsiteY5973" fmla="*/ 1633769 h 5893281"/>
              <a:gd name="connsiteX5974" fmla="*/ 5740538 w 10035679"/>
              <a:gd name="connsiteY5974" fmla="*/ 1637995 h 5893281"/>
              <a:gd name="connsiteX5975" fmla="*/ 5748385 w 10035679"/>
              <a:gd name="connsiteY5975" fmla="*/ 1646449 h 5893281"/>
              <a:gd name="connsiteX5976" fmla="*/ 5762273 w 10035679"/>
              <a:gd name="connsiteY5976" fmla="*/ 1648260 h 5893281"/>
              <a:gd name="connsiteX5977" fmla="*/ 5758047 w 10035679"/>
              <a:gd name="connsiteY5977" fmla="*/ 1623507 h 5893281"/>
              <a:gd name="connsiteX5978" fmla="*/ 5753819 w 10035679"/>
              <a:gd name="connsiteY5978" fmla="*/ 1604790 h 5893281"/>
              <a:gd name="connsiteX5979" fmla="*/ 5753819 w 10035679"/>
              <a:gd name="connsiteY5979" fmla="*/ 1584263 h 5893281"/>
              <a:gd name="connsiteX5980" fmla="*/ 5766499 w 10035679"/>
              <a:gd name="connsiteY5980" fmla="*/ 1584263 h 5893281"/>
              <a:gd name="connsiteX5981" fmla="*/ 5766499 w 10035679"/>
              <a:gd name="connsiteY5981" fmla="*/ 1575809 h 5893281"/>
              <a:gd name="connsiteX5982" fmla="*/ 5790648 w 10035679"/>
              <a:gd name="connsiteY5982" fmla="*/ 1590300 h 5893281"/>
              <a:gd name="connsiteX5983" fmla="*/ 5814799 w 10035679"/>
              <a:gd name="connsiteY5983" fmla="*/ 1604790 h 5893281"/>
              <a:gd name="connsiteX5984" fmla="*/ 5843176 w 10035679"/>
              <a:gd name="connsiteY5984" fmla="*/ 1616865 h 5893281"/>
              <a:gd name="connsiteX5985" fmla="*/ 5847402 w 10035679"/>
              <a:gd name="connsiteY5985" fmla="*/ 1608411 h 5893281"/>
              <a:gd name="connsiteX5986" fmla="*/ 5851630 w 10035679"/>
              <a:gd name="connsiteY5986" fmla="*/ 1602375 h 5893281"/>
              <a:gd name="connsiteX5987" fmla="*/ 5853440 w 10035679"/>
              <a:gd name="connsiteY5987" fmla="*/ 1598149 h 5893281"/>
              <a:gd name="connsiteX5988" fmla="*/ 5857666 w 10035679"/>
              <a:gd name="connsiteY5988" fmla="*/ 1587884 h 5893281"/>
              <a:gd name="connsiteX5989" fmla="*/ 5857666 w 10035679"/>
              <a:gd name="connsiteY5989" fmla="*/ 1575809 h 5893281"/>
              <a:gd name="connsiteX5990" fmla="*/ 5853440 w 10035679"/>
              <a:gd name="connsiteY5990" fmla="*/ 1573999 h 5893281"/>
              <a:gd name="connsiteX5991" fmla="*/ 5851630 w 10035679"/>
              <a:gd name="connsiteY5991" fmla="*/ 1569772 h 5893281"/>
              <a:gd name="connsiteX5992" fmla="*/ 5847402 w 10035679"/>
              <a:gd name="connsiteY5992" fmla="*/ 1565546 h 5893281"/>
              <a:gd name="connsiteX5993" fmla="*/ 5847402 w 10035679"/>
              <a:gd name="connsiteY5993" fmla="*/ 1561320 h 5893281"/>
              <a:gd name="connsiteX5994" fmla="*/ 5847402 w 10035679"/>
              <a:gd name="connsiteY5994" fmla="*/ 1555282 h 5893281"/>
              <a:gd name="connsiteX5995" fmla="*/ 5843176 w 10035679"/>
              <a:gd name="connsiteY5995" fmla="*/ 1545020 h 5893281"/>
              <a:gd name="connsiteX5996" fmla="*/ 5875778 w 10035679"/>
              <a:gd name="connsiteY5996" fmla="*/ 1530529 h 5893281"/>
              <a:gd name="connsiteX5997" fmla="*/ 5896306 w 10035679"/>
              <a:gd name="connsiteY5997" fmla="*/ 1508189 h 5893281"/>
              <a:gd name="connsiteX5998" fmla="*/ 5914420 w 10035679"/>
              <a:gd name="connsiteY5998" fmla="*/ 1483436 h 5893281"/>
              <a:gd name="connsiteX5999" fmla="*/ 5924683 w 10035679"/>
              <a:gd name="connsiteY5999" fmla="*/ 1487662 h 5893281"/>
              <a:gd name="connsiteX6000" fmla="*/ 5938571 w 10035679"/>
              <a:gd name="connsiteY6000" fmla="*/ 1491888 h 5893281"/>
              <a:gd name="connsiteX6001" fmla="*/ 5952457 w 10035679"/>
              <a:gd name="connsiteY6001" fmla="*/ 1493701 h 5893281"/>
              <a:gd name="connsiteX6002" fmla="*/ 5966342 w 10035679"/>
              <a:gd name="connsiteY6002" fmla="*/ 1497926 h 5893281"/>
              <a:gd name="connsiteX6003" fmla="*/ 5960306 w 10035679"/>
              <a:gd name="connsiteY6003" fmla="*/ 1420040 h 5893281"/>
              <a:gd name="connsiteX6004" fmla="*/ 5946420 w 10035679"/>
              <a:gd name="connsiteY6004" fmla="*/ 1333702 h 5893281"/>
              <a:gd name="connsiteX6005" fmla="*/ 6004984 w 10035679"/>
              <a:gd name="connsiteY6005" fmla="*/ 1333702 h 5893281"/>
              <a:gd name="connsiteX6006" fmla="*/ 6018870 w 10035679"/>
              <a:gd name="connsiteY6006" fmla="*/ 1348191 h 5893281"/>
              <a:gd name="connsiteX6007" fmla="*/ 6032756 w 10035679"/>
              <a:gd name="connsiteY6007" fmla="*/ 1368719 h 5893281"/>
              <a:gd name="connsiteX6008" fmla="*/ 6044831 w 10035679"/>
              <a:gd name="connsiteY6008" fmla="*/ 1387436 h 5893281"/>
              <a:gd name="connsiteX6009" fmla="*/ 6044831 w 10035679"/>
              <a:gd name="connsiteY6009" fmla="*/ 1406154 h 5893281"/>
              <a:gd name="connsiteX6010" fmla="*/ 6036982 w 10035679"/>
              <a:gd name="connsiteY6010" fmla="*/ 1407964 h 5893281"/>
              <a:gd name="connsiteX6011" fmla="*/ 6032756 w 10035679"/>
              <a:gd name="connsiteY6011" fmla="*/ 1407964 h 5893281"/>
              <a:gd name="connsiteX6012" fmla="*/ 6026719 w 10035679"/>
              <a:gd name="connsiteY6012" fmla="*/ 1412193 h 5893281"/>
              <a:gd name="connsiteX6013" fmla="*/ 6012833 w 10035679"/>
              <a:gd name="connsiteY6013" fmla="*/ 1412193 h 5893281"/>
              <a:gd name="connsiteX6014" fmla="*/ 6012833 w 10035679"/>
              <a:gd name="connsiteY6014" fmla="*/ 1451436 h 5893281"/>
              <a:gd name="connsiteX6015" fmla="*/ 6023096 w 10035679"/>
              <a:gd name="connsiteY6015" fmla="*/ 1455663 h 5893281"/>
              <a:gd name="connsiteX6016" fmla="*/ 6027322 w 10035679"/>
              <a:gd name="connsiteY6016" fmla="*/ 1459889 h 5893281"/>
              <a:gd name="connsiteX6017" fmla="*/ 6033361 w 10035679"/>
              <a:gd name="connsiteY6017" fmla="*/ 1464116 h 5893281"/>
              <a:gd name="connsiteX6018" fmla="*/ 6041208 w 10035679"/>
              <a:gd name="connsiteY6018" fmla="*/ 1465926 h 5893281"/>
              <a:gd name="connsiteX6019" fmla="*/ 6051473 w 10035679"/>
              <a:gd name="connsiteY6019" fmla="*/ 1465926 h 5893281"/>
              <a:gd name="connsiteX6020" fmla="*/ 6055699 w 10035679"/>
              <a:gd name="connsiteY6020" fmla="*/ 1465926 h 5893281"/>
              <a:gd name="connsiteX6021" fmla="*/ 6059925 w 10035679"/>
              <a:gd name="connsiteY6021" fmla="*/ 1464116 h 5893281"/>
              <a:gd name="connsiteX6022" fmla="*/ 6061738 w 10035679"/>
              <a:gd name="connsiteY6022" fmla="*/ 1464116 h 5893281"/>
              <a:gd name="connsiteX6023" fmla="*/ 6069585 w 10035679"/>
              <a:gd name="connsiteY6023" fmla="*/ 1459889 h 5893281"/>
              <a:gd name="connsiteX6024" fmla="*/ 6073813 w 10035679"/>
              <a:gd name="connsiteY6024" fmla="*/ 1449624 h 5893281"/>
              <a:gd name="connsiteX6025" fmla="*/ 6073813 w 10035679"/>
              <a:gd name="connsiteY6025" fmla="*/ 1441172 h 5893281"/>
              <a:gd name="connsiteX6026" fmla="*/ 6073813 w 10035679"/>
              <a:gd name="connsiteY6026" fmla="*/ 1430908 h 5893281"/>
              <a:gd name="connsiteX6027" fmla="*/ 6073813 w 10035679"/>
              <a:gd name="connsiteY6027" fmla="*/ 1422456 h 5893281"/>
              <a:gd name="connsiteX6028" fmla="*/ 6069585 w 10035679"/>
              <a:gd name="connsiteY6028" fmla="*/ 1412193 h 5893281"/>
              <a:gd name="connsiteX6029" fmla="*/ 6093736 w 10035679"/>
              <a:gd name="connsiteY6029" fmla="*/ 1378984 h 5893281"/>
              <a:gd name="connsiteX6030" fmla="*/ 6122112 w 10035679"/>
              <a:gd name="connsiteY6030" fmla="*/ 1352417 h 5893281"/>
              <a:gd name="connsiteX6031" fmla="*/ 6146263 w 10035679"/>
              <a:gd name="connsiteY6031" fmla="*/ 1319211 h 5893281"/>
              <a:gd name="connsiteX6032" fmla="*/ 6158338 w 10035679"/>
              <a:gd name="connsiteY6032" fmla="*/ 1314985 h 5893281"/>
              <a:gd name="connsiteX6033" fmla="*/ 6168603 w 10035679"/>
              <a:gd name="connsiteY6033" fmla="*/ 1314985 h 5893281"/>
              <a:gd name="connsiteX6034" fmla="*/ 6172829 w 10035679"/>
              <a:gd name="connsiteY6034" fmla="*/ 1310759 h 5893281"/>
              <a:gd name="connsiteX6035" fmla="*/ 6178866 w 10035679"/>
              <a:gd name="connsiteY6035" fmla="*/ 1314985 h 5893281"/>
              <a:gd name="connsiteX6036" fmla="*/ 6186715 w 10035679"/>
              <a:gd name="connsiteY6036" fmla="*/ 1319211 h 5893281"/>
              <a:gd name="connsiteX6037" fmla="*/ 6188526 w 10035679"/>
              <a:gd name="connsiteY6037" fmla="*/ 1325248 h 5893281"/>
              <a:gd name="connsiteX6038" fmla="*/ 6192752 w 10035679"/>
              <a:gd name="connsiteY6038" fmla="*/ 1333702 h 5893281"/>
              <a:gd name="connsiteX6039" fmla="*/ 6196980 w 10035679"/>
              <a:gd name="connsiteY6039" fmla="*/ 1337928 h 5893281"/>
              <a:gd name="connsiteX6040" fmla="*/ 6198790 w 10035679"/>
              <a:gd name="connsiteY6040" fmla="*/ 1343965 h 5893281"/>
              <a:gd name="connsiteX6041" fmla="*/ 6206640 w 10035679"/>
              <a:gd name="connsiteY6041" fmla="*/ 1348191 h 5893281"/>
              <a:gd name="connsiteX6042" fmla="*/ 6206640 w 10035679"/>
              <a:gd name="connsiteY6042" fmla="*/ 1339739 h 5893281"/>
              <a:gd name="connsiteX6043" fmla="*/ 6212676 w 10035679"/>
              <a:gd name="connsiteY6043" fmla="*/ 1333702 h 5893281"/>
              <a:gd name="connsiteX6044" fmla="*/ 6216902 w 10035679"/>
              <a:gd name="connsiteY6044" fmla="*/ 1325248 h 5893281"/>
              <a:gd name="connsiteX6045" fmla="*/ 6221129 w 10035679"/>
              <a:gd name="connsiteY6045" fmla="*/ 1319211 h 5893281"/>
              <a:gd name="connsiteX6046" fmla="*/ 6221129 w 10035679"/>
              <a:gd name="connsiteY6046" fmla="*/ 1308947 h 5893281"/>
              <a:gd name="connsiteX6047" fmla="*/ 6225355 w 10035679"/>
              <a:gd name="connsiteY6047" fmla="*/ 1294459 h 5893281"/>
              <a:gd name="connsiteX6048" fmla="*/ 6255544 w 10035679"/>
              <a:gd name="connsiteY6048" fmla="*/ 1294459 h 5893281"/>
              <a:gd name="connsiteX6049" fmla="*/ 6283921 w 10035679"/>
              <a:gd name="connsiteY6049" fmla="*/ 1300495 h 5893281"/>
              <a:gd name="connsiteX6050" fmla="*/ 6310485 w 10035679"/>
              <a:gd name="connsiteY6050" fmla="*/ 1308947 h 5893281"/>
              <a:gd name="connsiteX6051" fmla="*/ 6292373 w 10035679"/>
              <a:gd name="connsiteY6051" fmla="*/ 1323437 h 5893281"/>
              <a:gd name="connsiteX6052" fmla="*/ 6274259 w 10035679"/>
              <a:gd name="connsiteY6052" fmla="*/ 1333702 h 5893281"/>
              <a:gd name="connsiteX6053" fmla="*/ 6260373 w 10035679"/>
              <a:gd name="connsiteY6053" fmla="*/ 1343965 h 5893281"/>
              <a:gd name="connsiteX6054" fmla="*/ 6246487 w 10035679"/>
              <a:gd name="connsiteY6054" fmla="*/ 1364493 h 5893281"/>
              <a:gd name="connsiteX6055" fmla="*/ 6264599 w 10035679"/>
              <a:gd name="connsiteY6055" fmla="*/ 1364493 h 5893281"/>
              <a:gd name="connsiteX6056" fmla="*/ 6274864 w 10035679"/>
              <a:gd name="connsiteY6056" fmla="*/ 1354230 h 5893281"/>
              <a:gd name="connsiteX6057" fmla="*/ 6299014 w 10035679"/>
              <a:gd name="connsiteY6057" fmla="*/ 1343965 h 5893281"/>
              <a:gd name="connsiteX6058" fmla="*/ 6325579 w 10035679"/>
              <a:gd name="connsiteY6058" fmla="*/ 1333702 h 5893281"/>
              <a:gd name="connsiteX6059" fmla="*/ 6346108 w 10035679"/>
              <a:gd name="connsiteY6059" fmla="*/ 1325248 h 5893281"/>
              <a:gd name="connsiteX6060" fmla="*/ 6368446 w 10035679"/>
              <a:gd name="connsiteY6060" fmla="*/ 1319211 h 5893281"/>
              <a:gd name="connsiteX6061" fmla="*/ 6374485 w 10035679"/>
              <a:gd name="connsiteY6061" fmla="*/ 1319211 h 5893281"/>
              <a:gd name="connsiteX6062" fmla="*/ 6378711 w 10035679"/>
              <a:gd name="connsiteY6062" fmla="*/ 1323437 h 5893281"/>
              <a:gd name="connsiteX6063" fmla="*/ 6384748 w 10035679"/>
              <a:gd name="connsiteY6063" fmla="*/ 1329474 h 5893281"/>
              <a:gd name="connsiteX6064" fmla="*/ 6388974 w 10035679"/>
              <a:gd name="connsiteY6064" fmla="*/ 1333702 h 5893281"/>
              <a:gd name="connsiteX6065" fmla="*/ 6393202 w 10035679"/>
              <a:gd name="connsiteY6065" fmla="*/ 1337928 h 5893281"/>
              <a:gd name="connsiteX6066" fmla="*/ 6399238 w 10035679"/>
              <a:gd name="connsiteY6066" fmla="*/ 1337928 h 5893281"/>
              <a:gd name="connsiteX6067" fmla="*/ 6413124 w 10035679"/>
              <a:gd name="connsiteY6067" fmla="*/ 1339739 h 5893281"/>
              <a:gd name="connsiteX6068" fmla="*/ 6417350 w 10035679"/>
              <a:gd name="connsiteY6068" fmla="*/ 1333702 h 5893281"/>
              <a:gd name="connsiteX6069" fmla="*/ 6421576 w 10035679"/>
              <a:gd name="connsiteY6069" fmla="*/ 1325248 h 5893281"/>
              <a:gd name="connsiteX6070" fmla="*/ 6423389 w 10035679"/>
              <a:gd name="connsiteY6070" fmla="*/ 1323437 h 5893281"/>
              <a:gd name="connsiteX6071" fmla="*/ 6423389 w 10035679"/>
              <a:gd name="connsiteY6071" fmla="*/ 1314985 h 5893281"/>
              <a:gd name="connsiteX6072" fmla="*/ 6427615 w 10035679"/>
              <a:gd name="connsiteY6072" fmla="*/ 1304721 h 5893281"/>
              <a:gd name="connsiteX6073" fmla="*/ 6427615 w 10035679"/>
              <a:gd name="connsiteY6073" fmla="*/ 1294459 h 5893281"/>
              <a:gd name="connsiteX6074" fmla="*/ 6421576 w 10035679"/>
              <a:gd name="connsiteY6074" fmla="*/ 1286005 h 5893281"/>
              <a:gd name="connsiteX6075" fmla="*/ 6417350 w 10035679"/>
              <a:gd name="connsiteY6075" fmla="*/ 1279968 h 5893281"/>
              <a:gd name="connsiteX6076" fmla="*/ 6413124 w 10035679"/>
              <a:gd name="connsiteY6076" fmla="*/ 1271516 h 5893281"/>
              <a:gd name="connsiteX6077" fmla="*/ 6413124 w 10035679"/>
              <a:gd name="connsiteY6077" fmla="*/ 1261251 h 5893281"/>
              <a:gd name="connsiteX6078" fmla="*/ 6413124 w 10035679"/>
              <a:gd name="connsiteY6078" fmla="*/ 1246759 h 5893281"/>
              <a:gd name="connsiteX6079" fmla="*/ 6423389 w 10035679"/>
              <a:gd name="connsiteY6079" fmla="*/ 1238307 h 5893281"/>
              <a:gd name="connsiteX6080" fmla="*/ 6431236 w 10035679"/>
              <a:gd name="connsiteY6080" fmla="*/ 1232271 h 5893281"/>
              <a:gd name="connsiteX6081" fmla="*/ 6437275 w 10035679"/>
              <a:gd name="connsiteY6081" fmla="*/ 1228044 h 5893281"/>
              <a:gd name="connsiteX6082" fmla="*/ 6451161 w 10035679"/>
              <a:gd name="connsiteY6082" fmla="*/ 1222006 h 5893281"/>
              <a:gd name="connsiteX6083" fmla="*/ 6459010 w 10035679"/>
              <a:gd name="connsiteY6083" fmla="*/ 1223816 h 5893281"/>
              <a:gd name="connsiteX6084" fmla="*/ 6469275 w 10035679"/>
              <a:gd name="connsiteY6084" fmla="*/ 1228044 h 5893281"/>
              <a:gd name="connsiteX6085" fmla="*/ 6483161 w 10035679"/>
              <a:gd name="connsiteY6085" fmla="*/ 1228044 h 5893281"/>
              <a:gd name="connsiteX6086" fmla="*/ 6497047 w 10035679"/>
              <a:gd name="connsiteY6086" fmla="*/ 1228044 h 5893281"/>
              <a:gd name="connsiteX6087" fmla="*/ 6515159 w 10035679"/>
              <a:gd name="connsiteY6087" fmla="*/ 1250383 h 5893281"/>
              <a:gd name="connsiteX6088" fmla="*/ 6539310 w 10035679"/>
              <a:gd name="connsiteY6088" fmla="*/ 1275138 h 5893281"/>
              <a:gd name="connsiteX6089" fmla="*/ 6575536 w 10035679"/>
              <a:gd name="connsiteY6089" fmla="*/ 1299892 h 5893281"/>
              <a:gd name="connsiteX6090" fmla="*/ 6605723 w 10035679"/>
              <a:gd name="connsiteY6090" fmla="*/ 1324645 h 5893281"/>
              <a:gd name="connsiteX6091" fmla="*/ 6634100 w 10035679"/>
              <a:gd name="connsiteY6091" fmla="*/ 1339136 h 5893281"/>
              <a:gd name="connsiteX6092" fmla="*/ 6652214 w 10035679"/>
              <a:gd name="connsiteY6092" fmla="*/ 1347588 h 5893281"/>
              <a:gd name="connsiteX6093" fmla="*/ 6656440 w 10035679"/>
              <a:gd name="connsiteY6093" fmla="*/ 1343362 h 5893281"/>
              <a:gd name="connsiteX6094" fmla="*/ 6656440 w 10035679"/>
              <a:gd name="connsiteY6094" fmla="*/ 1339136 h 5893281"/>
              <a:gd name="connsiteX6095" fmla="*/ 6658250 w 10035679"/>
              <a:gd name="connsiteY6095" fmla="*/ 1333097 h 5893281"/>
              <a:gd name="connsiteX6096" fmla="*/ 6647986 w 10035679"/>
              <a:gd name="connsiteY6096" fmla="*/ 1322834 h 5893281"/>
              <a:gd name="connsiteX6097" fmla="*/ 6641949 w 10035679"/>
              <a:gd name="connsiteY6097" fmla="*/ 1314380 h 5893281"/>
              <a:gd name="connsiteX6098" fmla="*/ 6637723 w 10035679"/>
              <a:gd name="connsiteY6098" fmla="*/ 1304118 h 5893281"/>
              <a:gd name="connsiteX6099" fmla="*/ 6629874 w 10035679"/>
              <a:gd name="connsiteY6099" fmla="*/ 1293854 h 5893281"/>
              <a:gd name="connsiteX6100" fmla="*/ 6628063 w 10035679"/>
              <a:gd name="connsiteY6100" fmla="*/ 1279363 h 5893281"/>
              <a:gd name="connsiteX6101" fmla="*/ 6595460 w 10035679"/>
              <a:gd name="connsiteY6101" fmla="*/ 1279363 h 5893281"/>
              <a:gd name="connsiteX6102" fmla="*/ 6599686 w 10035679"/>
              <a:gd name="connsiteY6102" fmla="*/ 1235891 h 5893281"/>
              <a:gd name="connsiteX6103" fmla="*/ 6591837 w 10035679"/>
              <a:gd name="connsiteY6103" fmla="*/ 1202686 h 5893281"/>
              <a:gd name="connsiteX6104" fmla="*/ 6587611 w 10035679"/>
              <a:gd name="connsiteY6104" fmla="*/ 1173704 h 5893281"/>
              <a:gd name="connsiteX6105" fmla="*/ 6581572 w 10035679"/>
              <a:gd name="connsiteY6105" fmla="*/ 1134460 h 5893281"/>
              <a:gd name="connsiteX6106" fmla="*/ 6602102 w 10035679"/>
              <a:gd name="connsiteY6106" fmla="*/ 1119972 h 5893281"/>
              <a:gd name="connsiteX6107" fmla="*/ 6615988 w 10035679"/>
              <a:gd name="connsiteY6107" fmla="*/ 1101253 h 5893281"/>
              <a:gd name="connsiteX6108" fmla="*/ 6623837 w 10035679"/>
              <a:gd name="connsiteY6108" fmla="*/ 1080726 h 5893281"/>
              <a:gd name="connsiteX6109" fmla="*/ 6629874 w 10035679"/>
              <a:gd name="connsiteY6109" fmla="*/ 1054159 h 5893281"/>
              <a:gd name="connsiteX6110" fmla="*/ 6637723 w 10035679"/>
              <a:gd name="connsiteY6110" fmla="*/ 1033632 h 5893281"/>
              <a:gd name="connsiteX6111" fmla="*/ 6647986 w 10035679"/>
              <a:gd name="connsiteY6111" fmla="*/ 1011294 h 5893281"/>
              <a:gd name="connsiteX6112" fmla="*/ 6661874 w 10035679"/>
              <a:gd name="connsiteY6112" fmla="*/ 994992 h 5893281"/>
              <a:gd name="connsiteX6113" fmla="*/ 6679986 w 10035679"/>
              <a:gd name="connsiteY6113" fmla="*/ 982917 h 5893281"/>
              <a:gd name="connsiteX6114" fmla="*/ 6712588 w 10035679"/>
              <a:gd name="connsiteY6114" fmla="*/ 981104 h 5893281"/>
              <a:gd name="connsiteX6115" fmla="*/ 6751230 w 10035679"/>
              <a:gd name="connsiteY6115" fmla="*/ 982917 h 5893281"/>
              <a:gd name="connsiteX6116" fmla="*/ 6761493 w 10035679"/>
              <a:gd name="connsiteY6116" fmla="*/ 1001632 h 5893281"/>
              <a:gd name="connsiteX6117" fmla="*/ 6775379 w 10035679"/>
              <a:gd name="connsiteY6117" fmla="*/ 1016123 h 5893281"/>
              <a:gd name="connsiteX6118" fmla="*/ 6771153 w 10035679"/>
              <a:gd name="connsiteY6118" fmla="*/ 1045104 h 5893281"/>
              <a:gd name="connsiteX6119" fmla="*/ 6765116 w 10035679"/>
              <a:gd name="connsiteY6119" fmla="*/ 1074084 h 5893281"/>
              <a:gd name="connsiteX6120" fmla="*/ 6757267 w 10035679"/>
              <a:gd name="connsiteY6120" fmla="*/ 1098838 h 5893281"/>
              <a:gd name="connsiteX6121" fmla="*/ 6755456 w 10035679"/>
              <a:gd name="connsiteY6121" fmla="*/ 1121179 h 5893281"/>
              <a:gd name="connsiteX6122" fmla="*/ 6751230 w 10035679"/>
              <a:gd name="connsiteY6122" fmla="*/ 1135668 h 5893281"/>
              <a:gd name="connsiteX6123" fmla="*/ 6757267 w 10035679"/>
              <a:gd name="connsiteY6123" fmla="*/ 1154385 h 5893281"/>
              <a:gd name="connsiteX6124" fmla="*/ 6769342 w 10035679"/>
              <a:gd name="connsiteY6124" fmla="*/ 1179137 h 5893281"/>
              <a:gd name="connsiteX6125" fmla="*/ 6775379 w 10035679"/>
              <a:gd name="connsiteY6125" fmla="*/ 1208120 h 5893281"/>
              <a:gd name="connsiteX6126" fmla="*/ 6781417 w 10035679"/>
              <a:gd name="connsiteY6126" fmla="*/ 1228648 h 5893281"/>
              <a:gd name="connsiteX6127" fmla="*/ 6781417 w 10035679"/>
              <a:gd name="connsiteY6127" fmla="*/ 1253401 h 5893281"/>
              <a:gd name="connsiteX6128" fmla="*/ 6775379 w 10035679"/>
              <a:gd name="connsiteY6128" fmla="*/ 1275742 h 5893281"/>
              <a:gd name="connsiteX6129" fmla="*/ 6769342 w 10035679"/>
              <a:gd name="connsiteY6129" fmla="*/ 1294459 h 5893281"/>
              <a:gd name="connsiteX6130" fmla="*/ 6769342 w 10035679"/>
              <a:gd name="connsiteY6130" fmla="*/ 1308947 h 5893281"/>
              <a:gd name="connsiteX6131" fmla="*/ 6771153 w 10035679"/>
              <a:gd name="connsiteY6131" fmla="*/ 1319211 h 5893281"/>
              <a:gd name="connsiteX6132" fmla="*/ 6775379 w 10035679"/>
              <a:gd name="connsiteY6132" fmla="*/ 1325248 h 5893281"/>
              <a:gd name="connsiteX6133" fmla="*/ 6781417 w 10035679"/>
              <a:gd name="connsiteY6133" fmla="*/ 1333702 h 5893281"/>
              <a:gd name="connsiteX6134" fmla="*/ 6789267 w 10035679"/>
              <a:gd name="connsiteY6134" fmla="*/ 1339739 h 5893281"/>
              <a:gd name="connsiteX6135" fmla="*/ 6793493 w 10035679"/>
              <a:gd name="connsiteY6135" fmla="*/ 1351815 h 5893281"/>
              <a:gd name="connsiteX6136" fmla="*/ 6799529 w 10035679"/>
              <a:gd name="connsiteY6136" fmla="*/ 1363890 h 5893281"/>
              <a:gd name="connsiteX6137" fmla="*/ 6789267 w 10035679"/>
              <a:gd name="connsiteY6137" fmla="*/ 1386229 h 5893281"/>
              <a:gd name="connsiteX6138" fmla="*/ 6781417 w 10035679"/>
              <a:gd name="connsiteY6138" fmla="*/ 1410985 h 5893281"/>
              <a:gd name="connsiteX6139" fmla="*/ 6781417 w 10035679"/>
              <a:gd name="connsiteY6139" fmla="*/ 1444191 h 5893281"/>
              <a:gd name="connsiteX6140" fmla="*/ 6771153 w 10035679"/>
              <a:gd name="connsiteY6140" fmla="*/ 1450228 h 5893281"/>
              <a:gd name="connsiteX6141" fmla="*/ 6765116 w 10035679"/>
              <a:gd name="connsiteY6141" fmla="*/ 1458682 h 5893281"/>
              <a:gd name="connsiteX6142" fmla="*/ 6754853 w 10035679"/>
              <a:gd name="connsiteY6142" fmla="*/ 1462908 h 5893281"/>
              <a:gd name="connsiteX6143" fmla="*/ 6742778 w 10035679"/>
              <a:gd name="connsiteY6143" fmla="*/ 1468945 h 5893281"/>
              <a:gd name="connsiteX6144" fmla="*/ 6728890 w 10035679"/>
              <a:gd name="connsiteY6144" fmla="*/ 1473173 h 5893281"/>
              <a:gd name="connsiteX6145" fmla="*/ 6728890 w 10035679"/>
              <a:gd name="connsiteY6145" fmla="*/ 1484041 h 5893281"/>
              <a:gd name="connsiteX6146" fmla="*/ 6769342 w 10035679"/>
              <a:gd name="connsiteY6146" fmla="*/ 1484041 h 5893281"/>
              <a:gd name="connsiteX6147" fmla="*/ 6771153 w 10035679"/>
              <a:gd name="connsiteY6147" fmla="*/ 1479815 h 5893281"/>
              <a:gd name="connsiteX6148" fmla="*/ 6775379 w 10035679"/>
              <a:gd name="connsiteY6148" fmla="*/ 1478003 h 5893281"/>
              <a:gd name="connsiteX6149" fmla="*/ 6781417 w 10035679"/>
              <a:gd name="connsiteY6149" fmla="*/ 1473776 h 5893281"/>
              <a:gd name="connsiteX6150" fmla="*/ 6795303 w 10035679"/>
              <a:gd name="connsiteY6150" fmla="*/ 1449021 h 5893281"/>
              <a:gd name="connsiteX6151" fmla="*/ 6809191 w 10035679"/>
              <a:gd name="connsiteY6151" fmla="*/ 1420040 h 5893281"/>
              <a:gd name="connsiteX6152" fmla="*/ 6821267 w 10035679"/>
              <a:gd name="connsiteY6152" fmla="*/ 1397701 h 5893281"/>
              <a:gd name="connsiteX6153" fmla="*/ 6827303 w 10035679"/>
              <a:gd name="connsiteY6153" fmla="*/ 1362682 h 5893281"/>
              <a:gd name="connsiteX6154" fmla="*/ 6821267 w 10035679"/>
              <a:gd name="connsiteY6154" fmla="*/ 1329474 h 5893281"/>
              <a:gd name="connsiteX6155" fmla="*/ 6817039 w 10035679"/>
              <a:gd name="connsiteY6155" fmla="*/ 1296269 h 5893281"/>
              <a:gd name="connsiteX6156" fmla="*/ 6812812 w 10035679"/>
              <a:gd name="connsiteY6156" fmla="*/ 1267290 h 5893281"/>
              <a:gd name="connsiteX6157" fmla="*/ 6851454 w 10035679"/>
              <a:gd name="connsiteY6157" fmla="*/ 1267290 h 5893281"/>
              <a:gd name="connsiteX6158" fmla="*/ 6887680 w 10035679"/>
              <a:gd name="connsiteY6158" fmla="*/ 1267290 h 5893281"/>
              <a:gd name="connsiteX6159" fmla="*/ 6922093 w 10035679"/>
              <a:gd name="connsiteY6159" fmla="*/ 1279363 h 5893281"/>
              <a:gd name="connsiteX6160" fmla="*/ 6922093 w 10035679"/>
              <a:gd name="connsiteY6160" fmla="*/ 1267290 h 5893281"/>
              <a:gd name="connsiteX6161" fmla="*/ 6887680 w 10035679"/>
              <a:gd name="connsiteY6161" fmla="*/ 1252799 h 5893281"/>
              <a:gd name="connsiteX6162" fmla="*/ 6845415 w 10035679"/>
              <a:gd name="connsiteY6162" fmla="*/ 1236497 h 5893281"/>
              <a:gd name="connsiteX6163" fmla="*/ 6806776 w 10035679"/>
              <a:gd name="connsiteY6163" fmla="*/ 1222006 h 5893281"/>
              <a:gd name="connsiteX6164" fmla="*/ 6798927 w 10035679"/>
              <a:gd name="connsiteY6164" fmla="*/ 1185177 h 5893281"/>
              <a:gd name="connsiteX6165" fmla="*/ 6788664 w 10035679"/>
              <a:gd name="connsiteY6165" fmla="*/ 1160423 h 5893281"/>
              <a:gd name="connsiteX6166" fmla="*/ 6778399 w 10035679"/>
              <a:gd name="connsiteY6166" fmla="*/ 1139896 h 5893281"/>
              <a:gd name="connsiteX6167" fmla="*/ 6768134 w 10035679"/>
              <a:gd name="connsiteY6167" fmla="*/ 1110915 h 5893281"/>
              <a:gd name="connsiteX6168" fmla="*/ 6812812 w 10035679"/>
              <a:gd name="connsiteY6168" fmla="*/ 1069858 h 5893281"/>
              <a:gd name="connsiteX6169" fmla="*/ 6812812 w 10035679"/>
              <a:gd name="connsiteY6169" fmla="*/ 1002237 h 5893281"/>
              <a:gd name="connsiteX6170" fmla="*/ 6820662 w 10035679"/>
              <a:gd name="connsiteY6170" fmla="*/ 1002237 h 5893281"/>
              <a:gd name="connsiteX6171" fmla="*/ 6826698 w 10035679"/>
              <a:gd name="connsiteY6171" fmla="*/ 1002237 h 5893281"/>
              <a:gd name="connsiteX6172" fmla="*/ 6830926 w 10035679"/>
              <a:gd name="connsiteY6172" fmla="*/ 1002237 h 5893281"/>
              <a:gd name="connsiteX6173" fmla="*/ 6830926 w 10035679"/>
              <a:gd name="connsiteY6173" fmla="*/ 1003445 h 5893281"/>
              <a:gd name="connsiteX6174" fmla="*/ 6836963 w 10035679"/>
              <a:gd name="connsiteY6174" fmla="*/ 1007671 h 5893281"/>
              <a:gd name="connsiteX6175" fmla="*/ 6844812 w 10035679"/>
              <a:gd name="connsiteY6175" fmla="*/ 1028198 h 5893281"/>
              <a:gd name="connsiteX6176" fmla="*/ 6850849 w 10035679"/>
              <a:gd name="connsiteY6176" fmla="*/ 1050538 h 5893281"/>
              <a:gd name="connsiteX6177" fmla="*/ 6864737 w 10035679"/>
              <a:gd name="connsiteY6177" fmla="*/ 1066840 h 5893281"/>
              <a:gd name="connsiteX6178" fmla="*/ 6891301 w 10035679"/>
              <a:gd name="connsiteY6178" fmla="*/ 1052349 h 5893281"/>
              <a:gd name="connsiteX6179" fmla="*/ 6921491 w 10035679"/>
              <a:gd name="connsiteY6179" fmla="*/ 1046310 h 5893281"/>
              <a:gd name="connsiteX6180" fmla="*/ 6961941 w 10035679"/>
              <a:gd name="connsiteY6180" fmla="*/ 1046310 h 5893281"/>
              <a:gd name="connsiteX6181" fmla="*/ 6982470 w 10035679"/>
              <a:gd name="connsiteY6181" fmla="*/ 1075292 h 5893281"/>
              <a:gd name="connsiteX6182" fmla="*/ 7015073 w 10035679"/>
              <a:gd name="connsiteY6182" fmla="*/ 1104271 h 5893281"/>
              <a:gd name="connsiteX6183" fmla="*/ 7045260 w 10035679"/>
              <a:gd name="connsiteY6183" fmla="*/ 1124800 h 5893281"/>
              <a:gd name="connsiteX6184" fmla="*/ 7045260 w 10035679"/>
              <a:gd name="connsiteY6184" fmla="*/ 1108499 h 5893281"/>
              <a:gd name="connsiteX6185" fmla="*/ 7021110 w 10035679"/>
              <a:gd name="connsiteY6185" fmla="*/ 1081934 h 5893281"/>
              <a:gd name="connsiteX6186" fmla="*/ 7002998 w 10035679"/>
              <a:gd name="connsiteY6186" fmla="*/ 1051141 h 5893281"/>
              <a:gd name="connsiteX6187" fmla="*/ 6992733 w 10035679"/>
              <a:gd name="connsiteY6187" fmla="*/ 1010086 h 5893281"/>
              <a:gd name="connsiteX6188" fmla="*/ 6982470 w 10035679"/>
              <a:gd name="connsiteY6188" fmla="*/ 970842 h 5893281"/>
              <a:gd name="connsiteX6189" fmla="*/ 6974621 w 10035679"/>
              <a:gd name="connsiteY6189" fmla="*/ 927371 h 5893281"/>
              <a:gd name="connsiteX6190" fmla="*/ 7021110 w 10035679"/>
              <a:gd name="connsiteY6190" fmla="*/ 912880 h 5893281"/>
              <a:gd name="connsiteX6191" fmla="*/ 7071827 w 10035679"/>
              <a:gd name="connsiteY6191" fmla="*/ 902616 h 5893281"/>
              <a:gd name="connsiteX6192" fmla="*/ 7085712 w 10035679"/>
              <a:gd name="connsiteY6192" fmla="*/ 935823 h 5893281"/>
              <a:gd name="connsiteX6193" fmla="*/ 7091749 w 10035679"/>
              <a:gd name="connsiteY6193" fmla="*/ 935823 h 5893281"/>
              <a:gd name="connsiteX6194" fmla="*/ 7099598 w 10035679"/>
              <a:gd name="connsiteY6194" fmla="*/ 902616 h 5893281"/>
              <a:gd name="connsiteX6195" fmla="*/ 7105637 w 10035679"/>
              <a:gd name="connsiteY6195" fmla="*/ 867597 h 5893281"/>
              <a:gd name="connsiteX6196" fmla="*/ 7115900 w 10035679"/>
              <a:gd name="connsiteY6196" fmla="*/ 830768 h 5893281"/>
              <a:gd name="connsiteX6197" fmla="*/ 7148503 w 10035679"/>
              <a:gd name="connsiteY6197" fmla="*/ 812052 h 5893281"/>
              <a:gd name="connsiteX6198" fmla="*/ 7172653 w 10035679"/>
              <a:gd name="connsiteY6198" fmla="*/ 791524 h 5893281"/>
              <a:gd name="connsiteX6199" fmla="*/ 7201030 w 10035679"/>
              <a:gd name="connsiteY6199" fmla="*/ 769186 h 5893281"/>
              <a:gd name="connsiteX6200" fmla="*/ 7229407 w 10035679"/>
              <a:gd name="connsiteY6200" fmla="*/ 757111 h 5893281"/>
              <a:gd name="connsiteX6201" fmla="*/ 7262010 w 10035679"/>
              <a:gd name="connsiteY6201" fmla="*/ 745035 h 5893281"/>
              <a:gd name="connsiteX6202" fmla="*/ 7304272 w 10035679"/>
              <a:gd name="connsiteY6202" fmla="*/ 745035 h 5893281"/>
              <a:gd name="connsiteX6203" fmla="*/ 7308499 w 10035679"/>
              <a:gd name="connsiteY6203" fmla="*/ 730545 h 5893281"/>
              <a:gd name="connsiteX6204" fmla="*/ 7314537 w 10035679"/>
              <a:gd name="connsiteY6204" fmla="*/ 720282 h 5893281"/>
              <a:gd name="connsiteX6205" fmla="*/ 7318763 w 10035679"/>
              <a:gd name="connsiteY6205" fmla="*/ 710017 h 5893281"/>
              <a:gd name="connsiteX6206" fmla="*/ 7324800 w 10035679"/>
              <a:gd name="connsiteY6206" fmla="*/ 699754 h 5893281"/>
              <a:gd name="connsiteX6207" fmla="*/ 7347140 w 10035679"/>
              <a:gd name="connsiteY6207" fmla="*/ 699754 h 5893281"/>
              <a:gd name="connsiteX6208" fmla="*/ 7375517 w 10035679"/>
              <a:gd name="connsiteY6208" fmla="*/ 699754 h 5893281"/>
              <a:gd name="connsiteX6209" fmla="*/ 7403894 w 10035679"/>
              <a:gd name="connsiteY6209" fmla="*/ 699754 h 5893281"/>
              <a:gd name="connsiteX6210" fmla="*/ 7424421 w 10035679"/>
              <a:gd name="connsiteY6210" fmla="*/ 699754 h 5893281"/>
              <a:gd name="connsiteX6211" fmla="*/ 7434684 w 10035679"/>
              <a:gd name="connsiteY6211" fmla="*/ 699754 h 5893281"/>
              <a:gd name="connsiteX6212" fmla="*/ 7448570 w 10035679"/>
              <a:gd name="connsiteY6212" fmla="*/ 687679 h 5893281"/>
              <a:gd name="connsiteX6213" fmla="*/ 7462458 w 10035679"/>
              <a:gd name="connsiteY6213" fmla="*/ 677414 h 5893281"/>
              <a:gd name="connsiteX6214" fmla="*/ 7476344 w 10035679"/>
              <a:gd name="connsiteY6214" fmla="*/ 662924 h 5893281"/>
              <a:gd name="connsiteX6215" fmla="*/ 7488419 w 10035679"/>
              <a:gd name="connsiteY6215" fmla="*/ 652661 h 5893281"/>
              <a:gd name="connsiteX6216" fmla="*/ 7498684 w 10035679"/>
              <a:gd name="connsiteY6216" fmla="*/ 656887 h 5893281"/>
              <a:gd name="connsiteX6217" fmla="*/ 7504720 w 10035679"/>
              <a:gd name="connsiteY6217" fmla="*/ 656887 h 5893281"/>
              <a:gd name="connsiteX6218" fmla="*/ 7516796 w 10035679"/>
              <a:gd name="connsiteY6218" fmla="*/ 658698 h 5893281"/>
              <a:gd name="connsiteX6219" fmla="*/ 7527059 w 10035679"/>
              <a:gd name="connsiteY6219" fmla="*/ 658698 h 5893281"/>
              <a:gd name="connsiteX6220" fmla="*/ 7527059 w 10035679"/>
              <a:gd name="connsiteY6220" fmla="*/ 619453 h 5893281"/>
              <a:gd name="connsiteX6221" fmla="*/ 7557248 w 10035679"/>
              <a:gd name="connsiteY6221" fmla="*/ 604964 h 5893281"/>
              <a:gd name="connsiteX6222" fmla="*/ 7583812 w 10035679"/>
              <a:gd name="connsiteY6222" fmla="*/ 590474 h 5893281"/>
              <a:gd name="connsiteX6223" fmla="*/ 7607963 w 10035679"/>
              <a:gd name="connsiteY6223" fmla="*/ 571757 h 5893281"/>
              <a:gd name="connsiteX6224" fmla="*/ 7628490 w 10035679"/>
              <a:gd name="connsiteY6224" fmla="*/ 551229 h 5893281"/>
              <a:gd name="connsiteX6225" fmla="*/ 1875891 w 10035679"/>
              <a:gd name="connsiteY6225" fmla="*/ 498704 h 5893281"/>
              <a:gd name="connsiteX6226" fmla="*/ 1912720 w 10035679"/>
              <a:gd name="connsiteY6226" fmla="*/ 508968 h 5893281"/>
              <a:gd name="connsiteX6227" fmla="*/ 1936870 w 10035679"/>
              <a:gd name="connsiteY6227" fmla="*/ 527685 h 5893281"/>
              <a:gd name="connsiteX6228" fmla="*/ 1957398 w 10035679"/>
              <a:gd name="connsiteY6228" fmla="*/ 543987 h 5893281"/>
              <a:gd name="connsiteX6229" fmla="*/ 1979738 w 10035679"/>
              <a:gd name="connsiteY6229" fmla="*/ 566325 h 5893281"/>
              <a:gd name="connsiteX6230" fmla="*/ 2000266 w 10035679"/>
              <a:gd name="connsiteY6230" fmla="*/ 582626 h 5893281"/>
              <a:gd name="connsiteX6231" fmla="*/ 2000266 w 10035679"/>
              <a:gd name="connsiteY6231" fmla="*/ 576589 h 5893281"/>
              <a:gd name="connsiteX6232" fmla="*/ 2012341 w 10035679"/>
              <a:gd name="connsiteY6232" fmla="*/ 576589 h 5893281"/>
              <a:gd name="connsiteX6233" fmla="*/ 2012341 w 10035679"/>
              <a:gd name="connsiteY6233" fmla="*/ 582626 h 5893281"/>
              <a:gd name="connsiteX6234" fmla="*/ 2014151 w 10035679"/>
              <a:gd name="connsiteY6234" fmla="*/ 591078 h 5893281"/>
              <a:gd name="connsiteX6235" fmla="*/ 2022000 w 10035679"/>
              <a:gd name="connsiteY6235" fmla="*/ 601343 h 5893281"/>
              <a:gd name="connsiteX6236" fmla="*/ 2026227 w 10035679"/>
              <a:gd name="connsiteY6236" fmla="*/ 615834 h 5893281"/>
              <a:gd name="connsiteX6237" fmla="*/ 2011738 w 10035679"/>
              <a:gd name="connsiteY6237" fmla="*/ 615834 h 5893281"/>
              <a:gd name="connsiteX6238" fmla="*/ 2003889 w 10035679"/>
              <a:gd name="connsiteY6238" fmla="*/ 615834 h 5893281"/>
              <a:gd name="connsiteX6239" fmla="*/ 2003889 w 10035679"/>
              <a:gd name="connsiteY6239" fmla="*/ 620060 h 5893281"/>
              <a:gd name="connsiteX6240" fmla="*/ 1999663 w 10035679"/>
              <a:gd name="connsiteY6240" fmla="*/ 620060 h 5893281"/>
              <a:gd name="connsiteX6241" fmla="*/ 1993624 w 10035679"/>
              <a:gd name="connsiteY6241" fmla="*/ 620060 h 5893281"/>
              <a:gd name="connsiteX6242" fmla="*/ 1985775 w 10035679"/>
              <a:gd name="connsiteY6242" fmla="*/ 624286 h 5893281"/>
              <a:gd name="connsiteX6243" fmla="*/ 1957398 w 10035679"/>
              <a:gd name="connsiteY6243" fmla="*/ 601946 h 5893281"/>
              <a:gd name="connsiteX6244" fmla="*/ 1929023 w 10035679"/>
              <a:gd name="connsiteY6244" fmla="*/ 591683 h 5893281"/>
              <a:gd name="connsiteX6245" fmla="*/ 1894608 w 10035679"/>
              <a:gd name="connsiteY6245" fmla="*/ 583231 h 5893281"/>
              <a:gd name="connsiteX6246" fmla="*/ 1862005 w 10035679"/>
              <a:gd name="connsiteY6246" fmla="*/ 566929 h 5893281"/>
              <a:gd name="connsiteX6247" fmla="*/ 1874080 w 10035679"/>
              <a:gd name="connsiteY6247" fmla="*/ 556665 h 5893281"/>
              <a:gd name="connsiteX6248" fmla="*/ 1875891 w 10035679"/>
              <a:gd name="connsiteY6248" fmla="*/ 544589 h 5893281"/>
              <a:gd name="connsiteX6249" fmla="*/ 1874080 w 10035679"/>
              <a:gd name="connsiteY6249" fmla="*/ 534327 h 5893281"/>
              <a:gd name="connsiteX6250" fmla="*/ 1874080 w 10035679"/>
              <a:gd name="connsiteY6250" fmla="*/ 519231 h 5893281"/>
              <a:gd name="connsiteX6251" fmla="*/ 4341650 w 10035679"/>
              <a:gd name="connsiteY6251" fmla="*/ 484215 h 5893281"/>
              <a:gd name="connsiteX6252" fmla="*/ 4349498 w 10035679"/>
              <a:gd name="connsiteY6252" fmla="*/ 484215 h 5893281"/>
              <a:gd name="connsiteX6253" fmla="*/ 4355535 w 10035679"/>
              <a:gd name="connsiteY6253" fmla="*/ 486025 h 5893281"/>
              <a:gd name="connsiteX6254" fmla="*/ 4359762 w 10035679"/>
              <a:gd name="connsiteY6254" fmla="*/ 490251 h 5893281"/>
              <a:gd name="connsiteX6255" fmla="*/ 4363988 w 10035679"/>
              <a:gd name="connsiteY6255" fmla="*/ 494477 h 5893281"/>
              <a:gd name="connsiteX6256" fmla="*/ 4365800 w 10035679"/>
              <a:gd name="connsiteY6256" fmla="*/ 498704 h 5893281"/>
              <a:gd name="connsiteX6257" fmla="*/ 4365800 w 10035679"/>
              <a:gd name="connsiteY6257" fmla="*/ 501119 h 5893281"/>
              <a:gd name="connsiteX6258" fmla="*/ 4365800 w 10035679"/>
              <a:gd name="connsiteY6258" fmla="*/ 505345 h 5893281"/>
              <a:gd name="connsiteX6259" fmla="*/ 4370026 w 10035679"/>
              <a:gd name="connsiteY6259" fmla="*/ 513797 h 5893281"/>
              <a:gd name="connsiteX6260" fmla="*/ 4355535 w 10035679"/>
              <a:gd name="connsiteY6260" fmla="*/ 513797 h 5893281"/>
              <a:gd name="connsiteX6261" fmla="*/ 4349498 w 10035679"/>
              <a:gd name="connsiteY6261" fmla="*/ 515610 h 5893281"/>
              <a:gd name="connsiteX6262" fmla="*/ 4341650 w 10035679"/>
              <a:gd name="connsiteY6262" fmla="*/ 515610 h 5893281"/>
              <a:gd name="connsiteX6263" fmla="*/ 4335612 w 10035679"/>
              <a:gd name="connsiteY6263" fmla="*/ 519836 h 5893281"/>
              <a:gd name="connsiteX6264" fmla="*/ 4323536 w 10035679"/>
              <a:gd name="connsiteY6264" fmla="*/ 519836 h 5893281"/>
              <a:gd name="connsiteX6265" fmla="*/ 4323536 w 10035679"/>
              <a:gd name="connsiteY6265" fmla="*/ 513797 h 5893281"/>
              <a:gd name="connsiteX6266" fmla="*/ 4317500 w 10035679"/>
              <a:gd name="connsiteY6266" fmla="*/ 513797 h 5893281"/>
              <a:gd name="connsiteX6267" fmla="*/ 4317500 w 10035679"/>
              <a:gd name="connsiteY6267" fmla="*/ 487233 h 5893281"/>
              <a:gd name="connsiteX6268" fmla="*/ 4327764 w 10035679"/>
              <a:gd name="connsiteY6268" fmla="*/ 487233 h 5893281"/>
              <a:gd name="connsiteX6269" fmla="*/ 4338027 w 10035679"/>
              <a:gd name="connsiteY6269" fmla="*/ 485420 h 5893281"/>
              <a:gd name="connsiteX6270" fmla="*/ 4341650 w 10035679"/>
              <a:gd name="connsiteY6270" fmla="*/ 485420 h 5893281"/>
              <a:gd name="connsiteX6271" fmla="*/ 1985775 w 10035679"/>
              <a:gd name="connsiteY6271" fmla="*/ 466101 h 5893281"/>
              <a:gd name="connsiteX6272" fmla="*/ 2018378 w 10035679"/>
              <a:gd name="connsiteY6272" fmla="*/ 466101 h 5893281"/>
              <a:gd name="connsiteX6273" fmla="*/ 2018378 w 10035679"/>
              <a:gd name="connsiteY6273" fmla="*/ 472139 h 5893281"/>
              <a:gd name="connsiteX6274" fmla="*/ 2012341 w 10035679"/>
              <a:gd name="connsiteY6274" fmla="*/ 472139 h 5893281"/>
              <a:gd name="connsiteX6275" fmla="*/ 2004491 w 10035679"/>
              <a:gd name="connsiteY6275" fmla="*/ 472139 h 5893281"/>
              <a:gd name="connsiteX6276" fmla="*/ 2000266 w 10035679"/>
              <a:gd name="connsiteY6276" fmla="*/ 476365 h 5893281"/>
              <a:gd name="connsiteX6277" fmla="*/ 1998455 w 10035679"/>
              <a:gd name="connsiteY6277" fmla="*/ 476365 h 5893281"/>
              <a:gd name="connsiteX6278" fmla="*/ 1994229 w 10035679"/>
              <a:gd name="connsiteY6278" fmla="*/ 476365 h 5893281"/>
              <a:gd name="connsiteX6279" fmla="*/ 1990003 w 10035679"/>
              <a:gd name="connsiteY6279" fmla="*/ 472139 h 5893281"/>
              <a:gd name="connsiteX6280" fmla="*/ 5344471 w 10035679"/>
              <a:gd name="connsiteY6280" fmla="*/ 414781 h 5893281"/>
              <a:gd name="connsiteX6281" fmla="*/ 5368622 w 10035679"/>
              <a:gd name="connsiteY6281" fmla="*/ 414781 h 5893281"/>
              <a:gd name="connsiteX6282" fmla="*/ 5376471 w 10035679"/>
              <a:gd name="connsiteY6282" fmla="*/ 443763 h 5893281"/>
              <a:gd name="connsiteX6283" fmla="*/ 5382507 w 10035679"/>
              <a:gd name="connsiteY6283" fmla="*/ 462478 h 5893281"/>
              <a:gd name="connsiteX6284" fmla="*/ 5396998 w 10035679"/>
              <a:gd name="connsiteY6284" fmla="*/ 470932 h 5893281"/>
              <a:gd name="connsiteX6285" fmla="*/ 5421149 w 10035679"/>
              <a:gd name="connsiteY6285" fmla="*/ 481194 h 5893281"/>
              <a:gd name="connsiteX6286" fmla="*/ 5410884 w 10035679"/>
              <a:gd name="connsiteY6286" fmla="*/ 524062 h 5893281"/>
              <a:gd name="connsiteX6287" fmla="*/ 5396395 w 10035679"/>
              <a:gd name="connsiteY6287" fmla="*/ 566929 h 5893281"/>
              <a:gd name="connsiteX6288" fmla="*/ 5375866 w 10035679"/>
              <a:gd name="connsiteY6288" fmla="*/ 597720 h 5893281"/>
              <a:gd name="connsiteX6289" fmla="*/ 5375866 w 10035679"/>
              <a:gd name="connsiteY6289" fmla="*/ 558475 h 5893281"/>
              <a:gd name="connsiteX6290" fmla="*/ 5329377 w 10035679"/>
              <a:gd name="connsiteY6290" fmla="*/ 558475 h 5893281"/>
              <a:gd name="connsiteX6291" fmla="*/ 5333603 w 10035679"/>
              <a:gd name="connsiteY6291" fmla="*/ 513194 h 5893281"/>
              <a:gd name="connsiteX6292" fmla="*/ 5337829 w 10035679"/>
              <a:gd name="connsiteY6292" fmla="*/ 470327 h 5893281"/>
              <a:gd name="connsiteX6293" fmla="*/ 7582001 w 10035679"/>
              <a:gd name="connsiteY6293" fmla="*/ 322407 h 5893281"/>
              <a:gd name="connsiteX6294" fmla="*/ 7583209 w 10035679"/>
              <a:gd name="connsiteY6294" fmla="*/ 322407 h 5893281"/>
              <a:gd name="connsiteX6295" fmla="*/ 7591058 w 10035679"/>
              <a:gd name="connsiteY6295" fmla="*/ 322407 h 5893281"/>
              <a:gd name="connsiteX6296" fmla="*/ 7591058 w 10035679"/>
              <a:gd name="connsiteY6296" fmla="*/ 330859 h 5893281"/>
              <a:gd name="connsiteX6297" fmla="*/ 7592869 w 10035679"/>
              <a:gd name="connsiteY6297" fmla="*/ 341123 h 5893281"/>
              <a:gd name="connsiteX6298" fmla="*/ 7597097 w 10035679"/>
              <a:gd name="connsiteY6298" fmla="*/ 345349 h 5893281"/>
              <a:gd name="connsiteX6299" fmla="*/ 7601323 w 10035679"/>
              <a:gd name="connsiteY6299" fmla="*/ 351386 h 5893281"/>
              <a:gd name="connsiteX6300" fmla="*/ 7605549 w 10035679"/>
              <a:gd name="connsiteY6300" fmla="*/ 355614 h 5893281"/>
              <a:gd name="connsiteX6301" fmla="*/ 7611586 w 10035679"/>
              <a:gd name="connsiteY6301" fmla="*/ 361651 h 5893281"/>
              <a:gd name="connsiteX6302" fmla="*/ 7619435 w 10035679"/>
              <a:gd name="connsiteY6302" fmla="*/ 355614 h 5893281"/>
              <a:gd name="connsiteX6303" fmla="*/ 7621246 w 10035679"/>
              <a:gd name="connsiteY6303" fmla="*/ 347160 h 5893281"/>
              <a:gd name="connsiteX6304" fmla="*/ 7625472 w 10035679"/>
              <a:gd name="connsiteY6304" fmla="*/ 345349 h 5893281"/>
              <a:gd name="connsiteX6305" fmla="*/ 7633321 w 10035679"/>
              <a:gd name="connsiteY6305" fmla="*/ 345349 h 5893281"/>
              <a:gd name="connsiteX6306" fmla="*/ 7643586 w 10035679"/>
              <a:gd name="connsiteY6306" fmla="*/ 341123 h 5893281"/>
              <a:gd name="connsiteX6307" fmla="*/ 7649622 w 10035679"/>
              <a:gd name="connsiteY6307" fmla="*/ 361651 h 5893281"/>
              <a:gd name="connsiteX6308" fmla="*/ 7661698 w 10035679"/>
              <a:gd name="connsiteY6308" fmla="*/ 376142 h 5893281"/>
              <a:gd name="connsiteX6309" fmla="*/ 7671962 w 10035679"/>
              <a:gd name="connsiteY6309" fmla="*/ 390630 h 5893281"/>
              <a:gd name="connsiteX6310" fmla="*/ 7677999 w 10035679"/>
              <a:gd name="connsiteY6310" fmla="*/ 409347 h 5893281"/>
              <a:gd name="connsiteX6311" fmla="*/ 7682225 w 10035679"/>
              <a:gd name="connsiteY6311" fmla="*/ 434103 h 5893281"/>
              <a:gd name="connsiteX6312" fmla="*/ 7682225 w 10035679"/>
              <a:gd name="connsiteY6312" fmla="*/ 438329 h 5893281"/>
              <a:gd name="connsiteX6313" fmla="*/ 7677999 w 10035679"/>
              <a:gd name="connsiteY6313" fmla="*/ 442555 h 5893281"/>
              <a:gd name="connsiteX6314" fmla="*/ 7677999 w 10035679"/>
              <a:gd name="connsiteY6314" fmla="*/ 444366 h 5893281"/>
              <a:gd name="connsiteX6315" fmla="*/ 7677999 w 10035679"/>
              <a:gd name="connsiteY6315" fmla="*/ 448592 h 5893281"/>
              <a:gd name="connsiteX6316" fmla="*/ 7677999 w 10035679"/>
              <a:gd name="connsiteY6316" fmla="*/ 452818 h 5893281"/>
              <a:gd name="connsiteX6317" fmla="*/ 7676189 w 10035679"/>
              <a:gd name="connsiteY6317" fmla="*/ 458856 h 5893281"/>
              <a:gd name="connsiteX6318" fmla="*/ 7653848 w 10035679"/>
              <a:gd name="connsiteY6318" fmla="*/ 473347 h 5893281"/>
              <a:gd name="connsiteX6319" fmla="*/ 7621246 w 10035679"/>
              <a:gd name="connsiteY6319" fmla="*/ 487836 h 5893281"/>
              <a:gd name="connsiteX6320" fmla="*/ 7582606 w 10035679"/>
              <a:gd name="connsiteY6320" fmla="*/ 496288 h 5893281"/>
              <a:gd name="connsiteX6321" fmla="*/ 7543965 w 10035679"/>
              <a:gd name="connsiteY6321" fmla="*/ 502327 h 5893281"/>
              <a:gd name="connsiteX6322" fmla="*/ 7511362 w 10035679"/>
              <a:gd name="connsiteY6322" fmla="*/ 506553 h 5893281"/>
              <a:gd name="connsiteX6323" fmla="*/ 7515588 w 10035679"/>
              <a:gd name="connsiteY6323" fmla="*/ 487836 h 5893281"/>
              <a:gd name="connsiteX6324" fmla="*/ 7519814 w 10035679"/>
              <a:gd name="connsiteY6324" fmla="*/ 481799 h 5893281"/>
              <a:gd name="connsiteX6325" fmla="*/ 7524040 w 10035679"/>
              <a:gd name="connsiteY6325" fmla="*/ 473347 h 5893281"/>
              <a:gd name="connsiteX6326" fmla="*/ 7525853 w 10035679"/>
              <a:gd name="connsiteY6326" fmla="*/ 471535 h 5893281"/>
              <a:gd name="connsiteX6327" fmla="*/ 7530079 w 10035679"/>
              <a:gd name="connsiteY6327" fmla="*/ 471535 h 5893281"/>
              <a:gd name="connsiteX6328" fmla="*/ 7537928 w 10035679"/>
              <a:gd name="connsiteY6328" fmla="*/ 467309 h 5893281"/>
              <a:gd name="connsiteX6329" fmla="*/ 7539739 w 10035679"/>
              <a:gd name="connsiteY6329" fmla="*/ 467309 h 5893281"/>
              <a:gd name="connsiteX6330" fmla="*/ 7543965 w 10035679"/>
              <a:gd name="connsiteY6330" fmla="*/ 463082 h 5893281"/>
              <a:gd name="connsiteX6331" fmla="*/ 7551814 w 10035679"/>
              <a:gd name="connsiteY6331" fmla="*/ 458856 h 5893281"/>
              <a:gd name="connsiteX6332" fmla="*/ 7562079 w 10035679"/>
              <a:gd name="connsiteY6332" fmla="*/ 429875 h 5893281"/>
              <a:gd name="connsiteX6333" fmla="*/ 7562079 w 10035679"/>
              <a:gd name="connsiteY6333" fmla="*/ 400895 h 5893281"/>
              <a:gd name="connsiteX6334" fmla="*/ 7557853 w 10035679"/>
              <a:gd name="connsiteY6334" fmla="*/ 374329 h 5893281"/>
              <a:gd name="connsiteX6335" fmla="*/ 7563889 w 10035679"/>
              <a:gd name="connsiteY6335" fmla="*/ 351991 h 5893281"/>
              <a:gd name="connsiteX6336" fmla="*/ 7582001 w 10035679"/>
              <a:gd name="connsiteY6336" fmla="*/ 331464 h 5893281"/>
              <a:gd name="connsiteX6337" fmla="*/ 2138526 w 10035679"/>
              <a:gd name="connsiteY6337" fmla="*/ 307916 h 5893281"/>
              <a:gd name="connsiteX6338" fmla="*/ 2142752 w 10035679"/>
              <a:gd name="connsiteY6338" fmla="*/ 307916 h 5893281"/>
              <a:gd name="connsiteX6339" fmla="*/ 2149998 w 10035679"/>
              <a:gd name="connsiteY6339" fmla="*/ 307916 h 5893281"/>
              <a:gd name="connsiteX6340" fmla="*/ 2188638 w 10035679"/>
              <a:gd name="connsiteY6340" fmla="*/ 350783 h 5893281"/>
              <a:gd name="connsiteX6341" fmla="*/ 2237542 w 10035679"/>
              <a:gd name="connsiteY6341" fmla="*/ 383386 h 5893281"/>
              <a:gd name="connsiteX6342" fmla="*/ 2298522 w 10035679"/>
              <a:gd name="connsiteY6342" fmla="*/ 408140 h 5893281"/>
              <a:gd name="connsiteX6343" fmla="*/ 2302747 w 10035679"/>
              <a:gd name="connsiteY6343" fmla="*/ 443158 h 5893281"/>
              <a:gd name="connsiteX6344" fmla="*/ 2313012 w 10035679"/>
              <a:gd name="connsiteY6344" fmla="*/ 469724 h 5893281"/>
              <a:gd name="connsiteX6345" fmla="*/ 2323277 w 10035679"/>
              <a:gd name="connsiteY6345" fmla="*/ 484215 h 5893281"/>
              <a:gd name="connsiteX6346" fmla="*/ 2337766 w 10035679"/>
              <a:gd name="connsiteY6346" fmla="*/ 498704 h 5893281"/>
              <a:gd name="connsiteX6347" fmla="*/ 2352256 w 10035679"/>
              <a:gd name="connsiteY6347" fmla="*/ 519231 h 5893281"/>
              <a:gd name="connsiteX6348" fmla="*/ 2328106 w 10035679"/>
              <a:gd name="connsiteY6348" fmla="*/ 523459 h 5893281"/>
              <a:gd name="connsiteX6349" fmla="*/ 2303955 w 10035679"/>
              <a:gd name="connsiteY6349" fmla="*/ 527685 h 5893281"/>
              <a:gd name="connsiteX6350" fmla="*/ 2281617 w 10035679"/>
              <a:gd name="connsiteY6350" fmla="*/ 537948 h 5893281"/>
              <a:gd name="connsiteX6351" fmla="*/ 2267126 w 10035679"/>
              <a:gd name="connsiteY6351" fmla="*/ 552439 h 5893281"/>
              <a:gd name="connsiteX6352" fmla="*/ 2265316 w 10035679"/>
              <a:gd name="connsiteY6352" fmla="*/ 558475 h 5893281"/>
              <a:gd name="connsiteX6353" fmla="*/ 2261090 w 10035679"/>
              <a:gd name="connsiteY6353" fmla="*/ 566929 h 5893281"/>
              <a:gd name="connsiteX6354" fmla="*/ 2256864 w 10035679"/>
              <a:gd name="connsiteY6354" fmla="*/ 572966 h 5893281"/>
              <a:gd name="connsiteX6355" fmla="*/ 2252636 w 10035679"/>
              <a:gd name="connsiteY6355" fmla="*/ 577192 h 5893281"/>
              <a:gd name="connsiteX6356" fmla="*/ 2246599 w 10035679"/>
              <a:gd name="connsiteY6356" fmla="*/ 583231 h 5893281"/>
              <a:gd name="connsiteX6357" fmla="*/ 2224259 w 10035679"/>
              <a:gd name="connsiteY6357" fmla="*/ 587457 h 5893281"/>
              <a:gd name="connsiteX6358" fmla="*/ 2194072 w 10035679"/>
              <a:gd name="connsiteY6358" fmla="*/ 591683 h 5893281"/>
              <a:gd name="connsiteX6359" fmla="*/ 2157243 w 10035679"/>
              <a:gd name="connsiteY6359" fmla="*/ 587457 h 5893281"/>
              <a:gd name="connsiteX6360" fmla="*/ 2128866 w 10035679"/>
              <a:gd name="connsiteY6360" fmla="*/ 583231 h 5893281"/>
              <a:gd name="connsiteX6361" fmla="*/ 2122829 w 10035679"/>
              <a:gd name="connsiteY6361" fmla="*/ 562701 h 5893281"/>
              <a:gd name="connsiteX6362" fmla="*/ 2118601 w 10035679"/>
              <a:gd name="connsiteY6362" fmla="*/ 548213 h 5893281"/>
              <a:gd name="connsiteX6363" fmla="*/ 2114375 w 10035679"/>
              <a:gd name="connsiteY6363" fmla="*/ 537948 h 5893281"/>
              <a:gd name="connsiteX6364" fmla="*/ 2104112 w 10035679"/>
              <a:gd name="connsiteY6364" fmla="*/ 519231 h 5893281"/>
              <a:gd name="connsiteX6365" fmla="*/ 2150601 w 10035679"/>
              <a:gd name="connsiteY6365" fmla="*/ 504742 h 5893281"/>
              <a:gd name="connsiteX6366" fmla="*/ 2150601 w 10035679"/>
              <a:gd name="connsiteY6366" fmla="*/ 498704 h 5893281"/>
              <a:gd name="connsiteX6367" fmla="*/ 2113772 w 10035679"/>
              <a:gd name="connsiteY6367" fmla="*/ 494477 h 5893281"/>
              <a:gd name="connsiteX6368" fmla="*/ 2089622 w 10035679"/>
              <a:gd name="connsiteY6368" fmla="*/ 486025 h 5893281"/>
              <a:gd name="connsiteX6369" fmla="*/ 2071509 w 10035679"/>
              <a:gd name="connsiteY6369" fmla="*/ 471535 h 5893281"/>
              <a:gd name="connsiteX6370" fmla="*/ 2069697 w 10035679"/>
              <a:gd name="connsiteY6370" fmla="*/ 461272 h 5893281"/>
              <a:gd name="connsiteX6371" fmla="*/ 2061850 w 10035679"/>
              <a:gd name="connsiteY6371" fmla="*/ 451007 h 5893281"/>
              <a:gd name="connsiteX6372" fmla="*/ 2057622 w 10035679"/>
              <a:gd name="connsiteY6372" fmla="*/ 440742 h 5893281"/>
              <a:gd name="connsiteX6373" fmla="*/ 2057622 w 10035679"/>
              <a:gd name="connsiteY6373" fmla="*/ 428669 h 5893281"/>
              <a:gd name="connsiteX6374" fmla="*/ 2057622 w 10035679"/>
              <a:gd name="connsiteY6374" fmla="*/ 422630 h 5893281"/>
              <a:gd name="connsiteX6375" fmla="*/ 2057622 w 10035679"/>
              <a:gd name="connsiteY6375" fmla="*/ 414178 h 5893281"/>
              <a:gd name="connsiteX6376" fmla="*/ 2061850 w 10035679"/>
              <a:gd name="connsiteY6376" fmla="*/ 414178 h 5893281"/>
              <a:gd name="connsiteX6377" fmla="*/ 2066076 w 10035679"/>
              <a:gd name="connsiteY6377" fmla="*/ 412366 h 5893281"/>
              <a:gd name="connsiteX6378" fmla="*/ 2070302 w 10035679"/>
              <a:gd name="connsiteY6378" fmla="*/ 412366 h 5893281"/>
              <a:gd name="connsiteX6379" fmla="*/ 2072113 w 10035679"/>
              <a:gd name="connsiteY6379" fmla="*/ 412366 h 5893281"/>
              <a:gd name="connsiteX6380" fmla="*/ 2079962 w 10035679"/>
              <a:gd name="connsiteY6380" fmla="*/ 408140 h 5893281"/>
              <a:gd name="connsiteX6381" fmla="*/ 2082980 w 10035679"/>
              <a:gd name="connsiteY6381" fmla="*/ 398480 h 5893281"/>
              <a:gd name="connsiteX6382" fmla="*/ 2082980 w 10035679"/>
              <a:gd name="connsiteY6382" fmla="*/ 386404 h 5893281"/>
              <a:gd name="connsiteX6383" fmla="*/ 2082980 w 10035679"/>
              <a:gd name="connsiteY6383" fmla="*/ 380368 h 5893281"/>
              <a:gd name="connsiteX6384" fmla="*/ 2084791 w 10035679"/>
              <a:gd name="connsiteY6384" fmla="*/ 376142 h 5893281"/>
              <a:gd name="connsiteX6385" fmla="*/ 2089019 w 10035679"/>
              <a:gd name="connsiteY6385" fmla="*/ 370103 h 5893281"/>
              <a:gd name="connsiteX6386" fmla="*/ 2093245 w 10035679"/>
              <a:gd name="connsiteY6386" fmla="*/ 370103 h 5893281"/>
              <a:gd name="connsiteX6387" fmla="*/ 2097471 w 10035679"/>
              <a:gd name="connsiteY6387" fmla="*/ 365877 h 5893281"/>
              <a:gd name="connsiteX6388" fmla="*/ 2099282 w 10035679"/>
              <a:gd name="connsiteY6388" fmla="*/ 365877 h 5893281"/>
              <a:gd name="connsiteX6389" fmla="*/ 2103508 w 10035679"/>
              <a:gd name="connsiteY6389" fmla="*/ 365877 h 5893281"/>
              <a:gd name="connsiteX6390" fmla="*/ 2109546 w 10035679"/>
              <a:gd name="connsiteY6390" fmla="*/ 361651 h 5893281"/>
              <a:gd name="connsiteX6391" fmla="*/ 2113772 w 10035679"/>
              <a:gd name="connsiteY6391" fmla="*/ 347160 h 5893281"/>
              <a:gd name="connsiteX6392" fmla="*/ 2117999 w 10035679"/>
              <a:gd name="connsiteY6392" fmla="*/ 336897 h 5893281"/>
              <a:gd name="connsiteX6393" fmla="*/ 2122224 w 10035679"/>
              <a:gd name="connsiteY6393" fmla="*/ 326633 h 5893281"/>
              <a:gd name="connsiteX6394" fmla="*/ 2128263 w 10035679"/>
              <a:gd name="connsiteY6394" fmla="*/ 316370 h 5893281"/>
              <a:gd name="connsiteX6395" fmla="*/ 2132489 w 10035679"/>
              <a:gd name="connsiteY6395" fmla="*/ 312142 h 5893281"/>
              <a:gd name="connsiteX6396" fmla="*/ 2136715 w 10035679"/>
              <a:gd name="connsiteY6396" fmla="*/ 312142 h 5893281"/>
              <a:gd name="connsiteX6397" fmla="*/ 4240220 w 10035679"/>
              <a:gd name="connsiteY6397" fmla="*/ 268671 h 5893281"/>
              <a:gd name="connsiteX6398" fmla="*/ 4250484 w 10035679"/>
              <a:gd name="connsiteY6398" fmla="*/ 272899 h 5893281"/>
              <a:gd name="connsiteX6399" fmla="*/ 4260746 w 10035679"/>
              <a:gd name="connsiteY6399" fmla="*/ 274710 h 5893281"/>
              <a:gd name="connsiteX6400" fmla="*/ 4266785 w 10035679"/>
              <a:gd name="connsiteY6400" fmla="*/ 278936 h 5893281"/>
              <a:gd name="connsiteX6401" fmla="*/ 4278858 w 10035679"/>
              <a:gd name="connsiteY6401" fmla="*/ 283162 h 5893281"/>
              <a:gd name="connsiteX6402" fmla="*/ 4278858 w 10035679"/>
              <a:gd name="connsiteY6402" fmla="*/ 293427 h 5893281"/>
              <a:gd name="connsiteX6403" fmla="*/ 4280671 w 10035679"/>
              <a:gd name="connsiteY6403" fmla="*/ 301879 h 5893281"/>
              <a:gd name="connsiteX6404" fmla="*/ 4280671 w 10035679"/>
              <a:gd name="connsiteY6404" fmla="*/ 307916 h 5893281"/>
              <a:gd name="connsiteX6405" fmla="*/ 4284896 w 10035679"/>
              <a:gd name="connsiteY6405" fmla="*/ 316370 h 5893281"/>
              <a:gd name="connsiteX6406" fmla="*/ 4260746 w 10035679"/>
              <a:gd name="connsiteY6406" fmla="*/ 316370 h 5893281"/>
              <a:gd name="connsiteX6407" fmla="*/ 4256519 w 10035679"/>
              <a:gd name="connsiteY6407" fmla="*/ 307916 h 5893281"/>
              <a:gd name="connsiteX6408" fmla="*/ 4252295 w 10035679"/>
              <a:gd name="connsiteY6408" fmla="*/ 301879 h 5893281"/>
              <a:gd name="connsiteX6409" fmla="*/ 4246256 w 10035679"/>
              <a:gd name="connsiteY6409" fmla="*/ 293427 h 5893281"/>
              <a:gd name="connsiteX6410" fmla="*/ 4242029 w 10035679"/>
              <a:gd name="connsiteY6410" fmla="*/ 289201 h 5893281"/>
              <a:gd name="connsiteX6411" fmla="*/ 4242029 w 10035679"/>
              <a:gd name="connsiteY6411" fmla="*/ 278936 h 5893281"/>
              <a:gd name="connsiteX6412" fmla="*/ 5226738 w 10035679"/>
              <a:gd name="connsiteY6412" fmla="*/ 221580 h 5893281"/>
              <a:gd name="connsiteX6413" fmla="*/ 5238813 w 10035679"/>
              <a:gd name="connsiteY6413" fmla="*/ 240295 h 5893281"/>
              <a:gd name="connsiteX6414" fmla="*/ 5249078 w 10035679"/>
              <a:gd name="connsiteY6414" fmla="*/ 275313 h 5893281"/>
              <a:gd name="connsiteX6415" fmla="*/ 5263567 w 10035679"/>
              <a:gd name="connsiteY6415" fmla="*/ 307916 h 5893281"/>
              <a:gd name="connsiteX6416" fmla="*/ 5281681 w 10035679"/>
              <a:gd name="connsiteY6416" fmla="*/ 340519 h 5893281"/>
              <a:gd name="connsiteX6417" fmla="*/ 5291943 w 10035679"/>
              <a:gd name="connsiteY6417" fmla="*/ 355009 h 5893281"/>
              <a:gd name="connsiteX6418" fmla="*/ 5297982 w 10035679"/>
              <a:gd name="connsiteY6418" fmla="*/ 346557 h 5893281"/>
              <a:gd name="connsiteX6419" fmla="*/ 5302208 w 10035679"/>
              <a:gd name="connsiteY6419" fmla="*/ 344747 h 5893281"/>
              <a:gd name="connsiteX6420" fmla="*/ 5310057 w 10035679"/>
              <a:gd name="connsiteY6420" fmla="*/ 344747 h 5893281"/>
              <a:gd name="connsiteX6421" fmla="*/ 5316094 w 10035679"/>
              <a:gd name="connsiteY6421" fmla="*/ 340519 h 5893281"/>
              <a:gd name="connsiteX6422" fmla="*/ 5330585 w 10035679"/>
              <a:gd name="connsiteY6422" fmla="*/ 340519 h 5893281"/>
              <a:gd name="connsiteX6423" fmla="*/ 5330585 w 10035679"/>
              <a:gd name="connsiteY6423" fmla="*/ 346557 h 5893281"/>
              <a:gd name="connsiteX6424" fmla="*/ 5338434 w 10035679"/>
              <a:gd name="connsiteY6424" fmla="*/ 346557 h 5893281"/>
              <a:gd name="connsiteX6425" fmla="*/ 5338434 w 10035679"/>
              <a:gd name="connsiteY6425" fmla="*/ 368895 h 5893281"/>
              <a:gd name="connsiteX6426" fmla="*/ 5283491 w 10035679"/>
              <a:gd name="connsiteY6426" fmla="*/ 374934 h 5893281"/>
              <a:gd name="connsiteX6427" fmla="*/ 5277455 w 10035679"/>
              <a:gd name="connsiteY6427" fmla="*/ 432290 h 5893281"/>
              <a:gd name="connsiteX6428" fmla="*/ 5259341 w 10035679"/>
              <a:gd name="connsiteY6428" fmla="*/ 479384 h 5893281"/>
              <a:gd name="connsiteX6429" fmla="*/ 5244852 w 10035679"/>
              <a:gd name="connsiteY6429" fmla="*/ 526477 h 5893281"/>
              <a:gd name="connsiteX6430" fmla="*/ 5238813 w 10035679"/>
              <a:gd name="connsiteY6430" fmla="*/ 565722 h 5893281"/>
              <a:gd name="connsiteX6431" fmla="*/ 5234587 w 10035679"/>
              <a:gd name="connsiteY6431" fmla="*/ 604966 h 5893281"/>
              <a:gd name="connsiteX6432" fmla="*/ 5234587 w 10035679"/>
              <a:gd name="connsiteY6432" fmla="*/ 637569 h 5893281"/>
              <a:gd name="connsiteX6433" fmla="*/ 5226738 w 10035679"/>
              <a:gd name="connsiteY6433" fmla="*/ 668361 h 5893281"/>
              <a:gd name="connsiteX6434" fmla="*/ 5220701 w 10035679"/>
              <a:gd name="connsiteY6434" fmla="*/ 668361 h 5893281"/>
              <a:gd name="connsiteX6435" fmla="*/ 5220701 w 10035679"/>
              <a:gd name="connsiteY6435" fmla="*/ 662322 h 5893281"/>
              <a:gd name="connsiteX6436" fmla="*/ 5210436 w 10035679"/>
              <a:gd name="connsiteY6436" fmla="*/ 647832 h 5893281"/>
              <a:gd name="connsiteX6437" fmla="*/ 5192324 w 10035679"/>
              <a:gd name="connsiteY6437" fmla="*/ 629117 h 5893281"/>
              <a:gd name="connsiteX6438" fmla="*/ 5171797 w 10035679"/>
              <a:gd name="connsiteY6438" fmla="*/ 604361 h 5893281"/>
              <a:gd name="connsiteX6439" fmla="*/ 5153683 w 10035679"/>
              <a:gd name="connsiteY6439" fmla="*/ 579608 h 5893281"/>
              <a:gd name="connsiteX6440" fmla="*/ 5139194 w 10035679"/>
              <a:gd name="connsiteY6440" fmla="*/ 554854 h 5893281"/>
              <a:gd name="connsiteX6441" fmla="*/ 5131345 w 10035679"/>
              <a:gd name="connsiteY6441" fmla="*/ 532514 h 5893281"/>
              <a:gd name="connsiteX6442" fmla="*/ 5135571 w 10035679"/>
              <a:gd name="connsiteY6442" fmla="*/ 518025 h 5893281"/>
              <a:gd name="connsiteX6443" fmla="*/ 5143420 w 10035679"/>
              <a:gd name="connsiteY6443" fmla="*/ 513797 h 5893281"/>
              <a:gd name="connsiteX6444" fmla="*/ 5149457 w 10035679"/>
              <a:gd name="connsiteY6444" fmla="*/ 513797 h 5893281"/>
              <a:gd name="connsiteX6445" fmla="*/ 5153683 w 10035679"/>
              <a:gd name="connsiteY6445" fmla="*/ 513797 h 5893281"/>
              <a:gd name="connsiteX6446" fmla="*/ 5157909 w 10035679"/>
              <a:gd name="connsiteY6446" fmla="*/ 513797 h 5893281"/>
              <a:gd name="connsiteX6447" fmla="*/ 5159721 w 10035679"/>
              <a:gd name="connsiteY6447" fmla="*/ 513797 h 5893281"/>
              <a:gd name="connsiteX6448" fmla="*/ 5163948 w 10035679"/>
              <a:gd name="connsiteY6448" fmla="*/ 513797 h 5893281"/>
              <a:gd name="connsiteX6449" fmla="*/ 5168174 w 10035679"/>
              <a:gd name="connsiteY6449" fmla="*/ 513194 h 5893281"/>
              <a:gd name="connsiteX6450" fmla="*/ 5174212 w 10035679"/>
              <a:gd name="connsiteY6450" fmla="*/ 504742 h 5893281"/>
              <a:gd name="connsiteX6451" fmla="*/ 5168174 w 10035679"/>
              <a:gd name="connsiteY6451" fmla="*/ 504742 h 5893281"/>
              <a:gd name="connsiteX6452" fmla="*/ 5168174 w 10035679"/>
              <a:gd name="connsiteY6452" fmla="*/ 498704 h 5893281"/>
              <a:gd name="connsiteX6453" fmla="*/ 5135571 w 10035679"/>
              <a:gd name="connsiteY6453" fmla="*/ 494477 h 5893281"/>
              <a:gd name="connsiteX6454" fmla="*/ 5117459 w 10035679"/>
              <a:gd name="connsiteY6454" fmla="*/ 484215 h 5893281"/>
              <a:gd name="connsiteX6455" fmla="*/ 5102968 w 10035679"/>
              <a:gd name="connsiteY6455" fmla="*/ 465498 h 5893281"/>
              <a:gd name="connsiteX6456" fmla="*/ 5117459 w 10035679"/>
              <a:gd name="connsiteY6456" fmla="*/ 461272 h 5893281"/>
              <a:gd name="connsiteX6457" fmla="*/ 5129532 w 10035679"/>
              <a:gd name="connsiteY6457" fmla="*/ 457044 h 5893281"/>
              <a:gd name="connsiteX6458" fmla="*/ 5135571 w 10035679"/>
              <a:gd name="connsiteY6458" fmla="*/ 455233 h 5893281"/>
              <a:gd name="connsiteX6459" fmla="*/ 5143420 w 10035679"/>
              <a:gd name="connsiteY6459" fmla="*/ 451007 h 5893281"/>
              <a:gd name="connsiteX6460" fmla="*/ 5149457 w 10035679"/>
              <a:gd name="connsiteY6460" fmla="*/ 446781 h 5893281"/>
              <a:gd name="connsiteX6461" fmla="*/ 5157306 w 10035679"/>
              <a:gd name="connsiteY6461" fmla="*/ 440742 h 5893281"/>
              <a:gd name="connsiteX6462" fmla="*/ 5157306 w 10035679"/>
              <a:gd name="connsiteY6462" fmla="*/ 432290 h 5893281"/>
              <a:gd name="connsiteX6463" fmla="*/ 5128929 w 10035679"/>
              <a:gd name="connsiteY6463" fmla="*/ 432290 h 5893281"/>
              <a:gd name="connsiteX6464" fmla="*/ 5121080 w 10035679"/>
              <a:gd name="connsiteY6464" fmla="*/ 436516 h 5893281"/>
              <a:gd name="connsiteX6465" fmla="*/ 5115043 w 10035679"/>
              <a:gd name="connsiteY6465" fmla="*/ 436516 h 5893281"/>
              <a:gd name="connsiteX6466" fmla="*/ 5107194 w 10035679"/>
              <a:gd name="connsiteY6466" fmla="*/ 440742 h 5893281"/>
              <a:gd name="connsiteX6467" fmla="*/ 5096931 w 10035679"/>
              <a:gd name="connsiteY6467" fmla="*/ 440742 h 5893281"/>
              <a:gd name="connsiteX6468" fmla="*/ 5078817 w 10035679"/>
              <a:gd name="connsiteY6468" fmla="*/ 408140 h 5893281"/>
              <a:gd name="connsiteX6469" fmla="*/ 5058290 w 10035679"/>
              <a:gd name="connsiteY6469" fmla="*/ 375537 h 5893281"/>
              <a:gd name="connsiteX6470" fmla="*/ 5060100 w 10035679"/>
              <a:gd name="connsiteY6470" fmla="*/ 365274 h 5893281"/>
              <a:gd name="connsiteX6471" fmla="*/ 5060100 w 10035679"/>
              <a:gd name="connsiteY6471" fmla="*/ 359235 h 5893281"/>
              <a:gd name="connsiteX6472" fmla="*/ 5064326 w 10035679"/>
              <a:gd name="connsiteY6472" fmla="*/ 355009 h 5893281"/>
              <a:gd name="connsiteX6473" fmla="*/ 5068554 w 10035679"/>
              <a:gd name="connsiteY6473" fmla="*/ 346557 h 5893281"/>
              <a:gd name="connsiteX6474" fmla="*/ 5068554 w 10035679"/>
              <a:gd name="connsiteY6474" fmla="*/ 340519 h 5893281"/>
              <a:gd name="connsiteX6475" fmla="*/ 5072781 w 10035679"/>
              <a:gd name="connsiteY6475" fmla="*/ 330256 h 5893281"/>
              <a:gd name="connsiteX6476" fmla="*/ 5064931 w 10035679"/>
              <a:gd name="connsiteY6476" fmla="*/ 330256 h 5893281"/>
              <a:gd name="connsiteX6477" fmla="*/ 5064931 w 10035679"/>
              <a:gd name="connsiteY6477" fmla="*/ 321804 h 5893281"/>
              <a:gd name="connsiteX6478" fmla="*/ 5058893 w 10035679"/>
              <a:gd name="connsiteY6478" fmla="*/ 326030 h 5893281"/>
              <a:gd name="connsiteX6479" fmla="*/ 5054680 w 10035679"/>
              <a:gd name="connsiteY6479" fmla="*/ 326030 h 5893281"/>
              <a:gd name="connsiteX6480" fmla="*/ 5050454 w 10035679"/>
              <a:gd name="connsiteY6480" fmla="*/ 326030 h 5893281"/>
              <a:gd name="connsiteX6481" fmla="*/ 5046228 w 10035679"/>
              <a:gd name="connsiteY6481" fmla="*/ 326030 h 5893281"/>
              <a:gd name="connsiteX6482" fmla="*/ 5046228 w 10035679"/>
              <a:gd name="connsiteY6482" fmla="*/ 321804 h 5893281"/>
              <a:gd name="connsiteX6483" fmla="*/ 5040192 w 10035679"/>
              <a:gd name="connsiteY6483" fmla="*/ 315765 h 5893281"/>
              <a:gd name="connsiteX6484" fmla="*/ 5035964 w 10035679"/>
              <a:gd name="connsiteY6484" fmla="*/ 307313 h 5893281"/>
              <a:gd name="connsiteX6485" fmla="*/ 5031737 w 10035679"/>
              <a:gd name="connsiteY6485" fmla="*/ 301274 h 5893281"/>
              <a:gd name="connsiteX6486" fmla="*/ 5029927 w 10035679"/>
              <a:gd name="connsiteY6486" fmla="*/ 297048 h 5893281"/>
              <a:gd name="connsiteX6487" fmla="*/ 5029927 w 10035679"/>
              <a:gd name="connsiteY6487" fmla="*/ 286785 h 5893281"/>
              <a:gd name="connsiteX6488" fmla="*/ 5025701 w 10035679"/>
              <a:gd name="connsiteY6488" fmla="*/ 274710 h 5893281"/>
              <a:gd name="connsiteX6489" fmla="*/ 5064326 w 10035679"/>
              <a:gd name="connsiteY6489" fmla="*/ 249957 h 5893281"/>
              <a:gd name="connsiteX6490" fmla="*/ 5102968 w 10035679"/>
              <a:gd name="connsiteY6490" fmla="*/ 229427 h 5893281"/>
              <a:gd name="connsiteX6491" fmla="*/ 5107194 w 10035679"/>
              <a:gd name="connsiteY6491" fmla="*/ 239692 h 5893281"/>
              <a:gd name="connsiteX6492" fmla="*/ 5111420 w 10035679"/>
              <a:gd name="connsiteY6492" fmla="*/ 249957 h 5893281"/>
              <a:gd name="connsiteX6493" fmla="*/ 5115646 w 10035679"/>
              <a:gd name="connsiteY6493" fmla="*/ 254183 h 5893281"/>
              <a:gd name="connsiteX6494" fmla="*/ 5121685 w 10035679"/>
              <a:gd name="connsiteY6494" fmla="*/ 258409 h 5893281"/>
              <a:gd name="connsiteX6495" fmla="*/ 5125911 w 10035679"/>
              <a:gd name="connsiteY6495" fmla="*/ 258409 h 5893281"/>
              <a:gd name="connsiteX6496" fmla="*/ 5130137 w 10035679"/>
              <a:gd name="connsiteY6496" fmla="*/ 260219 h 5893281"/>
              <a:gd name="connsiteX6497" fmla="*/ 5136174 w 10035679"/>
              <a:gd name="connsiteY6497" fmla="*/ 264445 h 5893281"/>
              <a:gd name="connsiteX6498" fmla="*/ 5144023 w 10035679"/>
              <a:gd name="connsiteY6498" fmla="*/ 268671 h 5893281"/>
              <a:gd name="connsiteX6499" fmla="*/ 5150062 w 10035679"/>
              <a:gd name="connsiteY6499" fmla="*/ 289201 h 5893281"/>
              <a:gd name="connsiteX6500" fmla="*/ 5154288 w 10035679"/>
              <a:gd name="connsiteY6500" fmla="*/ 315765 h 5893281"/>
              <a:gd name="connsiteX6501" fmla="*/ 5158514 w 10035679"/>
              <a:gd name="connsiteY6501" fmla="*/ 340519 h 5893281"/>
              <a:gd name="connsiteX6502" fmla="*/ 5174815 w 10035679"/>
              <a:gd name="connsiteY6502" fmla="*/ 340519 h 5893281"/>
              <a:gd name="connsiteX6503" fmla="*/ 5174815 w 10035679"/>
              <a:gd name="connsiteY6503" fmla="*/ 321804 h 5893281"/>
              <a:gd name="connsiteX6504" fmla="*/ 5168776 w 10035679"/>
              <a:gd name="connsiteY6504" fmla="*/ 301274 h 5893281"/>
              <a:gd name="connsiteX6505" fmla="*/ 5168776 w 10035679"/>
              <a:gd name="connsiteY6505" fmla="*/ 274710 h 5893281"/>
              <a:gd name="connsiteX6506" fmla="*/ 5174815 w 10035679"/>
              <a:gd name="connsiteY6506" fmla="*/ 249957 h 5893281"/>
              <a:gd name="connsiteX6507" fmla="*/ 5182664 w 10035679"/>
              <a:gd name="connsiteY6507" fmla="*/ 229427 h 5893281"/>
              <a:gd name="connsiteX6508" fmla="*/ 7221557 w 10035679"/>
              <a:gd name="connsiteY6508" fmla="*/ 203466 h 5893281"/>
              <a:gd name="connsiteX6509" fmla="*/ 7231822 w 10035679"/>
              <a:gd name="connsiteY6509" fmla="*/ 211918 h 5893281"/>
              <a:gd name="connsiteX6510" fmla="*/ 7239670 w 10035679"/>
              <a:gd name="connsiteY6510" fmla="*/ 217957 h 5893281"/>
              <a:gd name="connsiteX6511" fmla="*/ 7249934 w 10035679"/>
              <a:gd name="connsiteY6511" fmla="*/ 217957 h 5893281"/>
              <a:gd name="connsiteX6512" fmla="*/ 7260199 w 10035679"/>
              <a:gd name="connsiteY6512" fmla="*/ 217957 h 5893281"/>
              <a:gd name="connsiteX6513" fmla="*/ 7278311 w 10035679"/>
              <a:gd name="connsiteY6513" fmla="*/ 222183 h 5893281"/>
              <a:gd name="connsiteX6514" fmla="*/ 7274085 w 10035679"/>
              <a:gd name="connsiteY6514" fmla="*/ 230635 h 5893281"/>
              <a:gd name="connsiteX6515" fmla="*/ 7274085 w 10035679"/>
              <a:gd name="connsiteY6515" fmla="*/ 232447 h 5893281"/>
              <a:gd name="connsiteX6516" fmla="*/ 7274085 w 10035679"/>
              <a:gd name="connsiteY6516" fmla="*/ 236673 h 5893281"/>
              <a:gd name="connsiteX6517" fmla="*/ 7272274 w 10035679"/>
              <a:gd name="connsiteY6517" fmla="*/ 240900 h 5893281"/>
              <a:gd name="connsiteX6518" fmla="*/ 7272274 w 10035679"/>
              <a:gd name="connsiteY6518" fmla="*/ 245126 h 5893281"/>
              <a:gd name="connsiteX6519" fmla="*/ 7245708 w 10035679"/>
              <a:gd name="connsiteY6519" fmla="*/ 259616 h 5893281"/>
              <a:gd name="connsiteX6520" fmla="*/ 7211295 w 10035679"/>
              <a:gd name="connsiteY6520" fmla="*/ 265653 h 5893281"/>
              <a:gd name="connsiteX6521" fmla="*/ 7174466 w 10035679"/>
              <a:gd name="connsiteY6521" fmla="*/ 269879 h 5893281"/>
              <a:gd name="connsiteX6522" fmla="*/ 7172653 w 10035679"/>
              <a:gd name="connsiteY6522" fmla="*/ 261427 h 5893281"/>
              <a:gd name="connsiteX6523" fmla="*/ 7172653 w 10035679"/>
              <a:gd name="connsiteY6523" fmla="*/ 255390 h 5893281"/>
              <a:gd name="connsiteX6524" fmla="*/ 7168427 w 10035679"/>
              <a:gd name="connsiteY6524" fmla="*/ 246936 h 5893281"/>
              <a:gd name="connsiteX6525" fmla="*/ 7168427 w 10035679"/>
              <a:gd name="connsiteY6525" fmla="*/ 236673 h 5893281"/>
              <a:gd name="connsiteX6526" fmla="*/ 7178692 w 10035679"/>
              <a:gd name="connsiteY6526" fmla="*/ 230635 h 5893281"/>
              <a:gd name="connsiteX6527" fmla="*/ 7186539 w 10035679"/>
              <a:gd name="connsiteY6527" fmla="*/ 222183 h 5893281"/>
              <a:gd name="connsiteX6528" fmla="*/ 7192578 w 10035679"/>
              <a:gd name="connsiteY6528" fmla="*/ 217957 h 5893281"/>
              <a:gd name="connsiteX6529" fmla="*/ 7200425 w 10035679"/>
              <a:gd name="connsiteY6529" fmla="*/ 211918 h 5893281"/>
              <a:gd name="connsiteX6530" fmla="*/ 7206464 w 10035679"/>
              <a:gd name="connsiteY6530" fmla="*/ 207692 h 5893281"/>
              <a:gd name="connsiteX6531" fmla="*/ 6131772 w 10035679"/>
              <a:gd name="connsiteY6531" fmla="*/ 203466 h 5893281"/>
              <a:gd name="connsiteX6532" fmla="*/ 6160149 w 10035679"/>
              <a:gd name="connsiteY6532" fmla="*/ 207692 h 5893281"/>
              <a:gd name="connsiteX6533" fmla="*/ 6180678 w 10035679"/>
              <a:gd name="connsiteY6533" fmla="*/ 217957 h 5893281"/>
              <a:gd name="connsiteX6534" fmla="*/ 6201206 w 10035679"/>
              <a:gd name="connsiteY6534" fmla="*/ 230032 h 5893281"/>
              <a:gd name="connsiteX6535" fmla="*/ 6195167 w 10035679"/>
              <a:gd name="connsiteY6535" fmla="*/ 236069 h 5893281"/>
              <a:gd name="connsiteX6536" fmla="*/ 6190941 w 10035679"/>
              <a:gd name="connsiteY6536" fmla="*/ 246333 h 5893281"/>
              <a:gd name="connsiteX6537" fmla="*/ 6184904 w 10035679"/>
              <a:gd name="connsiteY6537" fmla="*/ 250559 h 5893281"/>
              <a:gd name="connsiteX6538" fmla="*/ 6174640 w 10035679"/>
              <a:gd name="connsiteY6538" fmla="*/ 254785 h 5893281"/>
              <a:gd name="connsiteX6539" fmla="*/ 6162564 w 10035679"/>
              <a:gd name="connsiteY6539" fmla="*/ 259012 h 5893281"/>
              <a:gd name="connsiteX6540" fmla="*/ 6148075 w 10035679"/>
              <a:gd name="connsiteY6540" fmla="*/ 259012 h 5893281"/>
              <a:gd name="connsiteX6541" fmla="*/ 6137811 w 10035679"/>
              <a:gd name="connsiteY6541" fmla="*/ 265050 h 5893281"/>
              <a:gd name="connsiteX6542" fmla="*/ 6127548 w 10035679"/>
              <a:gd name="connsiteY6542" fmla="*/ 265050 h 5893281"/>
              <a:gd name="connsiteX6543" fmla="*/ 6117283 w 10035679"/>
              <a:gd name="connsiteY6543" fmla="*/ 269276 h 5893281"/>
              <a:gd name="connsiteX6544" fmla="*/ 6102792 w 10035679"/>
              <a:gd name="connsiteY6544" fmla="*/ 269276 h 5893281"/>
              <a:gd name="connsiteX6545" fmla="*/ 6102792 w 10035679"/>
              <a:gd name="connsiteY6545" fmla="*/ 246936 h 5893281"/>
              <a:gd name="connsiteX6546" fmla="*/ 6104603 w 10035679"/>
              <a:gd name="connsiteY6546" fmla="*/ 232447 h 5893281"/>
              <a:gd name="connsiteX6547" fmla="*/ 6119094 w 10035679"/>
              <a:gd name="connsiteY6547" fmla="*/ 222183 h 5893281"/>
              <a:gd name="connsiteX6548" fmla="*/ 3413670 w 10035679"/>
              <a:gd name="connsiteY6548" fmla="*/ 203466 h 5893281"/>
              <a:gd name="connsiteX6549" fmla="*/ 3414272 w 10035679"/>
              <a:gd name="connsiteY6549" fmla="*/ 203466 h 5893281"/>
              <a:gd name="connsiteX6550" fmla="*/ 3442650 w 10035679"/>
              <a:gd name="connsiteY6550" fmla="*/ 203466 h 5893281"/>
              <a:gd name="connsiteX6551" fmla="*/ 3448688 w 10035679"/>
              <a:gd name="connsiteY6551" fmla="*/ 222183 h 5893281"/>
              <a:gd name="connsiteX6552" fmla="*/ 3456536 w 10035679"/>
              <a:gd name="connsiteY6552" fmla="*/ 232447 h 5893281"/>
              <a:gd name="connsiteX6553" fmla="*/ 3462575 w 10035679"/>
              <a:gd name="connsiteY6553" fmla="*/ 246936 h 5893281"/>
              <a:gd name="connsiteX6554" fmla="*/ 3466800 w 10035679"/>
              <a:gd name="connsiteY6554" fmla="*/ 269276 h 5893281"/>
              <a:gd name="connsiteX6555" fmla="*/ 3460762 w 10035679"/>
              <a:gd name="connsiteY6555" fmla="*/ 269276 h 5893281"/>
              <a:gd name="connsiteX6556" fmla="*/ 3438424 w 10035679"/>
              <a:gd name="connsiteY6556" fmla="*/ 254785 h 5893281"/>
              <a:gd name="connsiteX6557" fmla="*/ 3423932 w 10035679"/>
              <a:gd name="connsiteY6557" fmla="*/ 240295 h 5893281"/>
              <a:gd name="connsiteX6558" fmla="*/ 3413670 w 10035679"/>
              <a:gd name="connsiteY6558" fmla="*/ 225806 h 5893281"/>
              <a:gd name="connsiteX6559" fmla="*/ 7410535 w 10035679"/>
              <a:gd name="connsiteY6559" fmla="*/ 158185 h 5893281"/>
              <a:gd name="connsiteX6560" fmla="*/ 7416572 w 10035679"/>
              <a:gd name="connsiteY6560" fmla="*/ 158185 h 5893281"/>
              <a:gd name="connsiteX6561" fmla="*/ 7424421 w 10035679"/>
              <a:gd name="connsiteY6561" fmla="*/ 162411 h 5893281"/>
              <a:gd name="connsiteX6562" fmla="*/ 7426232 w 10035679"/>
              <a:gd name="connsiteY6562" fmla="*/ 162411 h 5893281"/>
              <a:gd name="connsiteX6563" fmla="*/ 7430458 w 10035679"/>
              <a:gd name="connsiteY6563" fmla="*/ 162411 h 5893281"/>
              <a:gd name="connsiteX6564" fmla="*/ 7434686 w 10035679"/>
              <a:gd name="connsiteY6564" fmla="*/ 164222 h 5893281"/>
              <a:gd name="connsiteX6565" fmla="*/ 7426836 w 10035679"/>
              <a:gd name="connsiteY6565" fmla="*/ 172676 h 5893281"/>
              <a:gd name="connsiteX6566" fmla="*/ 7420798 w 10035679"/>
              <a:gd name="connsiteY6566" fmla="*/ 178712 h 5893281"/>
              <a:gd name="connsiteX6567" fmla="*/ 7416572 w 10035679"/>
              <a:gd name="connsiteY6567" fmla="*/ 188977 h 5893281"/>
              <a:gd name="connsiteX6568" fmla="*/ 7412346 w 10035679"/>
              <a:gd name="connsiteY6568" fmla="*/ 197429 h 5893281"/>
              <a:gd name="connsiteX6569" fmla="*/ 7410535 w 10035679"/>
              <a:gd name="connsiteY6569" fmla="*/ 211918 h 5893281"/>
              <a:gd name="connsiteX6570" fmla="*/ 7416572 w 10035679"/>
              <a:gd name="connsiteY6570" fmla="*/ 211918 h 5893281"/>
              <a:gd name="connsiteX6571" fmla="*/ 7424421 w 10035679"/>
              <a:gd name="connsiteY6571" fmla="*/ 201655 h 5893281"/>
              <a:gd name="connsiteX6572" fmla="*/ 7430458 w 10035679"/>
              <a:gd name="connsiteY6572" fmla="*/ 193203 h 5893281"/>
              <a:gd name="connsiteX6573" fmla="*/ 7438307 w 10035679"/>
              <a:gd name="connsiteY6573" fmla="*/ 187164 h 5893281"/>
              <a:gd name="connsiteX6574" fmla="*/ 7448572 w 10035679"/>
              <a:gd name="connsiteY6574" fmla="*/ 182938 h 5893281"/>
              <a:gd name="connsiteX6575" fmla="*/ 7469099 w 10035679"/>
              <a:gd name="connsiteY6575" fmla="*/ 203466 h 5893281"/>
              <a:gd name="connsiteX6576" fmla="*/ 7495665 w 10035679"/>
              <a:gd name="connsiteY6576" fmla="*/ 222183 h 5893281"/>
              <a:gd name="connsiteX6577" fmla="*/ 7511965 w 10035679"/>
              <a:gd name="connsiteY6577" fmla="*/ 236673 h 5893281"/>
              <a:gd name="connsiteX6578" fmla="*/ 7511965 w 10035679"/>
              <a:gd name="connsiteY6578" fmla="*/ 283767 h 5893281"/>
              <a:gd name="connsiteX6579" fmla="*/ 7524040 w 10035679"/>
              <a:gd name="connsiteY6579" fmla="*/ 294030 h 5893281"/>
              <a:gd name="connsiteX6580" fmla="*/ 7534305 w 10035679"/>
              <a:gd name="connsiteY6580" fmla="*/ 302482 h 5893281"/>
              <a:gd name="connsiteX6581" fmla="*/ 7544569 w 10035679"/>
              <a:gd name="connsiteY6581" fmla="*/ 304295 h 5893281"/>
              <a:gd name="connsiteX6582" fmla="*/ 7552419 w 10035679"/>
              <a:gd name="connsiteY6582" fmla="*/ 318783 h 5893281"/>
              <a:gd name="connsiteX6583" fmla="*/ 7558455 w 10035679"/>
              <a:gd name="connsiteY6583" fmla="*/ 347765 h 5893281"/>
              <a:gd name="connsiteX6584" fmla="*/ 7543965 w 10035679"/>
              <a:gd name="connsiteY6584" fmla="*/ 366482 h 5893281"/>
              <a:gd name="connsiteX6585" fmla="*/ 7537928 w 10035679"/>
              <a:gd name="connsiteY6585" fmla="*/ 385197 h 5893281"/>
              <a:gd name="connsiteX6586" fmla="*/ 7523437 w 10035679"/>
              <a:gd name="connsiteY6586" fmla="*/ 395461 h 5893281"/>
              <a:gd name="connsiteX6587" fmla="*/ 7505325 w 10035679"/>
              <a:gd name="connsiteY6587" fmla="*/ 399687 h 5893281"/>
              <a:gd name="connsiteX6588" fmla="*/ 7472720 w 10035679"/>
              <a:gd name="connsiteY6588" fmla="*/ 401498 h 5893281"/>
              <a:gd name="connsiteX6589" fmla="*/ 7448572 w 10035679"/>
              <a:gd name="connsiteY6589" fmla="*/ 380971 h 5893281"/>
              <a:gd name="connsiteX6590" fmla="*/ 7411743 w 10035679"/>
              <a:gd name="connsiteY6590" fmla="*/ 362254 h 5893281"/>
              <a:gd name="connsiteX6591" fmla="*/ 7373101 w 10035679"/>
              <a:gd name="connsiteY6591" fmla="*/ 351991 h 5893281"/>
              <a:gd name="connsiteX6592" fmla="*/ 7334462 w 10035679"/>
              <a:gd name="connsiteY6592" fmla="*/ 337500 h 5893281"/>
              <a:gd name="connsiteX6593" fmla="*/ 7300046 w 10035679"/>
              <a:gd name="connsiteY6593" fmla="*/ 323011 h 5893281"/>
              <a:gd name="connsiteX6594" fmla="*/ 7277708 w 10035679"/>
              <a:gd name="connsiteY6594" fmla="*/ 302482 h 5893281"/>
              <a:gd name="connsiteX6595" fmla="*/ 7292197 w 10035679"/>
              <a:gd name="connsiteY6595" fmla="*/ 294030 h 5893281"/>
              <a:gd name="connsiteX6596" fmla="*/ 7302462 w 10035679"/>
              <a:gd name="connsiteY6596" fmla="*/ 287993 h 5893281"/>
              <a:gd name="connsiteX6597" fmla="*/ 7310311 w 10035679"/>
              <a:gd name="connsiteY6597" fmla="*/ 279539 h 5893281"/>
              <a:gd name="connsiteX6598" fmla="*/ 7314537 w 10035679"/>
              <a:gd name="connsiteY6598" fmla="*/ 269276 h 5893281"/>
              <a:gd name="connsiteX6599" fmla="*/ 7316348 w 10035679"/>
              <a:gd name="connsiteY6599" fmla="*/ 250559 h 5893281"/>
              <a:gd name="connsiteX6600" fmla="*/ 7314537 w 10035679"/>
              <a:gd name="connsiteY6600" fmla="*/ 244523 h 5893281"/>
              <a:gd name="connsiteX6601" fmla="*/ 7310311 w 10035679"/>
              <a:gd name="connsiteY6601" fmla="*/ 232447 h 5893281"/>
              <a:gd name="connsiteX6602" fmla="*/ 7310311 w 10035679"/>
              <a:gd name="connsiteY6602" fmla="*/ 217352 h 5893281"/>
              <a:gd name="connsiteX6603" fmla="*/ 7310311 w 10035679"/>
              <a:gd name="connsiteY6603" fmla="*/ 202863 h 5893281"/>
              <a:gd name="connsiteX6604" fmla="*/ 7310311 w 10035679"/>
              <a:gd name="connsiteY6604" fmla="*/ 201050 h 5893281"/>
              <a:gd name="connsiteX6605" fmla="*/ 7314537 w 10035679"/>
              <a:gd name="connsiteY6605" fmla="*/ 201050 h 5893281"/>
              <a:gd name="connsiteX6606" fmla="*/ 7316348 w 10035679"/>
              <a:gd name="connsiteY6606" fmla="*/ 196824 h 5893281"/>
              <a:gd name="connsiteX6607" fmla="*/ 7348950 w 10035679"/>
              <a:gd name="connsiteY6607" fmla="*/ 188372 h 5893281"/>
              <a:gd name="connsiteX6608" fmla="*/ 7383366 w 10035679"/>
              <a:gd name="connsiteY6608" fmla="*/ 172071 h 5893281"/>
              <a:gd name="connsiteX6609" fmla="*/ 6960130 w 10035679"/>
              <a:gd name="connsiteY6609" fmla="*/ 149733 h 5893281"/>
              <a:gd name="connsiteX6610" fmla="*/ 6980657 w 10035679"/>
              <a:gd name="connsiteY6610" fmla="*/ 149733 h 5893281"/>
              <a:gd name="connsiteX6611" fmla="*/ 7009034 w 10035679"/>
              <a:gd name="connsiteY6611" fmla="*/ 178712 h 5893281"/>
              <a:gd name="connsiteX6612" fmla="*/ 7045863 w 10035679"/>
              <a:gd name="connsiteY6612" fmla="*/ 203466 h 5893281"/>
              <a:gd name="connsiteX6613" fmla="*/ 7045863 w 10035679"/>
              <a:gd name="connsiteY6613" fmla="*/ 211315 h 5893281"/>
              <a:gd name="connsiteX6614" fmla="*/ 7038014 w 10035679"/>
              <a:gd name="connsiteY6614" fmla="*/ 211315 h 5893281"/>
              <a:gd name="connsiteX6615" fmla="*/ 7038014 w 10035679"/>
              <a:gd name="connsiteY6615" fmla="*/ 221580 h 5893281"/>
              <a:gd name="connsiteX6616" fmla="*/ 7003600 w 10035679"/>
              <a:gd name="connsiteY6616" fmla="*/ 202863 h 5893281"/>
              <a:gd name="connsiteX6617" fmla="*/ 6979450 w 10035679"/>
              <a:gd name="connsiteY6617" fmla="*/ 178109 h 5893281"/>
              <a:gd name="connsiteX6618" fmla="*/ 6247694 w 10035679"/>
              <a:gd name="connsiteY6618" fmla="*/ 139468 h 5893281"/>
              <a:gd name="connsiteX6619" fmla="*/ 6276071 w 10035679"/>
              <a:gd name="connsiteY6619" fmla="*/ 147920 h 5893281"/>
              <a:gd name="connsiteX6620" fmla="*/ 6298409 w 10035679"/>
              <a:gd name="connsiteY6620" fmla="*/ 153959 h 5893281"/>
              <a:gd name="connsiteX6621" fmla="*/ 6318939 w 10035679"/>
              <a:gd name="connsiteY6621" fmla="*/ 164222 h 5893281"/>
              <a:gd name="connsiteX6622" fmla="*/ 6318939 w 10035679"/>
              <a:gd name="connsiteY6622" fmla="*/ 182938 h 5893281"/>
              <a:gd name="connsiteX6623" fmla="*/ 6300825 w 10035679"/>
              <a:gd name="connsiteY6623" fmla="*/ 187164 h 5893281"/>
              <a:gd name="connsiteX6624" fmla="*/ 6284523 w 10035679"/>
              <a:gd name="connsiteY6624" fmla="*/ 193203 h 5893281"/>
              <a:gd name="connsiteX6625" fmla="*/ 6257959 w 10035679"/>
              <a:gd name="connsiteY6625" fmla="*/ 197429 h 5893281"/>
              <a:gd name="connsiteX6626" fmla="*/ 6247694 w 10035679"/>
              <a:gd name="connsiteY6626" fmla="*/ 201655 h 5893281"/>
              <a:gd name="connsiteX6627" fmla="*/ 6241658 w 10035679"/>
              <a:gd name="connsiteY6627" fmla="*/ 203466 h 5893281"/>
              <a:gd name="connsiteX6628" fmla="*/ 6229582 w 10035679"/>
              <a:gd name="connsiteY6628" fmla="*/ 203466 h 5893281"/>
              <a:gd name="connsiteX6629" fmla="*/ 6219318 w 10035679"/>
              <a:gd name="connsiteY6629" fmla="*/ 203466 h 5893281"/>
              <a:gd name="connsiteX6630" fmla="*/ 6219318 w 10035679"/>
              <a:gd name="connsiteY6630" fmla="*/ 182938 h 5893281"/>
              <a:gd name="connsiteX6631" fmla="*/ 6227167 w 10035679"/>
              <a:gd name="connsiteY6631" fmla="*/ 172676 h 5893281"/>
              <a:gd name="connsiteX6632" fmla="*/ 6237430 w 10035679"/>
              <a:gd name="connsiteY6632" fmla="*/ 158185 h 5893281"/>
              <a:gd name="connsiteX6633" fmla="*/ 5383112 w 10035679"/>
              <a:gd name="connsiteY6633" fmla="*/ 118941 h 5893281"/>
              <a:gd name="connsiteX6634" fmla="*/ 5383112 w 10035679"/>
              <a:gd name="connsiteY6634" fmla="*/ 158185 h 5893281"/>
              <a:gd name="connsiteX6635" fmla="*/ 5397601 w 10035679"/>
              <a:gd name="connsiteY6635" fmla="*/ 158185 h 5893281"/>
              <a:gd name="connsiteX6636" fmla="*/ 5405450 w 10035679"/>
              <a:gd name="connsiteY6636" fmla="*/ 153959 h 5893281"/>
              <a:gd name="connsiteX6637" fmla="*/ 5411489 w 10035679"/>
              <a:gd name="connsiteY6637" fmla="*/ 153959 h 5893281"/>
              <a:gd name="connsiteX6638" fmla="*/ 5419336 w 10035679"/>
              <a:gd name="connsiteY6638" fmla="*/ 153959 h 5893281"/>
              <a:gd name="connsiteX6639" fmla="*/ 5421149 w 10035679"/>
              <a:gd name="connsiteY6639" fmla="*/ 153959 h 5893281"/>
              <a:gd name="connsiteX6640" fmla="*/ 5428998 w 10035679"/>
              <a:gd name="connsiteY6640" fmla="*/ 158185 h 5893281"/>
              <a:gd name="connsiteX6641" fmla="*/ 5439261 w 10035679"/>
              <a:gd name="connsiteY6641" fmla="*/ 164222 h 5893281"/>
              <a:gd name="connsiteX6642" fmla="*/ 5439261 w 10035679"/>
              <a:gd name="connsiteY6642" fmla="*/ 182938 h 5893281"/>
              <a:gd name="connsiteX6643" fmla="*/ 5447110 w 10035679"/>
              <a:gd name="connsiteY6643" fmla="*/ 187164 h 5893281"/>
              <a:gd name="connsiteX6644" fmla="*/ 5457375 w 10035679"/>
              <a:gd name="connsiteY6644" fmla="*/ 187164 h 5893281"/>
              <a:gd name="connsiteX6645" fmla="*/ 5463412 w 10035679"/>
              <a:gd name="connsiteY6645" fmla="*/ 182938 h 5893281"/>
              <a:gd name="connsiteX6646" fmla="*/ 5475487 w 10035679"/>
              <a:gd name="connsiteY6646" fmla="*/ 182938 h 5893281"/>
              <a:gd name="connsiteX6647" fmla="*/ 5477298 w 10035679"/>
              <a:gd name="connsiteY6647" fmla="*/ 178712 h 5893281"/>
              <a:gd name="connsiteX6648" fmla="*/ 5485147 w 10035679"/>
              <a:gd name="connsiteY6648" fmla="*/ 182938 h 5893281"/>
              <a:gd name="connsiteX6649" fmla="*/ 5491186 w 10035679"/>
              <a:gd name="connsiteY6649" fmla="*/ 188977 h 5893281"/>
              <a:gd name="connsiteX6650" fmla="*/ 5499033 w 10035679"/>
              <a:gd name="connsiteY6650" fmla="*/ 201050 h 5893281"/>
              <a:gd name="connsiteX6651" fmla="*/ 5505072 w 10035679"/>
              <a:gd name="connsiteY6651" fmla="*/ 211315 h 5893281"/>
              <a:gd name="connsiteX6652" fmla="*/ 5494807 w 10035679"/>
              <a:gd name="connsiteY6652" fmla="*/ 236069 h 5893281"/>
              <a:gd name="connsiteX6653" fmla="*/ 5484544 w 10035679"/>
              <a:gd name="connsiteY6653" fmla="*/ 260824 h 5893281"/>
              <a:gd name="connsiteX6654" fmla="*/ 5476695 w 10035679"/>
              <a:gd name="connsiteY6654" fmla="*/ 289804 h 5893281"/>
              <a:gd name="connsiteX6655" fmla="*/ 5452544 w 10035679"/>
              <a:gd name="connsiteY6655" fmla="*/ 289804 h 5893281"/>
              <a:gd name="connsiteX6656" fmla="*/ 5434432 w 10035679"/>
              <a:gd name="connsiteY6656" fmla="*/ 298256 h 5893281"/>
              <a:gd name="connsiteX6657" fmla="*/ 5418131 w 10035679"/>
              <a:gd name="connsiteY6657" fmla="*/ 308521 h 5893281"/>
              <a:gd name="connsiteX6658" fmla="*/ 5389754 w 10035679"/>
              <a:gd name="connsiteY6658" fmla="*/ 316973 h 5893281"/>
              <a:gd name="connsiteX6659" fmla="*/ 5371640 w 10035679"/>
              <a:gd name="connsiteY6659" fmla="*/ 302482 h 5893281"/>
              <a:gd name="connsiteX6660" fmla="*/ 5347489 w 10035679"/>
              <a:gd name="connsiteY6660" fmla="*/ 294030 h 5893281"/>
              <a:gd name="connsiteX6661" fmla="*/ 5323340 w 10035679"/>
              <a:gd name="connsiteY6661" fmla="*/ 283767 h 5893281"/>
              <a:gd name="connsiteX6662" fmla="*/ 5319114 w 10035679"/>
              <a:gd name="connsiteY6662" fmla="*/ 275313 h 5893281"/>
              <a:gd name="connsiteX6663" fmla="*/ 5319114 w 10035679"/>
              <a:gd name="connsiteY6663" fmla="*/ 269276 h 5893281"/>
              <a:gd name="connsiteX6664" fmla="*/ 5314886 w 10035679"/>
              <a:gd name="connsiteY6664" fmla="*/ 260824 h 5893281"/>
              <a:gd name="connsiteX6665" fmla="*/ 5310660 w 10035679"/>
              <a:gd name="connsiteY6665" fmla="*/ 250559 h 5893281"/>
              <a:gd name="connsiteX6666" fmla="*/ 5300398 w 10035679"/>
              <a:gd name="connsiteY6666" fmla="*/ 240295 h 5893281"/>
              <a:gd name="connsiteX6667" fmla="*/ 5290133 w 10035679"/>
              <a:gd name="connsiteY6667" fmla="*/ 230032 h 5893281"/>
              <a:gd name="connsiteX6668" fmla="*/ 5282284 w 10035679"/>
              <a:gd name="connsiteY6668" fmla="*/ 221580 h 5893281"/>
              <a:gd name="connsiteX6669" fmla="*/ 5276247 w 10035679"/>
              <a:gd name="connsiteY6669" fmla="*/ 207089 h 5893281"/>
              <a:gd name="connsiteX6670" fmla="*/ 5272021 w 10035679"/>
              <a:gd name="connsiteY6670" fmla="*/ 182336 h 5893281"/>
              <a:gd name="connsiteX6671" fmla="*/ 5286510 w 10035679"/>
              <a:gd name="connsiteY6671" fmla="*/ 163619 h 5893281"/>
              <a:gd name="connsiteX6672" fmla="*/ 5296774 w 10035679"/>
              <a:gd name="connsiteY6672" fmla="*/ 149128 h 5893281"/>
              <a:gd name="connsiteX6673" fmla="*/ 5311265 w 10035679"/>
              <a:gd name="connsiteY6673" fmla="*/ 149128 h 5893281"/>
              <a:gd name="connsiteX6674" fmla="*/ 5323340 w 10035679"/>
              <a:gd name="connsiteY6674" fmla="*/ 153354 h 5893281"/>
              <a:gd name="connsiteX6675" fmla="*/ 5337829 w 10035679"/>
              <a:gd name="connsiteY6675" fmla="*/ 157580 h 5893281"/>
              <a:gd name="connsiteX6676" fmla="*/ 5352320 w 10035679"/>
              <a:gd name="connsiteY6676" fmla="*/ 157580 h 5893281"/>
              <a:gd name="connsiteX6677" fmla="*/ 5352320 w 10035679"/>
              <a:gd name="connsiteY6677" fmla="*/ 132826 h 5893281"/>
              <a:gd name="connsiteX6678" fmla="*/ 5358357 w 10035679"/>
              <a:gd name="connsiteY6678" fmla="*/ 128600 h 5893281"/>
              <a:gd name="connsiteX6679" fmla="*/ 5366206 w 10035679"/>
              <a:gd name="connsiteY6679" fmla="*/ 124374 h 5893281"/>
              <a:gd name="connsiteX6680" fmla="*/ 5368019 w 10035679"/>
              <a:gd name="connsiteY6680" fmla="*/ 124374 h 5893281"/>
              <a:gd name="connsiteX6681" fmla="*/ 5375866 w 10035679"/>
              <a:gd name="connsiteY6681" fmla="*/ 120148 h 5893281"/>
              <a:gd name="connsiteX6682" fmla="*/ 6298409 w 10035679"/>
              <a:gd name="connsiteY6682" fmla="*/ 92374 h 5893281"/>
              <a:gd name="connsiteX6683" fmla="*/ 6326788 w 10035679"/>
              <a:gd name="connsiteY6683" fmla="*/ 92374 h 5893281"/>
              <a:gd name="connsiteX6684" fmla="*/ 6343089 w 10035679"/>
              <a:gd name="connsiteY6684" fmla="*/ 111091 h 5893281"/>
              <a:gd name="connsiteX6685" fmla="*/ 6361202 w 10035679"/>
              <a:gd name="connsiteY6685" fmla="*/ 121356 h 5893281"/>
              <a:gd name="connsiteX6686" fmla="*/ 6375692 w 10035679"/>
              <a:gd name="connsiteY6686" fmla="*/ 135845 h 5893281"/>
              <a:gd name="connsiteX6687" fmla="*/ 6390181 w 10035679"/>
              <a:gd name="connsiteY6687" fmla="*/ 158185 h 5893281"/>
              <a:gd name="connsiteX6688" fmla="*/ 6357578 w 10035679"/>
              <a:gd name="connsiteY6688" fmla="*/ 158185 h 5893281"/>
              <a:gd name="connsiteX6689" fmla="*/ 6337051 w 10035679"/>
              <a:gd name="connsiteY6689" fmla="*/ 135845 h 5893281"/>
              <a:gd name="connsiteX6690" fmla="*/ 6314713 w 10035679"/>
              <a:gd name="connsiteY6690" fmla="*/ 119543 h 5893281"/>
              <a:gd name="connsiteX6691" fmla="*/ 2716324 w 10035679"/>
              <a:gd name="connsiteY6691" fmla="*/ 92374 h 5893281"/>
              <a:gd name="connsiteX6692" fmla="*/ 2740474 w 10035679"/>
              <a:gd name="connsiteY6692" fmla="*/ 92374 h 5893281"/>
              <a:gd name="connsiteX6693" fmla="*/ 2750737 w 10035679"/>
              <a:gd name="connsiteY6693" fmla="*/ 100827 h 5893281"/>
              <a:gd name="connsiteX6694" fmla="*/ 2758586 w 10035679"/>
              <a:gd name="connsiteY6694" fmla="*/ 106865 h 5893281"/>
              <a:gd name="connsiteX6695" fmla="*/ 2762813 w 10035679"/>
              <a:gd name="connsiteY6695" fmla="*/ 115317 h 5893281"/>
              <a:gd name="connsiteX6696" fmla="*/ 2768851 w 10035679"/>
              <a:gd name="connsiteY6696" fmla="*/ 125582 h 5893281"/>
              <a:gd name="connsiteX6697" fmla="*/ 2773077 w 10035679"/>
              <a:gd name="connsiteY6697" fmla="*/ 134034 h 5893281"/>
              <a:gd name="connsiteX6698" fmla="*/ 2791188 w 10035679"/>
              <a:gd name="connsiteY6698" fmla="*/ 115317 h 5893281"/>
              <a:gd name="connsiteX6699" fmla="*/ 2811717 w 10035679"/>
              <a:gd name="connsiteY6699" fmla="*/ 106865 h 5893281"/>
              <a:gd name="connsiteX6700" fmla="*/ 2844320 w 10035679"/>
              <a:gd name="connsiteY6700" fmla="*/ 111091 h 5893281"/>
              <a:gd name="connsiteX6701" fmla="*/ 2844320 w 10035679"/>
              <a:gd name="connsiteY6701" fmla="*/ 140071 h 5893281"/>
              <a:gd name="connsiteX6702" fmla="*/ 2888998 w 10035679"/>
              <a:gd name="connsiteY6702" fmla="*/ 144299 h 5893281"/>
              <a:gd name="connsiteX6703" fmla="*/ 2929450 w 10035679"/>
              <a:gd name="connsiteY6703" fmla="*/ 150336 h 5893281"/>
              <a:gd name="connsiteX6704" fmla="*/ 2963866 w 10035679"/>
              <a:gd name="connsiteY6704" fmla="*/ 158788 h 5893281"/>
              <a:gd name="connsiteX6705" fmla="*/ 3002506 w 10035679"/>
              <a:gd name="connsiteY6705" fmla="*/ 163014 h 5893281"/>
              <a:gd name="connsiteX6706" fmla="*/ 3045374 w 10035679"/>
              <a:gd name="connsiteY6706" fmla="*/ 158788 h 5893281"/>
              <a:gd name="connsiteX6707" fmla="*/ 3045374 w 10035679"/>
              <a:gd name="connsiteY6707" fmla="*/ 183543 h 5893281"/>
              <a:gd name="connsiteX6708" fmla="*/ 3053223 w 10035679"/>
              <a:gd name="connsiteY6708" fmla="*/ 183543 h 5893281"/>
              <a:gd name="connsiteX6709" fmla="*/ 3059259 w 10035679"/>
              <a:gd name="connsiteY6709" fmla="*/ 183543 h 5893281"/>
              <a:gd name="connsiteX6710" fmla="*/ 3063486 w 10035679"/>
              <a:gd name="connsiteY6710" fmla="*/ 183543 h 5893281"/>
              <a:gd name="connsiteX6711" fmla="*/ 3067712 w 10035679"/>
              <a:gd name="connsiteY6711" fmla="*/ 187769 h 5893281"/>
              <a:gd name="connsiteX6712" fmla="*/ 3071938 w 10035679"/>
              <a:gd name="connsiteY6712" fmla="*/ 189580 h 5893281"/>
              <a:gd name="connsiteX6713" fmla="*/ 3064090 w 10035679"/>
              <a:gd name="connsiteY6713" fmla="*/ 189580 h 5893281"/>
              <a:gd name="connsiteX6714" fmla="*/ 3030883 w 10035679"/>
              <a:gd name="connsiteY6714" fmla="*/ 211315 h 5893281"/>
              <a:gd name="connsiteX6715" fmla="*/ 2992243 w 10035679"/>
              <a:gd name="connsiteY6715" fmla="*/ 236069 h 5893281"/>
              <a:gd name="connsiteX6716" fmla="*/ 2945752 w 10035679"/>
              <a:gd name="connsiteY6716" fmla="*/ 258409 h 5893281"/>
              <a:gd name="connsiteX6717" fmla="*/ 2902886 w 10035679"/>
              <a:gd name="connsiteY6717" fmla="*/ 283162 h 5893281"/>
              <a:gd name="connsiteX6718" fmla="*/ 2872697 w 10035679"/>
              <a:gd name="connsiteY6718" fmla="*/ 303690 h 5893281"/>
              <a:gd name="connsiteX6719" fmla="*/ 2850359 w 10035679"/>
              <a:gd name="connsiteY6719" fmla="*/ 322407 h 5893281"/>
              <a:gd name="connsiteX6720" fmla="*/ 2882961 w 10035679"/>
              <a:gd name="connsiteY6720" fmla="*/ 322407 h 5893281"/>
              <a:gd name="connsiteX6721" fmla="*/ 2893225 w 10035679"/>
              <a:gd name="connsiteY6721" fmla="*/ 316370 h 5893281"/>
              <a:gd name="connsiteX6722" fmla="*/ 2903490 w 10035679"/>
              <a:gd name="connsiteY6722" fmla="*/ 312142 h 5893281"/>
              <a:gd name="connsiteX6723" fmla="*/ 2915564 w 10035679"/>
              <a:gd name="connsiteY6723" fmla="*/ 307916 h 5893281"/>
              <a:gd name="connsiteX6724" fmla="*/ 2930056 w 10035679"/>
              <a:gd name="connsiteY6724" fmla="*/ 307916 h 5893281"/>
              <a:gd name="connsiteX6725" fmla="*/ 2930056 w 10035679"/>
              <a:gd name="connsiteY6725" fmla="*/ 316370 h 5893281"/>
              <a:gd name="connsiteX6726" fmla="*/ 2887187 w 10035679"/>
              <a:gd name="connsiteY6726" fmla="*/ 347160 h 5893281"/>
              <a:gd name="connsiteX6727" fmla="*/ 2850359 w 10035679"/>
              <a:gd name="connsiteY6727" fmla="*/ 379763 h 5893281"/>
              <a:gd name="connsiteX6728" fmla="*/ 2820169 w 10035679"/>
              <a:gd name="connsiteY6728" fmla="*/ 412366 h 5893281"/>
              <a:gd name="connsiteX6729" fmla="*/ 2783340 w 10035679"/>
              <a:gd name="connsiteY6729" fmla="*/ 441347 h 5893281"/>
              <a:gd name="connsiteX6730" fmla="*/ 2744700 w 10035679"/>
              <a:gd name="connsiteY6730" fmla="*/ 466101 h 5893281"/>
              <a:gd name="connsiteX6731" fmla="*/ 2693984 w 10035679"/>
              <a:gd name="connsiteY6731" fmla="*/ 480592 h 5893281"/>
              <a:gd name="connsiteX6732" fmla="*/ 2693984 w 10035679"/>
              <a:gd name="connsiteY6732" fmla="*/ 505345 h 5893281"/>
              <a:gd name="connsiteX6733" fmla="*/ 2669834 w 10035679"/>
              <a:gd name="connsiteY6733" fmla="*/ 509571 h 5893281"/>
              <a:gd name="connsiteX6734" fmla="*/ 2641459 w 10035679"/>
              <a:gd name="connsiteY6734" fmla="*/ 519836 h 5893281"/>
              <a:gd name="connsiteX6735" fmla="*/ 2625155 w 10035679"/>
              <a:gd name="connsiteY6735" fmla="*/ 534327 h 5893281"/>
              <a:gd name="connsiteX6736" fmla="*/ 2635420 w 10035679"/>
              <a:gd name="connsiteY6736" fmla="*/ 542779 h 5893281"/>
              <a:gd name="connsiteX6737" fmla="*/ 2641459 w 10035679"/>
              <a:gd name="connsiteY6737" fmla="*/ 548815 h 5893281"/>
              <a:gd name="connsiteX6738" fmla="*/ 2645684 w 10035679"/>
              <a:gd name="connsiteY6738" fmla="*/ 553042 h 5893281"/>
              <a:gd name="connsiteX6739" fmla="*/ 2645684 w 10035679"/>
              <a:gd name="connsiteY6739" fmla="*/ 559080 h 5893281"/>
              <a:gd name="connsiteX6740" fmla="*/ 2645684 w 10035679"/>
              <a:gd name="connsiteY6740" fmla="*/ 567532 h 5893281"/>
              <a:gd name="connsiteX6741" fmla="*/ 2641459 w 10035679"/>
              <a:gd name="connsiteY6741" fmla="*/ 577797 h 5893281"/>
              <a:gd name="connsiteX6742" fmla="*/ 2641459 w 10035679"/>
              <a:gd name="connsiteY6742" fmla="*/ 592286 h 5893281"/>
              <a:gd name="connsiteX6743" fmla="*/ 2564176 w 10035679"/>
              <a:gd name="connsiteY6743" fmla="*/ 598324 h 5893281"/>
              <a:gd name="connsiteX6744" fmla="*/ 2564176 w 10035679"/>
              <a:gd name="connsiteY6744" fmla="*/ 606777 h 5893281"/>
              <a:gd name="connsiteX6745" fmla="*/ 2574440 w 10035679"/>
              <a:gd name="connsiteY6745" fmla="*/ 611003 h 5893281"/>
              <a:gd name="connsiteX6746" fmla="*/ 2578666 w 10035679"/>
              <a:gd name="connsiteY6746" fmla="*/ 611003 h 5893281"/>
              <a:gd name="connsiteX6747" fmla="*/ 2584705 w 10035679"/>
              <a:gd name="connsiteY6747" fmla="*/ 611003 h 5893281"/>
              <a:gd name="connsiteX6748" fmla="*/ 2588931 w 10035679"/>
              <a:gd name="connsiteY6748" fmla="*/ 612815 h 5893281"/>
              <a:gd name="connsiteX6749" fmla="*/ 2588931 w 10035679"/>
              <a:gd name="connsiteY6749" fmla="*/ 617041 h 5893281"/>
              <a:gd name="connsiteX6750" fmla="*/ 2596780 w 10035679"/>
              <a:gd name="connsiteY6750" fmla="*/ 625494 h 5893281"/>
              <a:gd name="connsiteX6751" fmla="*/ 2584705 w 10035679"/>
              <a:gd name="connsiteY6751" fmla="*/ 625494 h 5893281"/>
              <a:gd name="connsiteX6752" fmla="*/ 2568404 w 10035679"/>
              <a:gd name="connsiteY6752" fmla="*/ 631530 h 5893281"/>
              <a:gd name="connsiteX6753" fmla="*/ 2546063 w 10035679"/>
              <a:gd name="connsiteY6753" fmla="*/ 639984 h 5893281"/>
              <a:gd name="connsiteX6754" fmla="*/ 2525536 w 10035679"/>
              <a:gd name="connsiteY6754" fmla="*/ 646021 h 5893281"/>
              <a:gd name="connsiteX6755" fmla="*/ 2531573 w 10035679"/>
              <a:gd name="connsiteY6755" fmla="*/ 650247 h 5893281"/>
              <a:gd name="connsiteX6756" fmla="*/ 2535801 w 10035679"/>
              <a:gd name="connsiteY6756" fmla="*/ 650247 h 5893281"/>
              <a:gd name="connsiteX6757" fmla="*/ 2540027 w 10035679"/>
              <a:gd name="connsiteY6757" fmla="*/ 650247 h 5893281"/>
              <a:gd name="connsiteX6758" fmla="*/ 2541837 w 10035679"/>
              <a:gd name="connsiteY6758" fmla="*/ 654473 h 5893281"/>
              <a:gd name="connsiteX6759" fmla="*/ 2546063 w 10035679"/>
              <a:gd name="connsiteY6759" fmla="*/ 654473 h 5893281"/>
              <a:gd name="connsiteX6760" fmla="*/ 2541837 w 10035679"/>
              <a:gd name="connsiteY6760" fmla="*/ 660512 h 5893281"/>
              <a:gd name="connsiteX6761" fmla="*/ 2540027 w 10035679"/>
              <a:gd name="connsiteY6761" fmla="*/ 668964 h 5893281"/>
              <a:gd name="connsiteX6762" fmla="*/ 2535801 w 10035679"/>
              <a:gd name="connsiteY6762" fmla="*/ 670774 h 5893281"/>
              <a:gd name="connsiteX6763" fmla="*/ 2540027 w 10035679"/>
              <a:gd name="connsiteY6763" fmla="*/ 675001 h 5893281"/>
              <a:gd name="connsiteX6764" fmla="*/ 2540027 w 10035679"/>
              <a:gd name="connsiteY6764" fmla="*/ 679229 h 5893281"/>
              <a:gd name="connsiteX6765" fmla="*/ 2541837 w 10035679"/>
              <a:gd name="connsiteY6765" fmla="*/ 685265 h 5893281"/>
              <a:gd name="connsiteX6766" fmla="*/ 2546063 w 10035679"/>
              <a:gd name="connsiteY6766" fmla="*/ 693717 h 5893281"/>
              <a:gd name="connsiteX6767" fmla="*/ 2531573 w 10035679"/>
              <a:gd name="connsiteY6767" fmla="*/ 697943 h 5893281"/>
              <a:gd name="connsiteX6768" fmla="*/ 2521310 w 10035679"/>
              <a:gd name="connsiteY6768" fmla="*/ 697943 h 5893281"/>
              <a:gd name="connsiteX6769" fmla="*/ 2511045 w 10035679"/>
              <a:gd name="connsiteY6769" fmla="*/ 697943 h 5893281"/>
              <a:gd name="connsiteX6770" fmla="*/ 2498970 w 10035679"/>
              <a:gd name="connsiteY6770" fmla="*/ 703982 h 5893281"/>
              <a:gd name="connsiteX6771" fmla="*/ 2535801 w 10035679"/>
              <a:gd name="connsiteY6771" fmla="*/ 703982 h 5893281"/>
              <a:gd name="connsiteX6772" fmla="*/ 2564176 w 10035679"/>
              <a:gd name="connsiteY6772" fmla="*/ 712434 h 5893281"/>
              <a:gd name="connsiteX6773" fmla="*/ 2564176 w 10035679"/>
              <a:gd name="connsiteY6773" fmla="*/ 726925 h 5893281"/>
              <a:gd name="connsiteX6774" fmla="*/ 2517687 w 10035679"/>
              <a:gd name="connsiteY6774" fmla="*/ 726925 h 5893281"/>
              <a:gd name="connsiteX6775" fmla="*/ 2513461 w 10035679"/>
              <a:gd name="connsiteY6775" fmla="*/ 737188 h 5893281"/>
              <a:gd name="connsiteX6776" fmla="*/ 2513461 w 10035679"/>
              <a:gd name="connsiteY6776" fmla="*/ 741414 h 5893281"/>
              <a:gd name="connsiteX6777" fmla="*/ 2513461 w 10035679"/>
              <a:gd name="connsiteY6777" fmla="*/ 743226 h 5893281"/>
              <a:gd name="connsiteX6778" fmla="*/ 2511650 w 10035679"/>
              <a:gd name="connsiteY6778" fmla="*/ 747453 h 5893281"/>
              <a:gd name="connsiteX6779" fmla="*/ 2507424 w 10035679"/>
              <a:gd name="connsiteY6779" fmla="*/ 751679 h 5893281"/>
              <a:gd name="connsiteX6780" fmla="*/ 2489310 w 10035679"/>
              <a:gd name="connsiteY6780" fmla="*/ 757715 h 5893281"/>
              <a:gd name="connsiteX6781" fmla="*/ 2465159 w 10035679"/>
              <a:gd name="connsiteY6781" fmla="*/ 757715 h 5893281"/>
              <a:gd name="connsiteX6782" fmla="*/ 2441009 w 10035679"/>
              <a:gd name="connsiteY6782" fmla="*/ 757715 h 5893281"/>
              <a:gd name="connsiteX6783" fmla="*/ 2416861 w 10035679"/>
              <a:gd name="connsiteY6783" fmla="*/ 743226 h 5893281"/>
              <a:gd name="connsiteX6784" fmla="*/ 2384258 w 10035679"/>
              <a:gd name="connsiteY6784" fmla="*/ 743226 h 5893281"/>
              <a:gd name="connsiteX6785" fmla="*/ 2351654 w 10035679"/>
              <a:gd name="connsiteY6785" fmla="*/ 747453 h 5893281"/>
              <a:gd name="connsiteX6786" fmla="*/ 2317238 w 10035679"/>
              <a:gd name="connsiteY6786" fmla="*/ 751679 h 5893281"/>
              <a:gd name="connsiteX6787" fmla="*/ 2284636 w 10035679"/>
              <a:gd name="connsiteY6787" fmla="*/ 747453 h 5893281"/>
              <a:gd name="connsiteX6788" fmla="*/ 2252033 w 10035679"/>
              <a:gd name="connsiteY6788" fmla="*/ 737188 h 5893281"/>
              <a:gd name="connsiteX6789" fmla="*/ 2250222 w 10035679"/>
              <a:gd name="connsiteY6789" fmla="*/ 732962 h 5893281"/>
              <a:gd name="connsiteX6790" fmla="*/ 2250222 w 10035679"/>
              <a:gd name="connsiteY6790" fmla="*/ 728736 h 5893281"/>
              <a:gd name="connsiteX6791" fmla="*/ 2245996 w 10035679"/>
              <a:gd name="connsiteY6791" fmla="*/ 728736 h 5893281"/>
              <a:gd name="connsiteX6792" fmla="*/ 2245996 w 10035679"/>
              <a:gd name="connsiteY6792" fmla="*/ 724510 h 5893281"/>
              <a:gd name="connsiteX6793" fmla="*/ 2245996 w 10035679"/>
              <a:gd name="connsiteY6793" fmla="*/ 716057 h 5893281"/>
              <a:gd name="connsiteX6794" fmla="*/ 2252033 w 10035679"/>
              <a:gd name="connsiteY6794" fmla="*/ 716057 h 5893281"/>
              <a:gd name="connsiteX6795" fmla="*/ 2256259 w 10035679"/>
              <a:gd name="connsiteY6795" fmla="*/ 710019 h 5893281"/>
              <a:gd name="connsiteX6796" fmla="*/ 2264108 w 10035679"/>
              <a:gd name="connsiteY6796" fmla="*/ 701567 h 5893281"/>
              <a:gd name="connsiteX6797" fmla="*/ 2265919 w 10035679"/>
              <a:gd name="connsiteY6797" fmla="*/ 697341 h 5893281"/>
              <a:gd name="connsiteX6798" fmla="*/ 2273768 w 10035679"/>
              <a:gd name="connsiteY6798" fmla="*/ 695530 h 5893281"/>
              <a:gd name="connsiteX6799" fmla="*/ 2277994 w 10035679"/>
              <a:gd name="connsiteY6799" fmla="*/ 687076 h 5893281"/>
              <a:gd name="connsiteX6800" fmla="*/ 2284033 w 10035679"/>
              <a:gd name="connsiteY6800" fmla="*/ 676813 h 5893281"/>
              <a:gd name="connsiteX6801" fmla="*/ 2269542 w 10035679"/>
              <a:gd name="connsiteY6801" fmla="*/ 672587 h 5893281"/>
              <a:gd name="connsiteX6802" fmla="*/ 2259277 w 10035679"/>
              <a:gd name="connsiteY6802" fmla="*/ 666548 h 5893281"/>
              <a:gd name="connsiteX6803" fmla="*/ 2251430 w 10035679"/>
              <a:gd name="connsiteY6803" fmla="*/ 654473 h 5893281"/>
              <a:gd name="connsiteX6804" fmla="*/ 2249617 w 10035679"/>
              <a:gd name="connsiteY6804" fmla="*/ 644210 h 5893281"/>
              <a:gd name="connsiteX6805" fmla="*/ 2245391 w 10035679"/>
              <a:gd name="connsiteY6805" fmla="*/ 629720 h 5893281"/>
              <a:gd name="connsiteX6806" fmla="*/ 2259882 w 10035679"/>
              <a:gd name="connsiteY6806" fmla="*/ 629720 h 5893281"/>
              <a:gd name="connsiteX6807" fmla="*/ 2284033 w 10035679"/>
              <a:gd name="connsiteY6807" fmla="*/ 623683 h 5893281"/>
              <a:gd name="connsiteX6808" fmla="*/ 2312409 w 10035679"/>
              <a:gd name="connsiteY6808" fmla="*/ 629720 h 5893281"/>
              <a:gd name="connsiteX6809" fmla="*/ 2336558 w 10035679"/>
              <a:gd name="connsiteY6809" fmla="*/ 639984 h 5893281"/>
              <a:gd name="connsiteX6810" fmla="*/ 2360709 w 10035679"/>
              <a:gd name="connsiteY6810" fmla="*/ 652058 h 5893281"/>
              <a:gd name="connsiteX6811" fmla="*/ 2360709 w 10035679"/>
              <a:gd name="connsiteY6811" fmla="*/ 637569 h 5893281"/>
              <a:gd name="connsiteX6812" fmla="*/ 2336558 w 10035679"/>
              <a:gd name="connsiteY6812" fmla="*/ 625494 h 5893281"/>
              <a:gd name="connsiteX6813" fmla="*/ 2316031 w 10035679"/>
              <a:gd name="connsiteY6813" fmla="*/ 615229 h 5893281"/>
              <a:gd name="connsiteX6814" fmla="*/ 2297918 w 10035679"/>
              <a:gd name="connsiteY6814" fmla="*/ 596512 h 5893281"/>
              <a:gd name="connsiteX6815" fmla="*/ 2303955 w 10035679"/>
              <a:gd name="connsiteY6815" fmla="*/ 596512 h 5893281"/>
              <a:gd name="connsiteX6816" fmla="*/ 2322069 w 10035679"/>
              <a:gd name="connsiteY6816" fmla="*/ 569948 h 5893281"/>
              <a:gd name="connsiteX6817" fmla="*/ 2344407 w 10035679"/>
              <a:gd name="connsiteY6817" fmla="*/ 551231 h 5893281"/>
              <a:gd name="connsiteX6818" fmla="*/ 2372784 w 10035679"/>
              <a:gd name="connsiteY6818" fmla="*/ 536740 h 5893281"/>
              <a:gd name="connsiteX6819" fmla="*/ 2407201 w 10035679"/>
              <a:gd name="connsiteY6819" fmla="*/ 526477 h 5893281"/>
              <a:gd name="connsiteX6820" fmla="*/ 2407201 w 10035679"/>
              <a:gd name="connsiteY6820" fmla="*/ 519231 h 5893281"/>
              <a:gd name="connsiteX6821" fmla="*/ 2374595 w 10035679"/>
              <a:gd name="connsiteY6821" fmla="*/ 508968 h 5893281"/>
              <a:gd name="connsiteX6822" fmla="*/ 2350446 w 10035679"/>
              <a:gd name="connsiteY6822" fmla="*/ 490251 h 5893281"/>
              <a:gd name="connsiteX6823" fmla="*/ 2329916 w 10035679"/>
              <a:gd name="connsiteY6823" fmla="*/ 465498 h 5893281"/>
              <a:gd name="connsiteX6824" fmla="*/ 2311804 w 10035679"/>
              <a:gd name="connsiteY6824" fmla="*/ 440742 h 5893281"/>
              <a:gd name="connsiteX6825" fmla="*/ 2322069 w 10035679"/>
              <a:gd name="connsiteY6825" fmla="*/ 436516 h 5893281"/>
              <a:gd name="connsiteX6826" fmla="*/ 2329916 w 10035679"/>
              <a:gd name="connsiteY6826" fmla="*/ 436516 h 5893281"/>
              <a:gd name="connsiteX6827" fmla="*/ 2340181 w 10035679"/>
              <a:gd name="connsiteY6827" fmla="*/ 432290 h 5893281"/>
              <a:gd name="connsiteX6828" fmla="*/ 2350446 w 10035679"/>
              <a:gd name="connsiteY6828" fmla="*/ 432290 h 5893281"/>
              <a:gd name="connsiteX6829" fmla="*/ 2364935 w 10035679"/>
              <a:gd name="connsiteY6829" fmla="*/ 442555 h 5893281"/>
              <a:gd name="connsiteX6830" fmla="*/ 2375200 w 10035679"/>
              <a:gd name="connsiteY6830" fmla="*/ 454630 h 5893281"/>
              <a:gd name="connsiteX6831" fmla="*/ 2389692 w 10035679"/>
              <a:gd name="connsiteY6831" fmla="*/ 464893 h 5893281"/>
              <a:gd name="connsiteX6832" fmla="*/ 2389692 w 10035679"/>
              <a:gd name="connsiteY6832" fmla="*/ 456441 h 5893281"/>
              <a:gd name="connsiteX6833" fmla="*/ 2387879 w 10035679"/>
              <a:gd name="connsiteY6833" fmla="*/ 450404 h 5893281"/>
              <a:gd name="connsiteX6834" fmla="*/ 2383652 w 10035679"/>
              <a:gd name="connsiteY6834" fmla="*/ 450404 h 5893281"/>
              <a:gd name="connsiteX6835" fmla="*/ 2383652 w 10035679"/>
              <a:gd name="connsiteY6835" fmla="*/ 446176 h 5893281"/>
              <a:gd name="connsiteX6836" fmla="*/ 2379426 w 10035679"/>
              <a:gd name="connsiteY6836" fmla="*/ 441950 h 5893281"/>
              <a:gd name="connsiteX6837" fmla="*/ 2379426 w 10035679"/>
              <a:gd name="connsiteY6837" fmla="*/ 440139 h 5893281"/>
              <a:gd name="connsiteX6838" fmla="*/ 2375200 w 10035679"/>
              <a:gd name="connsiteY6838" fmla="*/ 431687 h 5893281"/>
              <a:gd name="connsiteX6839" fmla="*/ 2383049 w 10035679"/>
              <a:gd name="connsiteY6839" fmla="*/ 431687 h 5893281"/>
              <a:gd name="connsiteX6840" fmla="*/ 2383049 w 10035679"/>
              <a:gd name="connsiteY6840" fmla="*/ 425649 h 5893281"/>
              <a:gd name="connsiteX6841" fmla="*/ 2415653 w 10035679"/>
              <a:gd name="connsiteY6841" fmla="*/ 413573 h 5893281"/>
              <a:gd name="connsiteX6842" fmla="*/ 2445840 w 10035679"/>
              <a:gd name="connsiteY6842" fmla="*/ 407537 h 5893281"/>
              <a:gd name="connsiteX6843" fmla="*/ 2478443 w 10035679"/>
              <a:gd name="connsiteY6843" fmla="*/ 403311 h 5893281"/>
              <a:gd name="connsiteX6844" fmla="*/ 2517084 w 10035679"/>
              <a:gd name="connsiteY6844" fmla="*/ 407537 h 5893281"/>
              <a:gd name="connsiteX6845" fmla="*/ 2498970 w 10035679"/>
              <a:gd name="connsiteY6845" fmla="*/ 385197 h 5893281"/>
              <a:gd name="connsiteX6846" fmla="*/ 2521310 w 10035679"/>
              <a:gd name="connsiteY6846" fmla="*/ 379160 h 5893281"/>
              <a:gd name="connsiteX6847" fmla="*/ 2545460 w 10035679"/>
              <a:gd name="connsiteY6847" fmla="*/ 368895 h 5893281"/>
              <a:gd name="connsiteX6848" fmla="*/ 2569610 w 10035679"/>
              <a:gd name="connsiteY6848" fmla="*/ 358633 h 5893281"/>
              <a:gd name="connsiteX6849" fmla="*/ 2584100 w 10035679"/>
              <a:gd name="connsiteY6849" fmla="*/ 346557 h 5893281"/>
              <a:gd name="connsiteX6850" fmla="*/ 2596175 w 10035679"/>
              <a:gd name="connsiteY6850" fmla="*/ 346557 h 5893281"/>
              <a:gd name="connsiteX6851" fmla="*/ 2596175 w 10035679"/>
              <a:gd name="connsiteY6851" fmla="*/ 340519 h 5893281"/>
              <a:gd name="connsiteX6852" fmla="*/ 2578063 w 10035679"/>
              <a:gd name="connsiteY6852" fmla="*/ 340519 h 5893281"/>
              <a:gd name="connsiteX6853" fmla="*/ 2570214 w 10035679"/>
              <a:gd name="connsiteY6853" fmla="*/ 344747 h 5893281"/>
              <a:gd name="connsiteX6854" fmla="*/ 2564176 w 10035679"/>
              <a:gd name="connsiteY6854" fmla="*/ 346557 h 5893281"/>
              <a:gd name="connsiteX6855" fmla="*/ 2559949 w 10035679"/>
              <a:gd name="connsiteY6855" fmla="*/ 346557 h 5893281"/>
              <a:gd name="connsiteX6856" fmla="*/ 2555724 w 10035679"/>
              <a:gd name="connsiteY6856" fmla="*/ 346557 h 5893281"/>
              <a:gd name="connsiteX6857" fmla="*/ 2553913 w 10035679"/>
              <a:gd name="connsiteY6857" fmla="*/ 346557 h 5893281"/>
              <a:gd name="connsiteX6858" fmla="*/ 2549687 w 10035679"/>
              <a:gd name="connsiteY6858" fmla="*/ 344747 h 5893281"/>
              <a:gd name="connsiteX6859" fmla="*/ 2545460 w 10035679"/>
              <a:gd name="connsiteY6859" fmla="*/ 340519 h 5893281"/>
              <a:gd name="connsiteX6860" fmla="*/ 2539422 w 10035679"/>
              <a:gd name="connsiteY6860" fmla="*/ 340519 h 5893281"/>
              <a:gd name="connsiteX6861" fmla="*/ 2531573 w 10035679"/>
              <a:gd name="connsiteY6861" fmla="*/ 346557 h 5893281"/>
              <a:gd name="connsiteX6862" fmla="*/ 2521310 w 10035679"/>
              <a:gd name="connsiteY6862" fmla="*/ 358633 h 5893281"/>
              <a:gd name="connsiteX6863" fmla="*/ 2511045 w 10035679"/>
              <a:gd name="connsiteY6863" fmla="*/ 368895 h 5893281"/>
              <a:gd name="connsiteX6864" fmla="*/ 2503196 w 10035679"/>
              <a:gd name="connsiteY6864" fmla="*/ 379160 h 5893281"/>
              <a:gd name="connsiteX6865" fmla="*/ 2492933 w 10035679"/>
              <a:gd name="connsiteY6865" fmla="*/ 385197 h 5893281"/>
              <a:gd name="connsiteX6866" fmla="*/ 2454292 w 10035679"/>
              <a:gd name="connsiteY6866" fmla="*/ 397272 h 5893281"/>
              <a:gd name="connsiteX6867" fmla="*/ 2417463 w 10035679"/>
              <a:gd name="connsiteY6867" fmla="*/ 397272 h 5893281"/>
              <a:gd name="connsiteX6868" fmla="*/ 2383049 w 10035679"/>
              <a:gd name="connsiteY6868" fmla="*/ 388820 h 5893281"/>
              <a:gd name="connsiteX6869" fmla="*/ 2350446 w 10035679"/>
              <a:gd name="connsiteY6869" fmla="*/ 374329 h 5893281"/>
              <a:gd name="connsiteX6870" fmla="*/ 2346220 w 10035679"/>
              <a:gd name="connsiteY6870" fmla="*/ 374329 h 5893281"/>
              <a:gd name="connsiteX6871" fmla="*/ 2340181 w 10035679"/>
              <a:gd name="connsiteY6871" fmla="*/ 378557 h 5893281"/>
              <a:gd name="connsiteX6872" fmla="*/ 2329916 w 10035679"/>
              <a:gd name="connsiteY6872" fmla="*/ 382783 h 5893281"/>
              <a:gd name="connsiteX6873" fmla="*/ 2322069 w 10035679"/>
              <a:gd name="connsiteY6873" fmla="*/ 384594 h 5893281"/>
              <a:gd name="connsiteX6874" fmla="*/ 2316031 w 10035679"/>
              <a:gd name="connsiteY6874" fmla="*/ 388820 h 5893281"/>
              <a:gd name="connsiteX6875" fmla="*/ 2303955 w 10035679"/>
              <a:gd name="connsiteY6875" fmla="*/ 393046 h 5893281"/>
              <a:gd name="connsiteX6876" fmla="*/ 2297918 w 10035679"/>
              <a:gd name="connsiteY6876" fmla="*/ 374329 h 5893281"/>
              <a:gd name="connsiteX6877" fmla="*/ 2303955 w 10035679"/>
              <a:gd name="connsiteY6877" fmla="*/ 372518 h 5893281"/>
              <a:gd name="connsiteX6878" fmla="*/ 2308181 w 10035679"/>
              <a:gd name="connsiteY6878" fmla="*/ 368292 h 5893281"/>
              <a:gd name="connsiteX6879" fmla="*/ 2312409 w 10035679"/>
              <a:gd name="connsiteY6879" fmla="*/ 359840 h 5893281"/>
              <a:gd name="connsiteX6880" fmla="*/ 2291880 w 10035679"/>
              <a:gd name="connsiteY6880" fmla="*/ 359840 h 5893281"/>
              <a:gd name="connsiteX6881" fmla="*/ 2284033 w 10035679"/>
              <a:gd name="connsiteY6881" fmla="*/ 364066 h 5893281"/>
              <a:gd name="connsiteX6882" fmla="*/ 2273768 w 10035679"/>
              <a:gd name="connsiteY6882" fmla="*/ 368292 h 5893281"/>
              <a:gd name="connsiteX6883" fmla="*/ 2263503 w 10035679"/>
              <a:gd name="connsiteY6883" fmla="*/ 368292 h 5893281"/>
              <a:gd name="connsiteX6884" fmla="*/ 2251430 w 10035679"/>
              <a:gd name="connsiteY6884" fmla="*/ 368292 h 5893281"/>
              <a:gd name="connsiteX6885" fmla="*/ 2245391 w 10035679"/>
              <a:gd name="connsiteY6885" fmla="*/ 345952 h 5893281"/>
              <a:gd name="connsiteX6886" fmla="*/ 2251430 w 10035679"/>
              <a:gd name="connsiteY6886" fmla="*/ 344142 h 5893281"/>
              <a:gd name="connsiteX6887" fmla="*/ 2255656 w 10035679"/>
              <a:gd name="connsiteY6887" fmla="*/ 344142 h 5893281"/>
              <a:gd name="connsiteX6888" fmla="*/ 2259882 w 10035679"/>
              <a:gd name="connsiteY6888" fmla="*/ 344142 h 5893281"/>
              <a:gd name="connsiteX6889" fmla="*/ 2263825 w 10035679"/>
              <a:gd name="connsiteY6889" fmla="*/ 340198 h 5893281"/>
              <a:gd name="connsiteX6890" fmla="*/ 2265919 w 10035679"/>
              <a:gd name="connsiteY6890" fmla="*/ 339916 h 5893281"/>
              <a:gd name="connsiteX6891" fmla="*/ 2264108 w 10035679"/>
              <a:gd name="connsiteY6891" fmla="*/ 339916 h 5893281"/>
              <a:gd name="connsiteX6892" fmla="*/ 2263825 w 10035679"/>
              <a:gd name="connsiteY6892" fmla="*/ 340198 h 5893281"/>
              <a:gd name="connsiteX6893" fmla="*/ 2221241 w 10035679"/>
              <a:gd name="connsiteY6893" fmla="*/ 345952 h 5893281"/>
              <a:gd name="connsiteX6894" fmla="*/ 2217015 w 10035679"/>
              <a:gd name="connsiteY6894" fmla="*/ 335690 h 5893281"/>
              <a:gd name="connsiteX6895" fmla="*/ 2209165 w 10035679"/>
              <a:gd name="connsiteY6895" fmla="*/ 329651 h 5893281"/>
              <a:gd name="connsiteX6896" fmla="*/ 2207354 w 10035679"/>
              <a:gd name="connsiteY6896" fmla="*/ 325425 h 5893281"/>
              <a:gd name="connsiteX6897" fmla="*/ 2203129 w 10035679"/>
              <a:gd name="connsiteY6897" fmla="*/ 316973 h 5893281"/>
              <a:gd name="connsiteX6898" fmla="*/ 2195279 w 10035679"/>
              <a:gd name="connsiteY6898" fmla="*/ 306708 h 5893281"/>
              <a:gd name="connsiteX6899" fmla="*/ 2207354 w 10035679"/>
              <a:gd name="connsiteY6899" fmla="*/ 302482 h 5893281"/>
              <a:gd name="connsiteX6900" fmla="*/ 2213391 w 10035679"/>
              <a:gd name="connsiteY6900" fmla="*/ 302482 h 5893281"/>
              <a:gd name="connsiteX6901" fmla="*/ 2217619 w 10035679"/>
              <a:gd name="connsiteY6901" fmla="*/ 302482 h 5893281"/>
              <a:gd name="connsiteX6902" fmla="*/ 2221845 w 10035679"/>
              <a:gd name="connsiteY6902" fmla="*/ 302482 h 5893281"/>
              <a:gd name="connsiteX6903" fmla="*/ 2221845 w 10035679"/>
              <a:gd name="connsiteY6903" fmla="*/ 301879 h 5893281"/>
              <a:gd name="connsiteX6904" fmla="*/ 2223656 w 10035679"/>
              <a:gd name="connsiteY6904" fmla="*/ 297653 h 5893281"/>
              <a:gd name="connsiteX6905" fmla="*/ 2227882 w 10035679"/>
              <a:gd name="connsiteY6905" fmla="*/ 289201 h 5893281"/>
              <a:gd name="connsiteX6906" fmla="*/ 2213391 w 10035679"/>
              <a:gd name="connsiteY6906" fmla="*/ 287388 h 5893281"/>
              <a:gd name="connsiteX6907" fmla="*/ 2198902 w 10035679"/>
              <a:gd name="connsiteY6907" fmla="*/ 283162 h 5893281"/>
              <a:gd name="connsiteX6908" fmla="*/ 2192864 w 10035679"/>
              <a:gd name="connsiteY6908" fmla="*/ 274710 h 5893281"/>
              <a:gd name="connsiteX6909" fmla="*/ 2180789 w 10035679"/>
              <a:gd name="connsiteY6909" fmla="*/ 268671 h 5893281"/>
              <a:gd name="connsiteX6910" fmla="*/ 2188638 w 10035679"/>
              <a:gd name="connsiteY6910" fmla="*/ 268671 h 5893281"/>
              <a:gd name="connsiteX6911" fmla="*/ 2188638 w 10035679"/>
              <a:gd name="connsiteY6911" fmla="*/ 258409 h 5893281"/>
              <a:gd name="connsiteX6912" fmla="*/ 2223053 w 10035679"/>
              <a:gd name="connsiteY6912" fmla="*/ 264445 h 5893281"/>
              <a:gd name="connsiteX6913" fmla="*/ 2241165 w 10035679"/>
              <a:gd name="connsiteY6913" fmla="*/ 260219 h 5893281"/>
              <a:gd name="connsiteX6914" fmla="*/ 2255656 w 10035679"/>
              <a:gd name="connsiteY6914" fmla="*/ 254183 h 5893281"/>
              <a:gd name="connsiteX6915" fmla="*/ 2263503 w 10035679"/>
              <a:gd name="connsiteY6915" fmla="*/ 243918 h 5893281"/>
              <a:gd name="connsiteX6916" fmla="*/ 2273768 w 10035679"/>
              <a:gd name="connsiteY6916" fmla="*/ 229427 h 5893281"/>
              <a:gd name="connsiteX6917" fmla="*/ 2291880 w 10035679"/>
              <a:gd name="connsiteY6917" fmla="*/ 220975 h 5893281"/>
              <a:gd name="connsiteX6918" fmla="*/ 2312409 w 10035679"/>
              <a:gd name="connsiteY6918" fmla="*/ 214938 h 5893281"/>
              <a:gd name="connsiteX6919" fmla="*/ 2326898 w 10035679"/>
              <a:gd name="connsiteY6919" fmla="*/ 220975 h 5893281"/>
              <a:gd name="connsiteX6920" fmla="*/ 2345012 w 10035679"/>
              <a:gd name="connsiteY6920" fmla="*/ 229427 h 5893281"/>
              <a:gd name="connsiteX6921" fmla="*/ 2359501 w 10035679"/>
              <a:gd name="connsiteY6921" fmla="*/ 231240 h 5893281"/>
              <a:gd name="connsiteX6922" fmla="*/ 2375802 w 10035679"/>
              <a:gd name="connsiteY6922" fmla="*/ 229427 h 5893281"/>
              <a:gd name="connsiteX6923" fmla="*/ 2369765 w 10035679"/>
              <a:gd name="connsiteY6923" fmla="*/ 225201 h 5893281"/>
              <a:gd name="connsiteX6924" fmla="*/ 2361916 w 10035679"/>
              <a:gd name="connsiteY6924" fmla="*/ 220975 h 5893281"/>
              <a:gd name="connsiteX6925" fmla="*/ 2360106 w 10035679"/>
              <a:gd name="connsiteY6925" fmla="*/ 220975 h 5893281"/>
              <a:gd name="connsiteX6926" fmla="*/ 2360106 w 10035679"/>
              <a:gd name="connsiteY6926" fmla="*/ 217352 h 5893281"/>
              <a:gd name="connsiteX6927" fmla="*/ 2355879 w 10035679"/>
              <a:gd name="connsiteY6927" fmla="*/ 215541 h 5893281"/>
              <a:gd name="connsiteX6928" fmla="*/ 2355879 w 10035679"/>
              <a:gd name="connsiteY6928" fmla="*/ 207089 h 5893281"/>
              <a:gd name="connsiteX6929" fmla="*/ 2351654 w 10035679"/>
              <a:gd name="connsiteY6929" fmla="*/ 196824 h 5893281"/>
              <a:gd name="connsiteX6930" fmla="*/ 2361916 w 10035679"/>
              <a:gd name="connsiteY6930" fmla="*/ 192598 h 5893281"/>
              <a:gd name="connsiteX6931" fmla="*/ 2369765 w 10035679"/>
              <a:gd name="connsiteY6931" fmla="*/ 188372 h 5893281"/>
              <a:gd name="connsiteX6932" fmla="*/ 2375802 w 10035679"/>
              <a:gd name="connsiteY6932" fmla="*/ 188372 h 5893281"/>
              <a:gd name="connsiteX6933" fmla="*/ 2380031 w 10035679"/>
              <a:gd name="connsiteY6933" fmla="*/ 186562 h 5893281"/>
              <a:gd name="connsiteX6934" fmla="*/ 2387879 w 10035679"/>
              <a:gd name="connsiteY6934" fmla="*/ 182336 h 5893281"/>
              <a:gd name="connsiteX6935" fmla="*/ 2402370 w 10035679"/>
              <a:gd name="connsiteY6935" fmla="*/ 182336 h 5893281"/>
              <a:gd name="connsiteX6936" fmla="*/ 2408406 w 10035679"/>
              <a:gd name="connsiteY6936" fmla="*/ 186562 h 5893281"/>
              <a:gd name="connsiteX6937" fmla="*/ 2416256 w 10035679"/>
              <a:gd name="connsiteY6937" fmla="*/ 192598 h 5893281"/>
              <a:gd name="connsiteX6938" fmla="*/ 2422295 w 10035679"/>
              <a:gd name="connsiteY6938" fmla="*/ 196824 h 5893281"/>
              <a:gd name="connsiteX6939" fmla="*/ 2422295 w 10035679"/>
              <a:gd name="connsiteY6939" fmla="*/ 188372 h 5893281"/>
              <a:gd name="connsiteX6940" fmla="*/ 2418068 w 10035679"/>
              <a:gd name="connsiteY6940" fmla="*/ 186562 h 5893281"/>
              <a:gd name="connsiteX6941" fmla="*/ 2418068 w 10035679"/>
              <a:gd name="connsiteY6941" fmla="*/ 182336 h 5893281"/>
              <a:gd name="connsiteX6942" fmla="*/ 2418068 w 10035679"/>
              <a:gd name="connsiteY6942" fmla="*/ 178109 h 5893281"/>
              <a:gd name="connsiteX6943" fmla="*/ 2416256 w 10035679"/>
              <a:gd name="connsiteY6943" fmla="*/ 172071 h 5893281"/>
              <a:gd name="connsiteX6944" fmla="*/ 2426520 w 10035679"/>
              <a:gd name="connsiteY6944" fmla="*/ 167845 h 5893281"/>
              <a:gd name="connsiteX6945" fmla="*/ 2432557 w 10035679"/>
              <a:gd name="connsiteY6945" fmla="*/ 163619 h 5893281"/>
              <a:gd name="connsiteX6946" fmla="*/ 2444632 w 10035679"/>
              <a:gd name="connsiteY6946" fmla="*/ 157580 h 5893281"/>
              <a:gd name="connsiteX6947" fmla="*/ 2450671 w 10035679"/>
              <a:gd name="connsiteY6947" fmla="*/ 149128 h 5893281"/>
              <a:gd name="connsiteX6948" fmla="*/ 2454897 w 10035679"/>
              <a:gd name="connsiteY6948" fmla="*/ 149128 h 5893281"/>
              <a:gd name="connsiteX6949" fmla="*/ 2469386 w 10035679"/>
              <a:gd name="connsiteY6949" fmla="*/ 149128 h 5893281"/>
              <a:gd name="connsiteX6950" fmla="*/ 2479650 w 10035679"/>
              <a:gd name="connsiteY6950" fmla="*/ 153354 h 5893281"/>
              <a:gd name="connsiteX6951" fmla="*/ 2487500 w 10035679"/>
              <a:gd name="connsiteY6951" fmla="*/ 161806 h 5893281"/>
              <a:gd name="connsiteX6952" fmla="*/ 2499575 w 10035679"/>
              <a:gd name="connsiteY6952" fmla="*/ 161806 h 5893281"/>
              <a:gd name="connsiteX6953" fmla="*/ 2517687 w 10035679"/>
              <a:gd name="connsiteY6953" fmla="*/ 157580 h 5893281"/>
              <a:gd name="connsiteX6954" fmla="*/ 2525536 w 10035679"/>
              <a:gd name="connsiteY6954" fmla="*/ 132826 h 5893281"/>
              <a:gd name="connsiteX6955" fmla="*/ 2535801 w 10035679"/>
              <a:gd name="connsiteY6955" fmla="*/ 128600 h 5893281"/>
              <a:gd name="connsiteX6956" fmla="*/ 2546063 w 10035679"/>
              <a:gd name="connsiteY6956" fmla="*/ 128600 h 5893281"/>
              <a:gd name="connsiteX6957" fmla="*/ 2556328 w 10035679"/>
              <a:gd name="connsiteY6957" fmla="*/ 128600 h 5893281"/>
              <a:gd name="connsiteX6958" fmla="*/ 2564176 w 10035679"/>
              <a:gd name="connsiteY6958" fmla="*/ 132826 h 5893281"/>
              <a:gd name="connsiteX6959" fmla="*/ 2570214 w 10035679"/>
              <a:gd name="connsiteY6959" fmla="*/ 132826 h 5893281"/>
              <a:gd name="connsiteX6960" fmla="*/ 2584705 w 10035679"/>
              <a:gd name="connsiteY6960" fmla="*/ 110488 h 5893281"/>
              <a:gd name="connsiteX6961" fmla="*/ 2607043 w 10035679"/>
              <a:gd name="connsiteY6961" fmla="*/ 106260 h 5893281"/>
              <a:gd name="connsiteX6962" fmla="*/ 2621534 w 10035679"/>
              <a:gd name="connsiteY6962" fmla="*/ 114714 h 5893281"/>
              <a:gd name="connsiteX6963" fmla="*/ 2636025 w 10035679"/>
              <a:gd name="connsiteY6963" fmla="*/ 120751 h 5893281"/>
              <a:gd name="connsiteX6964" fmla="*/ 2650513 w 10035679"/>
              <a:gd name="connsiteY6964" fmla="*/ 124977 h 5893281"/>
              <a:gd name="connsiteX6965" fmla="*/ 2668627 w 10035679"/>
              <a:gd name="connsiteY6965" fmla="*/ 118941 h 5893281"/>
              <a:gd name="connsiteX6966" fmla="*/ 2692776 w 10035679"/>
              <a:gd name="connsiteY6966" fmla="*/ 104450 h 5893281"/>
              <a:gd name="connsiteX6967" fmla="*/ 6131772 w 10035679"/>
              <a:gd name="connsiteY6967" fmla="*/ 86338 h 5893281"/>
              <a:gd name="connsiteX6968" fmla="*/ 6146263 w 10035679"/>
              <a:gd name="connsiteY6968" fmla="*/ 90564 h 5893281"/>
              <a:gd name="connsiteX6969" fmla="*/ 6160754 w 10035679"/>
              <a:gd name="connsiteY6969" fmla="*/ 96600 h 5893281"/>
              <a:gd name="connsiteX6970" fmla="*/ 6166790 w 10035679"/>
              <a:gd name="connsiteY6970" fmla="*/ 105055 h 5893281"/>
              <a:gd name="connsiteX6971" fmla="*/ 6177055 w 10035679"/>
              <a:gd name="connsiteY6971" fmla="*/ 111091 h 5893281"/>
              <a:gd name="connsiteX6972" fmla="*/ 6189130 w 10035679"/>
              <a:gd name="connsiteY6972" fmla="*/ 119543 h 5893281"/>
              <a:gd name="connsiteX6973" fmla="*/ 6181281 w 10035679"/>
              <a:gd name="connsiteY6973" fmla="*/ 140071 h 5893281"/>
              <a:gd name="connsiteX6974" fmla="*/ 6138415 w 10035679"/>
              <a:gd name="connsiteY6974" fmla="*/ 164826 h 5893281"/>
              <a:gd name="connsiteX6975" fmla="*/ 6105811 w 10035679"/>
              <a:gd name="connsiteY6975" fmla="*/ 193806 h 5893281"/>
              <a:gd name="connsiteX6976" fmla="*/ 6077434 w 10035679"/>
              <a:gd name="connsiteY6976" fmla="*/ 230635 h 5893281"/>
              <a:gd name="connsiteX6977" fmla="*/ 6071397 w 10035679"/>
              <a:gd name="connsiteY6977" fmla="*/ 230635 h 5893281"/>
              <a:gd name="connsiteX6978" fmla="*/ 6071397 w 10035679"/>
              <a:gd name="connsiteY6978" fmla="*/ 222183 h 5893281"/>
              <a:gd name="connsiteX6979" fmla="*/ 6061132 w 10035679"/>
              <a:gd name="connsiteY6979" fmla="*/ 216146 h 5893281"/>
              <a:gd name="connsiteX6980" fmla="*/ 6053285 w 10035679"/>
              <a:gd name="connsiteY6980" fmla="*/ 207692 h 5893281"/>
              <a:gd name="connsiteX6981" fmla="*/ 6049059 w 10035679"/>
              <a:gd name="connsiteY6981" fmla="*/ 201655 h 5893281"/>
              <a:gd name="connsiteX6982" fmla="*/ 6043020 w 10035679"/>
              <a:gd name="connsiteY6982" fmla="*/ 193203 h 5893281"/>
              <a:gd name="connsiteX6983" fmla="*/ 6038794 w 10035679"/>
              <a:gd name="connsiteY6983" fmla="*/ 182938 h 5893281"/>
              <a:gd name="connsiteX6984" fmla="*/ 6046644 w 10035679"/>
              <a:gd name="connsiteY6984" fmla="*/ 168448 h 5893281"/>
              <a:gd name="connsiteX6985" fmla="*/ 6048454 w 10035679"/>
              <a:gd name="connsiteY6985" fmla="*/ 158185 h 5893281"/>
              <a:gd name="connsiteX6986" fmla="*/ 6052680 w 10035679"/>
              <a:gd name="connsiteY6986" fmla="*/ 139468 h 5893281"/>
              <a:gd name="connsiteX6987" fmla="*/ 6000153 w 10035679"/>
              <a:gd name="connsiteY6987" fmla="*/ 139468 h 5893281"/>
              <a:gd name="connsiteX6988" fmla="*/ 6000153 w 10035679"/>
              <a:gd name="connsiteY6988" fmla="*/ 124977 h 5893281"/>
              <a:gd name="connsiteX6989" fmla="*/ 6028530 w 10035679"/>
              <a:gd name="connsiteY6989" fmla="*/ 114714 h 5893281"/>
              <a:gd name="connsiteX6990" fmla="*/ 6056906 w 10035679"/>
              <a:gd name="connsiteY6990" fmla="*/ 106260 h 5893281"/>
              <a:gd name="connsiteX6991" fmla="*/ 6091322 w 10035679"/>
              <a:gd name="connsiteY6991" fmla="*/ 100224 h 5893281"/>
              <a:gd name="connsiteX6992" fmla="*/ 6095548 w 10035679"/>
              <a:gd name="connsiteY6992" fmla="*/ 110488 h 5893281"/>
              <a:gd name="connsiteX6993" fmla="*/ 6099774 w 10035679"/>
              <a:gd name="connsiteY6993" fmla="*/ 114714 h 5893281"/>
              <a:gd name="connsiteX6994" fmla="*/ 6099774 w 10035679"/>
              <a:gd name="connsiteY6994" fmla="*/ 118941 h 5893281"/>
              <a:gd name="connsiteX6995" fmla="*/ 6104000 w 10035679"/>
              <a:gd name="connsiteY6995" fmla="*/ 118941 h 5893281"/>
              <a:gd name="connsiteX6996" fmla="*/ 6104000 w 10035679"/>
              <a:gd name="connsiteY6996" fmla="*/ 120751 h 5893281"/>
              <a:gd name="connsiteX6997" fmla="*/ 6110039 w 10035679"/>
              <a:gd name="connsiteY6997" fmla="*/ 124977 h 5893281"/>
              <a:gd name="connsiteX6998" fmla="*/ 6114265 w 10035679"/>
              <a:gd name="connsiteY6998" fmla="*/ 114714 h 5893281"/>
              <a:gd name="connsiteX6999" fmla="*/ 6118491 w 10035679"/>
              <a:gd name="connsiteY6999" fmla="*/ 106260 h 5893281"/>
              <a:gd name="connsiteX7000" fmla="*/ 6120301 w 10035679"/>
              <a:gd name="connsiteY7000" fmla="*/ 100224 h 5893281"/>
              <a:gd name="connsiteX7001" fmla="*/ 6128151 w 10035679"/>
              <a:gd name="connsiteY7001" fmla="*/ 91772 h 5893281"/>
              <a:gd name="connsiteX7002" fmla="*/ 6218715 w 10035679"/>
              <a:gd name="connsiteY7002" fmla="*/ 47093 h 5893281"/>
              <a:gd name="connsiteX7003" fmla="*/ 6219318 w 10035679"/>
              <a:gd name="connsiteY7003" fmla="*/ 47093 h 5893281"/>
              <a:gd name="connsiteX7004" fmla="*/ 6227167 w 10035679"/>
              <a:gd name="connsiteY7004" fmla="*/ 48904 h 5893281"/>
              <a:gd name="connsiteX7005" fmla="*/ 6228978 w 10035679"/>
              <a:gd name="connsiteY7005" fmla="*/ 48904 h 5893281"/>
              <a:gd name="connsiteX7006" fmla="*/ 6233206 w 10035679"/>
              <a:gd name="connsiteY7006" fmla="*/ 53130 h 5893281"/>
              <a:gd name="connsiteX7007" fmla="*/ 6237430 w 10035679"/>
              <a:gd name="connsiteY7007" fmla="*/ 57356 h 5893281"/>
              <a:gd name="connsiteX7008" fmla="*/ 6241658 w 10035679"/>
              <a:gd name="connsiteY7008" fmla="*/ 63395 h 5893281"/>
              <a:gd name="connsiteX7009" fmla="*/ 6247694 w 10035679"/>
              <a:gd name="connsiteY7009" fmla="*/ 75470 h 5893281"/>
              <a:gd name="connsiteX7010" fmla="*/ 6255544 w 10035679"/>
              <a:gd name="connsiteY7010" fmla="*/ 85733 h 5893281"/>
              <a:gd name="connsiteX7011" fmla="*/ 6257354 w 10035679"/>
              <a:gd name="connsiteY7011" fmla="*/ 100224 h 5893281"/>
              <a:gd name="connsiteX7012" fmla="*/ 6241053 w 10035679"/>
              <a:gd name="connsiteY7012" fmla="*/ 100224 h 5893281"/>
              <a:gd name="connsiteX7013" fmla="*/ 6241053 w 10035679"/>
              <a:gd name="connsiteY7013" fmla="*/ 91772 h 5893281"/>
              <a:gd name="connsiteX7014" fmla="*/ 6233206 w 10035679"/>
              <a:gd name="connsiteY7014" fmla="*/ 85733 h 5893281"/>
              <a:gd name="connsiteX7015" fmla="*/ 6227167 w 10035679"/>
              <a:gd name="connsiteY7015" fmla="*/ 77281 h 5893281"/>
              <a:gd name="connsiteX7016" fmla="*/ 6222941 w 10035679"/>
              <a:gd name="connsiteY7016" fmla="*/ 71244 h 5893281"/>
              <a:gd name="connsiteX7017" fmla="*/ 6218715 w 10035679"/>
              <a:gd name="connsiteY7017" fmla="*/ 60979 h 5893281"/>
              <a:gd name="connsiteX7018" fmla="*/ 3775927 w 10035679"/>
              <a:gd name="connsiteY7018" fmla="*/ 39244 h 5893281"/>
              <a:gd name="connsiteX7019" fmla="*/ 3824832 w 10035679"/>
              <a:gd name="connsiteY7019" fmla="*/ 39244 h 5893281"/>
              <a:gd name="connsiteX7020" fmla="*/ 3875549 w 10035679"/>
              <a:gd name="connsiteY7020" fmla="*/ 47696 h 5893281"/>
              <a:gd name="connsiteX7021" fmla="*/ 3920226 w 10035679"/>
              <a:gd name="connsiteY7021" fmla="*/ 53735 h 5893281"/>
              <a:gd name="connsiteX7022" fmla="*/ 3960678 w 10035679"/>
              <a:gd name="connsiteY7022" fmla="*/ 63998 h 5893281"/>
              <a:gd name="connsiteX7023" fmla="*/ 4019242 w 10035679"/>
              <a:gd name="connsiteY7023" fmla="*/ 53735 h 5893281"/>
              <a:gd name="connsiteX7024" fmla="*/ 4027093 w 10035679"/>
              <a:gd name="connsiteY7024" fmla="*/ 62187 h 5893281"/>
              <a:gd name="connsiteX7025" fmla="*/ 4033129 w 10035679"/>
              <a:gd name="connsiteY7025" fmla="*/ 63998 h 5893281"/>
              <a:gd name="connsiteX7026" fmla="*/ 4040978 w 10035679"/>
              <a:gd name="connsiteY7026" fmla="*/ 76073 h 5893281"/>
              <a:gd name="connsiteX7027" fmla="*/ 4045205 w 10035679"/>
              <a:gd name="connsiteY7027" fmla="*/ 82112 h 5893281"/>
              <a:gd name="connsiteX7028" fmla="*/ 4051241 w 10035679"/>
              <a:gd name="connsiteY7028" fmla="*/ 86338 h 5893281"/>
              <a:gd name="connsiteX7029" fmla="*/ 4085657 w 10035679"/>
              <a:gd name="connsiteY7029" fmla="*/ 100827 h 5893281"/>
              <a:gd name="connsiteX7030" fmla="*/ 4126109 w 10035679"/>
              <a:gd name="connsiteY7030" fmla="*/ 111091 h 5893281"/>
              <a:gd name="connsiteX7031" fmla="*/ 4160523 w 10035679"/>
              <a:gd name="connsiteY7031" fmla="*/ 119543 h 5893281"/>
              <a:gd name="connsiteX7032" fmla="*/ 4160523 w 10035679"/>
              <a:gd name="connsiteY7032" fmla="*/ 134034 h 5893281"/>
              <a:gd name="connsiteX7033" fmla="*/ 4103770 w 10035679"/>
              <a:gd name="connsiteY7033" fmla="*/ 134034 h 5893281"/>
              <a:gd name="connsiteX7034" fmla="*/ 4079618 w 10035679"/>
              <a:gd name="connsiteY7034" fmla="*/ 121959 h 5893281"/>
              <a:gd name="connsiteX7035" fmla="*/ 4051241 w 10035679"/>
              <a:gd name="connsiteY7035" fmla="*/ 121959 h 5893281"/>
              <a:gd name="connsiteX7036" fmla="*/ 4018639 w 10035679"/>
              <a:gd name="connsiteY7036" fmla="*/ 126185 h 5893281"/>
              <a:gd name="connsiteX7037" fmla="*/ 3988451 w 10035679"/>
              <a:gd name="connsiteY7037" fmla="*/ 134637 h 5893281"/>
              <a:gd name="connsiteX7038" fmla="*/ 3988451 w 10035679"/>
              <a:gd name="connsiteY7038" fmla="*/ 150938 h 5893281"/>
              <a:gd name="connsiteX7039" fmla="*/ 4027093 w 10035679"/>
              <a:gd name="connsiteY7039" fmla="*/ 150938 h 5893281"/>
              <a:gd name="connsiteX7040" fmla="*/ 4055469 w 10035679"/>
              <a:gd name="connsiteY7040" fmla="*/ 144902 h 5893281"/>
              <a:gd name="connsiteX7041" fmla="*/ 4089883 w 10035679"/>
              <a:gd name="connsiteY7041" fmla="*/ 140676 h 5893281"/>
              <a:gd name="connsiteX7042" fmla="*/ 4132751 w 10035679"/>
              <a:gd name="connsiteY7042" fmla="*/ 140676 h 5893281"/>
              <a:gd name="connsiteX7043" fmla="*/ 4175617 w 10035679"/>
              <a:gd name="connsiteY7043" fmla="*/ 140676 h 5893281"/>
              <a:gd name="connsiteX7044" fmla="*/ 4208219 w 10035679"/>
              <a:gd name="connsiteY7044" fmla="*/ 140676 h 5893281"/>
              <a:gd name="connsiteX7045" fmla="*/ 4236595 w 10035679"/>
              <a:gd name="connsiteY7045" fmla="*/ 169655 h 5893281"/>
              <a:gd name="connsiteX7046" fmla="*/ 4271010 w 10035679"/>
              <a:gd name="connsiteY7046" fmla="*/ 190183 h 5893281"/>
              <a:gd name="connsiteX7047" fmla="*/ 4260746 w 10035679"/>
              <a:gd name="connsiteY7047" fmla="*/ 212523 h 5893281"/>
              <a:gd name="connsiteX7048" fmla="*/ 4240220 w 10035679"/>
              <a:gd name="connsiteY7048" fmla="*/ 227014 h 5893281"/>
              <a:gd name="connsiteX7049" fmla="*/ 4222107 w 10035679"/>
              <a:gd name="connsiteY7049" fmla="*/ 237276 h 5893281"/>
              <a:gd name="connsiteX7050" fmla="*/ 4197957 w 10035679"/>
              <a:gd name="connsiteY7050" fmla="*/ 245728 h 5893281"/>
              <a:gd name="connsiteX7051" fmla="*/ 4161127 w 10035679"/>
              <a:gd name="connsiteY7051" fmla="*/ 245728 h 5893281"/>
              <a:gd name="connsiteX7052" fmla="*/ 4128522 w 10035679"/>
              <a:gd name="connsiteY7052" fmla="*/ 255993 h 5893281"/>
              <a:gd name="connsiteX7053" fmla="*/ 4094109 w 10035679"/>
              <a:gd name="connsiteY7053" fmla="*/ 255993 h 5893281"/>
              <a:gd name="connsiteX7054" fmla="*/ 4055469 w 10035679"/>
              <a:gd name="connsiteY7054" fmla="*/ 251767 h 5893281"/>
              <a:gd name="connsiteX7055" fmla="*/ 4018639 w 10035679"/>
              <a:gd name="connsiteY7055" fmla="*/ 247541 h 5893281"/>
              <a:gd name="connsiteX7056" fmla="*/ 3984827 w 10035679"/>
              <a:gd name="connsiteY7056" fmla="*/ 247541 h 5893281"/>
              <a:gd name="connsiteX7057" fmla="*/ 3956450 w 10035679"/>
              <a:gd name="connsiteY7057" fmla="*/ 255993 h 5893281"/>
              <a:gd name="connsiteX7058" fmla="*/ 3934111 w 10035679"/>
              <a:gd name="connsiteY7058" fmla="*/ 276521 h 5893281"/>
              <a:gd name="connsiteX7059" fmla="*/ 4019242 w 10035679"/>
              <a:gd name="connsiteY7059" fmla="*/ 276521 h 5893281"/>
              <a:gd name="connsiteX7060" fmla="*/ 4045808 w 10035679"/>
              <a:gd name="connsiteY7060" fmla="*/ 270484 h 5893281"/>
              <a:gd name="connsiteX7061" fmla="*/ 4075997 w 10035679"/>
              <a:gd name="connsiteY7061" fmla="*/ 266258 h 5893281"/>
              <a:gd name="connsiteX7062" fmla="*/ 4112826 w 10035679"/>
              <a:gd name="connsiteY7062" fmla="*/ 270484 h 5893281"/>
              <a:gd name="connsiteX7063" fmla="*/ 4136976 w 10035679"/>
              <a:gd name="connsiteY7063" fmla="*/ 276521 h 5893281"/>
              <a:gd name="connsiteX7064" fmla="*/ 4143014 w 10035679"/>
              <a:gd name="connsiteY7064" fmla="*/ 303087 h 5893281"/>
              <a:gd name="connsiteX7065" fmla="*/ 4155088 w 10035679"/>
              <a:gd name="connsiteY7065" fmla="*/ 298861 h 5893281"/>
              <a:gd name="connsiteX7066" fmla="*/ 4171390 w 10035679"/>
              <a:gd name="connsiteY7066" fmla="*/ 288596 h 5893281"/>
              <a:gd name="connsiteX7067" fmla="*/ 4193731 w 10035679"/>
              <a:gd name="connsiteY7067" fmla="*/ 280144 h 5893281"/>
              <a:gd name="connsiteX7068" fmla="*/ 4214258 w 10035679"/>
              <a:gd name="connsiteY7068" fmla="*/ 275918 h 5893281"/>
              <a:gd name="connsiteX7069" fmla="*/ 4218483 w 10035679"/>
              <a:gd name="connsiteY7069" fmla="*/ 287993 h 5893281"/>
              <a:gd name="connsiteX7070" fmla="*/ 4222709 w 10035679"/>
              <a:gd name="connsiteY7070" fmla="*/ 294030 h 5893281"/>
              <a:gd name="connsiteX7071" fmla="*/ 4226936 w 10035679"/>
              <a:gd name="connsiteY7071" fmla="*/ 298256 h 5893281"/>
              <a:gd name="connsiteX7072" fmla="*/ 4232974 w 10035679"/>
              <a:gd name="connsiteY7072" fmla="*/ 302482 h 5893281"/>
              <a:gd name="connsiteX7073" fmla="*/ 4240821 w 10035679"/>
              <a:gd name="connsiteY7073" fmla="*/ 308521 h 5893281"/>
              <a:gd name="connsiteX7074" fmla="*/ 4208219 w 10035679"/>
              <a:gd name="connsiteY7074" fmla="*/ 369500 h 5893281"/>
              <a:gd name="connsiteX7075" fmla="*/ 4222709 w 10035679"/>
              <a:gd name="connsiteY7075" fmla="*/ 369500 h 5893281"/>
              <a:gd name="connsiteX7076" fmla="*/ 4246860 w 10035679"/>
              <a:gd name="connsiteY7076" fmla="*/ 355009 h 5893281"/>
              <a:gd name="connsiteX7077" fmla="*/ 4279463 w 10035679"/>
              <a:gd name="connsiteY7077" fmla="*/ 336292 h 5893281"/>
              <a:gd name="connsiteX7078" fmla="*/ 4318102 w 10035679"/>
              <a:gd name="connsiteY7078" fmla="*/ 321804 h 5893281"/>
              <a:gd name="connsiteX7079" fmla="*/ 4360969 w 10035679"/>
              <a:gd name="connsiteY7079" fmla="*/ 307313 h 5893281"/>
              <a:gd name="connsiteX7080" fmla="*/ 4407458 w 10035679"/>
              <a:gd name="connsiteY7080" fmla="*/ 297048 h 5893281"/>
              <a:gd name="connsiteX7081" fmla="*/ 4447909 w 10035679"/>
              <a:gd name="connsiteY7081" fmla="*/ 297048 h 5893281"/>
              <a:gd name="connsiteX7082" fmla="*/ 4488361 w 10035679"/>
              <a:gd name="connsiteY7082" fmla="*/ 301274 h 5893281"/>
              <a:gd name="connsiteX7083" fmla="*/ 4516736 w 10035679"/>
              <a:gd name="connsiteY7083" fmla="*/ 317576 h 5893281"/>
              <a:gd name="connsiteX7084" fmla="*/ 4533038 w 10035679"/>
              <a:gd name="connsiteY7084" fmla="*/ 346557 h 5893281"/>
              <a:gd name="connsiteX7085" fmla="*/ 4545113 w 10035679"/>
              <a:gd name="connsiteY7085" fmla="*/ 346557 h 5893281"/>
              <a:gd name="connsiteX7086" fmla="*/ 4545113 w 10035679"/>
              <a:gd name="connsiteY7086" fmla="*/ 350783 h 5893281"/>
              <a:gd name="connsiteX7087" fmla="*/ 4540886 w 10035679"/>
              <a:gd name="connsiteY7087" fmla="*/ 355009 h 5893281"/>
              <a:gd name="connsiteX7088" fmla="*/ 4536661 w 10035679"/>
              <a:gd name="connsiteY7088" fmla="*/ 355009 h 5893281"/>
              <a:gd name="connsiteX7089" fmla="*/ 4532435 w 10035679"/>
              <a:gd name="connsiteY7089" fmla="*/ 355009 h 5893281"/>
              <a:gd name="connsiteX7090" fmla="*/ 4526396 w 10035679"/>
              <a:gd name="connsiteY7090" fmla="*/ 361048 h 5893281"/>
              <a:gd name="connsiteX7091" fmla="*/ 4516134 w 10035679"/>
              <a:gd name="connsiteY7091" fmla="*/ 365274 h 5893281"/>
              <a:gd name="connsiteX7092" fmla="*/ 4504061 w 10035679"/>
              <a:gd name="connsiteY7092" fmla="*/ 369500 h 5893281"/>
              <a:gd name="connsiteX7093" fmla="*/ 4489570 w 10035679"/>
              <a:gd name="connsiteY7093" fmla="*/ 373726 h 5893281"/>
              <a:gd name="connsiteX7094" fmla="*/ 4479305 w 10035679"/>
              <a:gd name="connsiteY7094" fmla="*/ 375537 h 5893281"/>
              <a:gd name="connsiteX7095" fmla="*/ 4455155 w 10035679"/>
              <a:gd name="connsiteY7095" fmla="*/ 414781 h 5893281"/>
              <a:gd name="connsiteX7096" fmla="*/ 4408666 w 10035679"/>
              <a:gd name="connsiteY7096" fmla="*/ 443763 h 5893281"/>
              <a:gd name="connsiteX7097" fmla="*/ 4356141 w 10035679"/>
              <a:gd name="connsiteY7097" fmla="*/ 462478 h 5893281"/>
              <a:gd name="connsiteX7098" fmla="*/ 4293349 w 10035679"/>
              <a:gd name="connsiteY7098" fmla="*/ 472742 h 5893281"/>
              <a:gd name="connsiteX7099" fmla="*/ 4293349 w 10035679"/>
              <a:gd name="connsiteY7099" fmla="*/ 484818 h 5893281"/>
              <a:gd name="connsiteX7100" fmla="*/ 4293349 w 10035679"/>
              <a:gd name="connsiteY7100" fmla="*/ 490854 h 5893281"/>
              <a:gd name="connsiteX7101" fmla="*/ 4293349 w 10035679"/>
              <a:gd name="connsiteY7101" fmla="*/ 495082 h 5893281"/>
              <a:gd name="connsiteX7102" fmla="*/ 4289123 w 10035679"/>
              <a:gd name="connsiteY7102" fmla="*/ 499308 h 5893281"/>
              <a:gd name="connsiteX7103" fmla="*/ 4293349 w 10035679"/>
              <a:gd name="connsiteY7103" fmla="*/ 501119 h 5893281"/>
              <a:gd name="connsiteX7104" fmla="*/ 4293349 w 10035679"/>
              <a:gd name="connsiteY7104" fmla="*/ 505345 h 5893281"/>
              <a:gd name="connsiteX7105" fmla="*/ 4299388 w 10035679"/>
              <a:gd name="connsiteY7105" fmla="*/ 513797 h 5893281"/>
              <a:gd name="connsiteX7106" fmla="*/ 4309651 w 10035679"/>
              <a:gd name="connsiteY7106" fmla="*/ 519836 h 5893281"/>
              <a:gd name="connsiteX7107" fmla="*/ 4317500 w 10035679"/>
              <a:gd name="connsiteY7107" fmla="*/ 524062 h 5893281"/>
              <a:gd name="connsiteX7108" fmla="*/ 4323536 w 10035679"/>
              <a:gd name="connsiteY7108" fmla="*/ 530099 h 5893281"/>
              <a:gd name="connsiteX7109" fmla="*/ 4331384 w 10035679"/>
              <a:gd name="connsiteY7109" fmla="*/ 534327 h 5893281"/>
              <a:gd name="connsiteX7110" fmla="*/ 4337423 w 10035679"/>
              <a:gd name="connsiteY7110" fmla="*/ 544589 h 5893281"/>
              <a:gd name="connsiteX7111" fmla="*/ 4331384 w 10035679"/>
              <a:gd name="connsiteY7111" fmla="*/ 559080 h 5893281"/>
              <a:gd name="connsiteX7112" fmla="*/ 4323536 w 10035679"/>
              <a:gd name="connsiteY7112" fmla="*/ 591683 h 5893281"/>
              <a:gd name="connsiteX7113" fmla="*/ 4317500 w 10035679"/>
              <a:gd name="connsiteY7113" fmla="*/ 630927 h 5893281"/>
              <a:gd name="connsiteX7114" fmla="*/ 4309651 w 10035679"/>
              <a:gd name="connsiteY7114" fmla="*/ 670172 h 5893281"/>
              <a:gd name="connsiteX7115" fmla="*/ 4309651 w 10035679"/>
              <a:gd name="connsiteY7115" fmla="*/ 702774 h 5893281"/>
              <a:gd name="connsiteX7116" fmla="*/ 4317500 w 10035679"/>
              <a:gd name="connsiteY7116" fmla="*/ 698548 h 5893281"/>
              <a:gd name="connsiteX7117" fmla="*/ 4323536 w 10035679"/>
              <a:gd name="connsiteY7117" fmla="*/ 698548 h 5893281"/>
              <a:gd name="connsiteX7118" fmla="*/ 4327764 w 10035679"/>
              <a:gd name="connsiteY7118" fmla="*/ 698548 h 5893281"/>
              <a:gd name="connsiteX7119" fmla="*/ 4335612 w 10035679"/>
              <a:gd name="connsiteY7119" fmla="*/ 698548 h 5893281"/>
              <a:gd name="connsiteX7120" fmla="*/ 4337423 w 10035679"/>
              <a:gd name="connsiteY7120" fmla="*/ 698548 h 5893281"/>
              <a:gd name="connsiteX7121" fmla="*/ 4349498 w 10035679"/>
              <a:gd name="connsiteY7121" fmla="*/ 702774 h 5893281"/>
              <a:gd name="connsiteX7122" fmla="*/ 4345274 w 10035679"/>
              <a:gd name="connsiteY7122" fmla="*/ 713037 h 5893281"/>
              <a:gd name="connsiteX7123" fmla="*/ 4345274 w 10035679"/>
              <a:gd name="connsiteY7123" fmla="*/ 717265 h 5893281"/>
              <a:gd name="connsiteX7124" fmla="*/ 4345274 w 10035679"/>
              <a:gd name="connsiteY7124" fmla="*/ 725717 h 5893281"/>
              <a:gd name="connsiteX7125" fmla="*/ 4345274 w 10035679"/>
              <a:gd name="connsiteY7125" fmla="*/ 727528 h 5893281"/>
              <a:gd name="connsiteX7126" fmla="*/ 4345274 w 10035679"/>
              <a:gd name="connsiteY7126" fmla="*/ 735980 h 5893281"/>
              <a:gd name="connsiteX7127" fmla="*/ 4349498 w 10035679"/>
              <a:gd name="connsiteY7127" fmla="*/ 750471 h 5893281"/>
              <a:gd name="connsiteX7128" fmla="*/ 4337423 w 10035679"/>
              <a:gd name="connsiteY7128" fmla="*/ 750471 h 5893281"/>
              <a:gd name="connsiteX7129" fmla="*/ 4337423 w 10035679"/>
              <a:gd name="connsiteY7129" fmla="*/ 756509 h 5893281"/>
              <a:gd name="connsiteX7130" fmla="*/ 4331384 w 10035679"/>
              <a:gd name="connsiteY7130" fmla="*/ 754697 h 5893281"/>
              <a:gd name="connsiteX7131" fmla="*/ 4323536 w 10035679"/>
              <a:gd name="connsiteY7131" fmla="*/ 746245 h 5893281"/>
              <a:gd name="connsiteX7132" fmla="*/ 4321726 w 10035679"/>
              <a:gd name="connsiteY7132" fmla="*/ 742019 h 5893281"/>
              <a:gd name="connsiteX7133" fmla="*/ 4313876 w 10035679"/>
              <a:gd name="connsiteY7133" fmla="*/ 740208 h 5893281"/>
              <a:gd name="connsiteX7134" fmla="*/ 4307839 w 10035679"/>
              <a:gd name="connsiteY7134" fmla="*/ 735980 h 5893281"/>
              <a:gd name="connsiteX7135" fmla="*/ 4293349 w 10035679"/>
              <a:gd name="connsiteY7135" fmla="*/ 735980 h 5893281"/>
              <a:gd name="connsiteX7136" fmla="*/ 4285500 w 10035679"/>
              <a:gd name="connsiteY7136" fmla="*/ 740208 h 5893281"/>
              <a:gd name="connsiteX7137" fmla="*/ 4279463 w 10035679"/>
              <a:gd name="connsiteY7137" fmla="*/ 742019 h 5893281"/>
              <a:gd name="connsiteX7138" fmla="*/ 4271614 w 10035679"/>
              <a:gd name="connsiteY7138" fmla="*/ 746245 h 5893281"/>
              <a:gd name="connsiteX7139" fmla="*/ 4267388 w 10035679"/>
              <a:gd name="connsiteY7139" fmla="*/ 750471 h 5893281"/>
              <a:gd name="connsiteX7140" fmla="*/ 4261349 w 10035679"/>
              <a:gd name="connsiteY7140" fmla="*/ 754697 h 5893281"/>
              <a:gd name="connsiteX7141" fmla="*/ 4257124 w 10035679"/>
              <a:gd name="connsiteY7141" fmla="*/ 760736 h 5893281"/>
              <a:gd name="connsiteX7142" fmla="*/ 4252897 w 10035679"/>
              <a:gd name="connsiteY7142" fmla="*/ 775224 h 5893281"/>
              <a:gd name="connsiteX7143" fmla="*/ 4299388 w 10035679"/>
              <a:gd name="connsiteY7143" fmla="*/ 789715 h 5893281"/>
              <a:gd name="connsiteX7144" fmla="*/ 4309651 w 10035679"/>
              <a:gd name="connsiteY7144" fmla="*/ 853110 h 5893281"/>
              <a:gd name="connsiteX7145" fmla="*/ 4299388 w 10035679"/>
              <a:gd name="connsiteY7145" fmla="*/ 853110 h 5893281"/>
              <a:gd name="connsiteX7146" fmla="*/ 4293349 w 10035679"/>
              <a:gd name="connsiteY7146" fmla="*/ 853110 h 5893281"/>
              <a:gd name="connsiteX7147" fmla="*/ 4285500 w 10035679"/>
              <a:gd name="connsiteY7147" fmla="*/ 857336 h 5893281"/>
              <a:gd name="connsiteX7148" fmla="*/ 4279463 w 10035679"/>
              <a:gd name="connsiteY7148" fmla="*/ 861562 h 5893281"/>
              <a:gd name="connsiteX7149" fmla="*/ 4279463 w 10035679"/>
              <a:gd name="connsiteY7149" fmla="*/ 876053 h 5893281"/>
              <a:gd name="connsiteX7150" fmla="*/ 4295764 w 10035679"/>
              <a:gd name="connsiteY7150" fmla="*/ 886316 h 5893281"/>
              <a:gd name="connsiteX7151" fmla="*/ 4307839 w 10035679"/>
              <a:gd name="connsiteY7151" fmla="*/ 900807 h 5893281"/>
              <a:gd name="connsiteX7152" fmla="*/ 4313876 w 10035679"/>
              <a:gd name="connsiteY7152" fmla="*/ 919524 h 5893281"/>
              <a:gd name="connsiteX7153" fmla="*/ 4318102 w 10035679"/>
              <a:gd name="connsiteY7153" fmla="*/ 948503 h 5893281"/>
              <a:gd name="connsiteX7154" fmla="*/ 4299991 w 10035679"/>
              <a:gd name="connsiteY7154" fmla="*/ 948503 h 5893281"/>
              <a:gd name="connsiteX7155" fmla="*/ 4295764 w 10035679"/>
              <a:gd name="connsiteY7155" fmla="*/ 948503 h 5893281"/>
              <a:gd name="connsiteX7156" fmla="*/ 4285500 w 10035679"/>
              <a:gd name="connsiteY7156" fmla="*/ 944277 h 5893281"/>
              <a:gd name="connsiteX7157" fmla="*/ 4279463 w 10035679"/>
              <a:gd name="connsiteY7157" fmla="*/ 948503 h 5893281"/>
              <a:gd name="connsiteX7158" fmla="*/ 4267388 w 10035679"/>
              <a:gd name="connsiteY7158" fmla="*/ 948503 h 5893281"/>
              <a:gd name="connsiteX7159" fmla="*/ 4261349 w 10035679"/>
              <a:gd name="connsiteY7159" fmla="*/ 954542 h 5893281"/>
              <a:gd name="connsiteX7160" fmla="*/ 4253502 w 10035679"/>
              <a:gd name="connsiteY7160" fmla="*/ 962994 h 5893281"/>
              <a:gd name="connsiteX7161" fmla="*/ 4265577 w 10035679"/>
              <a:gd name="connsiteY7161" fmla="*/ 969033 h 5893281"/>
              <a:gd name="connsiteX7162" fmla="*/ 4271614 w 10035679"/>
              <a:gd name="connsiteY7162" fmla="*/ 973259 h 5893281"/>
              <a:gd name="connsiteX7163" fmla="*/ 4275840 w 10035679"/>
              <a:gd name="connsiteY7163" fmla="*/ 977485 h 5893281"/>
              <a:gd name="connsiteX7164" fmla="*/ 4280067 w 10035679"/>
              <a:gd name="connsiteY7164" fmla="*/ 979296 h 5893281"/>
              <a:gd name="connsiteX7165" fmla="*/ 4281878 w 10035679"/>
              <a:gd name="connsiteY7165" fmla="*/ 991371 h 5893281"/>
              <a:gd name="connsiteX7166" fmla="*/ 4286105 w 10035679"/>
              <a:gd name="connsiteY7166" fmla="*/ 1001635 h 5893281"/>
              <a:gd name="connsiteX7167" fmla="*/ 4281878 w 10035679"/>
              <a:gd name="connsiteY7167" fmla="*/ 1005862 h 5893281"/>
              <a:gd name="connsiteX7168" fmla="*/ 4281878 w 10035679"/>
              <a:gd name="connsiteY7168" fmla="*/ 1007672 h 5893281"/>
              <a:gd name="connsiteX7169" fmla="*/ 4280067 w 10035679"/>
              <a:gd name="connsiteY7169" fmla="*/ 1011898 h 5893281"/>
              <a:gd name="connsiteX7170" fmla="*/ 4280067 w 10035679"/>
              <a:gd name="connsiteY7170" fmla="*/ 1020351 h 5893281"/>
              <a:gd name="connsiteX7171" fmla="*/ 4250484 w 10035679"/>
              <a:gd name="connsiteY7171" fmla="*/ 1020351 h 5893281"/>
              <a:gd name="connsiteX7172" fmla="*/ 4222107 w 10035679"/>
              <a:gd name="connsiteY7172" fmla="*/ 1026389 h 5893281"/>
              <a:gd name="connsiteX7173" fmla="*/ 4199767 w 10035679"/>
              <a:gd name="connsiteY7173" fmla="*/ 1034841 h 5893281"/>
              <a:gd name="connsiteX7174" fmla="*/ 4207616 w 10035679"/>
              <a:gd name="connsiteY7174" fmla="*/ 1034841 h 5893281"/>
              <a:gd name="connsiteX7175" fmla="*/ 4217879 w 10035679"/>
              <a:gd name="connsiteY7175" fmla="*/ 1040880 h 5893281"/>
              <a:gd name="connsiteX7176" fmla="*/ 4225728 w 10035679"/>
              <a:gd name="connsiteY7176" fmla="*/ 1045106 h 5893281"/>
              <a:gd name="connsiteX7177" fmla="*/ 4231766 w 10035679"/>
              <a:gd name="connsiteY7177" fmla="*/ 1045106 h 5893281"/>
              <a:gd name="connsiteX7178" fmla="*/ 4239616 w 10035679"/>
              <a:gd name="connsiteY7178" fmla="*/ 1049332 h 5893281"/>
              <a:gd name="connsiteX7179" fmla="*/ 4245653 w 10035679"/>
              <a:gd name="connsiteY7179" fmla="*/ 1055369 h 5893281"/>
              <a:gd name="connsiteX7180" fmla="*/ 4251691 w 10035679"/>
              <a:gd name="connsiteY7180" fmla="*/ 1065634 h 5893281"/>
              <a:gd name="connsiteX7181" fmla="*/ 4239616 w 10035679"/>
              <a:gd name="connsiteY7181" fmla="*/ 1084351 h 5893281"/>
              <a:gd name="connsiteX7182" fmla="*/ 4231766 w 10035679"/>
              <a:gd name="connsiteY7182" fmla="*/ 1106691 h 5893281"/>
              <a:gd name="connsiteX7183" fmla="*/ 4221502 w 10035679"/>
              <a:gd name="connsiteY7183" fmla="*/ 1131444 h 5893281"/>
              <a:gd name="connsiteX7184" fmla="*/ 4217276 w 10035679"/>
              <a:gd name="connsiteY7184" fmla="*/ 1121181 h 5893281"/>
              <a:gd name="connsiteX7185" fmla="*/ 4211240 w 10035679"/>
              <a:gd name="connsiteY7185" fmla="*/ 1112729 h 5893281"/>
              <a:gd name="connsiteX7186" fmla="*/ 4207012 w 10035679"/>
              <a:gd name="connsiteY7186" fmla="*/ 1108503 h 5893281"/>
              <a:gd name="connsiteX7187" fmla="*/ 4199164 w 10035679"/>
              <a:gd name="connsiteY7187" fmla="*/ 1108503 h 5893281"/>
              <a:gd name="connsiteX7188" fmla="*/ 4188899 w 10035679"/>
              <a:gd name="connsiteY7188" fmla="*/ 1106691 h 5893281"/>
              <a:gd name="connsiteX7189" fmla="*/ 4174409 w 10035679"/>
              <a:gd name="connsiteY7189" fmla="*/ 1106691 h 5893281"/>
              <a:gd name="connsiteX7190" fmla="*/ 4174409 w 10035679"/>
              <a:gd name="connsiteY7190" fmla="*/ 1112729 h 5893281"/>
              <a:gd name="connsiteX7191" fmla="*/ 4182258 w 10035679"/>
              <a:gd name="connsiteY7191" fmla="*/ 1112729 h 5893281"/>
              <a:gd name="connsiteX7192" fmla="*/ 4206408 w 10035679"/>
              <a:gd name="connsiteY7192" fmla="*/ 1137483 h 5893281"/>
              <a:gd name="connsiteX7193" fmla="*/ 4226936 w 10035679"/>
              <a:gd name="connsiteY7193" fmla="*/ 1166462 h 5893281"/>
              <a:gd name="connsiteX7194" fmla="*/ 4239012 w 10035679"/>
              <a:gd name="connsiteY7194" fmla="*/ 1203293 h 5893281"/>
              <a:gd name="connsiteX7195" fmla="*/ 4245048 w 10035679"/>
              <a:gd name="connsiteY7195" fmla="*/ 1246158 h 5893281"/>
              <a:gd name="connsiteX7196" fmla="*/ 4239012 w 10035679"/>
              <a:gd name="connsiteY7196" fmla="*/ 1246158 h 5893281"/>
              <a:gd name="connsiteX7197" fmla="*/ 4239012 w 10035679"/>
              <a:gd name="connsiteY7197" fmla="*/ 1256424 h 5893281"/>
              <a:gd name="connsiteX7198" fmla="*/ 4182258 w 10035679"/>
              <a:gd name="connsiteY7198" fmla="*/ 1262461 h 5893281"/>
              <a:gd name="connsiteX7199" fmla="*/ 4182258 w 10035679"/>
              <a:gd name="connsiteY7199" fmla="*/ 1223216 h 5893281"/>
              <a:gd name="connsiteX7200" fmla="*/ 4174409 w 10035679"/>
              <a:gd name="connsiteY7200" fmla="*/ 1217180 h 5893281"/>
              <a:gd name="connsiteX7201" fmla="*/ 4168373 w 10035679"/>
              <a:gd name="connsiteY7201" fmla="*/ 1212953 h 5893281"/>
              <a:gd name="connsiteX7202" fmla="*/ 4164145 w 10035679"/>
              <a:gd name="connsiteY7202" fmla="*/ 1208727 h 5893281"/>
              <a:gd name="connsiteX7203" fmla="*/ 4153881 w 10035679"/>
              <a:gd name="connsiteY7203" fmla="*/ 1202687 h 5893281"/>
              <a:gd name="connsiteX7204" fmla="*/ 4141806 w 10035679"/>
              <a:gd name="connsiteY7204" fmla="*/ 1198461 h 5893281"/>
              <a:gd name="connsiteX7205" fmla="*/ 4125504 w 10035679"/>
              <a:gd name="connsiteY7205" fmla="*/ 1208727 h 5893281"/>
              <a:gd name="connsiteX7206" fmla="*/ 4103167 w 10035679"/>
              <a:gd name="connsiteY7206" fmla="*/ 1217180 h 5893281"/>
              <a:gd name="connsiteX7207" fmla="*/ 4079015 w 10035679"/>
              <a:gd name="connsiteY7207" fmla="*/ 1218991 h 5893281"/>
              <a:gd name="connsiteX7208" fmla="*/ 4056675 w 10035679"/>
              <a:gd name="connsiteY7208" fmla="*/ 1227442 h 5893281"/>
              <a:gd name="connsiteX7209" fmla="*/ 4044601 w 10035679"/>
              <a:gd name="connsiteY7209" fmla="*/ 1237705 h 5893281"/>
              <a:gd name="connsiteX7210" fmla="*/ 4056675 w 10035679"/>
              <a:gd name="connsiteY7210" fmla="*/ 1237705 h 5893281"/>
              <a:gd name="connsiteX7211" fmla="*/ 4074789 w 10035679"/>
              <a:gd name="connsiteY7211" fmla="*/ 1237705 h 5893281"/>
              <a:gd name="connsiteX7212" fmla="*/ 4103167 w 10035679"/>
              <a:gd name="connsiteY7212" fmla="*/ 1233480 h 5893281"/>
              <a:gd name="connsiteX7213" fmla="*/ 4135769 w 10035679"/>
              <a:gd name="connsiteY7213" fmla="*/ 1231668 h 5893281"/>
              <a:gd name="connsiteX7214" fmla="*/ 4135769 w 10035679"/>
              <a:gd name="connsiteY7214" fmla="*/ 1246158 h 5893281"/>
              <a:gd name="connsiteX7215" fmla="*/ 4064524 w 10035679"/>
              <a:gd name="connsiteY7215" fmla="*/ 1270914 h 5893281"/>
              <a:gd name="connsiteX7216" fmla="*/ 4064524 w 10035679"/>
              <a:gd name="connsiteY7216" fmla="*/ 1276952 h 5893281"/>
              <a:gd name="connsiteX7217" fmla="*/ 4082638 w 10035679"/>
              <a:gd name="connsiteY7217" fmla="*/ 1276952 h 5893281"/>
              <a:gd name="connsiteX7218" fmla="*/ 4092901 w 10035679"/>
              <a:gd name="connsiteY7218" fmla="*/ 1275142 h 5893281"/>
              <a:gd name="connsiteX7219" fmla="*/ 4107391 w 10035679"/>
              <a:gd name="connsiteY7219" fmla="*/ 1270914 h 5893281"/>
              <a:gd name="connsiteX7220" fmla="*/ 4121882 w 10035679"/>
              <a:gd name="connsiteY7220" fmla="*/ 1266688 h 5893281"/>
              <a:gd name="connsiteX7221" fmla="*/ 4136373 w 10035679"/>
              <a:gd name="connsiteY7221" fmla="*/ 1262461 h 5893281"/>
              <a:gd name="connsiteX7222" fmla="*/ 4140598 w 10035679"/>
              <a:gd name="connsiteY7222" fmla="*/ 1281178 h 5893281"/>
              <a:gd name="connsiteX7223" fmla="*/ 4155088 w 10035679"/>
              <a:gd name="connsiteY7223" fmla="*/ 1289630 h 5893281"/>
              <a:gd name="connsiteX7224" fmla="*/ 4169580 w 10035679"/>
              <a:gd name="connsiteY7224" fmla="*/ 1291443 h 5893281"/>
              <a:gd name="connsiteX7225" fmla="*/ 4193731 w 10035679"/>
              <a:gd name="connsiteY7225" fmla="*/ 1289630 h 5893281"/>
              <a:gd name="connsiteX7226" fmla="*/ 4222107 w 10035679"/>
              <a:gd name="connsiteY7226" fmla="*/ 1289630 h 5893281"/>
              <a:gd name="connsiteX7227" fmla="*/ 4222107 w 10035679"/>
              <a:gd name="connsiteY7227" fmla="*/ 1295668 h 5893281"/>
              <a:gd name="connsiteX7228" fmla="*/ 4214258 w 10035679"/>
              <a:gd name="connsiteY7228" fmla="*/ 1295668 h 5893281"/>
              <a:gd name="connsiteX7229" fmla="*/ 4175617 w 10035679"/>
              <a:gd name="connsiteY7229" fmla="*/ 1332497 h 5893281"/>
              <a:gd name="connsiteX7230" fmla="*/ 4132751 w 10035679"/>
              <a:gd name="connsiteY7230" fmla="*/ 1367515 h 5893281"/>
              <a:gd name="connsiteX7231" fmla="*/ 4089883 w 10035679"/>
              <a:gd name="connsiteY7231" fmla="*/ 1396496 h 5893281"/>
              <a:gd name="connsiteX7232" fmla="*/ 4040978 w 10035679"/>
              <a:gd name="connsiteY7232" fmla="*/ 1421250 h 5893281"/>
              <a:gd name="connsiteX7233" fmla="*/ 3988451 w 10035679"/>
              <a:gd name="connsiteY7233" fmla="*/ 1431515 h 5893281"/>
              <a:gd name="connsiteX7234" fmla="*/ 3927471 w 10035679"/>
              <a:gd name="connsiteY7234" fmla="*/ 1429704 h 5893281"/>
              <a:gd name="connsiteX7235" fmla="*/ 3927471 w 10035679"/>
              <a:gd name="connsiteY7235" fmla="*/ 1439967 h 5893281"/>
              <a:gd name="connsiteX7236" fmla="*/ 3927471 w 10035679"/>
              <a:gd name="connsiteY7236" fmla="*/ 1450231 h 5893281"/>
              <a:gd name="connsiteX7237" fmla="*/ 3923244 w 10035679"/>
              <a:gd name="connsiteY7237" fmla="*/ 1458684 h 5893281"/>
              <a:gd name="connsiteX7238" fmla="*/ 3919019 w 10035679"/>
              <a:gd name="connsiteY7238" fmla="*/ 1460495 h 5893281"/>
              <a:gd name="connsiteX7239" fmla="*/ 3917206 w 10035679"/>
              <a:gd name="connsiteY7239" fmla="*/ 1460495 h 5893281"/>
              <a:gd name="connsiteX7240" fmla="*/ 3912980 w 10035679"/>
              <a:gd name="connsiteY7240" fmla="*/ 1464723 h 5893281"/>
              <a:gd name="connsiteX7241" fmla="*/ 3905130 w 10035679"/>
              <a:gd name="connsiteY7241" fmla="*/ 1468950 h 5893281"/>
              <a:gd name="connsiteX7242" fmla="*/ 3899094 w 10035679"/>
              <a:gd name="connsiteY7242" fmla="*/ 1473176 h 5893281"/>
              <a:gd name="connsiteX7243" fmla="*/ 3894867 w 10035679"/>
              <a:gd name="connsiteY7243" fmla="*/ 1474987 h 5893281"/>
              <a:gd name="connsiteX7244" fmla="*/ 3888828 w 10035679"/>
              <a:gd name="connsiteY7244" fmla="*/ 1483439 h 5893281"/>
              <a:gd name="connsiteX7245" fmla="*/ 3880982 w 10035679"/>
              <a:gd name="connsiteY7245" fmla="*/ 1503968 h 5893281"/>
              <a:gd name="connsiteX7246" fmla="*/ 3876755 w 10035679"/>
              <a:gd name="connsiteY7246" fmla="*/ 1530532 h 5893281"/>
              <a:gd name="connsiteX7247" fmla="*/ 3870718 w 10035679"/>
              <a:gd name="connsiteY7247" fmla="*/ 1546833 h 5893281"/>
              <a:gd name="connsiteX7248" fmla="*/ 3852605 w 10035679"/>
              <a:gd name="connsiteY7248" fmla="*/ 1565549 h 5893281"/>
              <a:gd name="connsiteX7249" fmla="*/ 3822417 w 10035679"/>
              <a:gd name="connsiteY7249" fmla="*/ 1586076 h 5893281"/>
              <a:gd name="connsiteX7250" fmla="*/ 3781966 w 10035679"/>
              <a:gd name="connsiteY7250" fmla="*/ 1604792 h 5893281"/>
              <a:gd name="connsiteX7251" fmla="*/ 3747551 w 10035679"/>
              <a:gd name="connsiteY7251" fmla="*/ 1619283 h 5893281"/>
              <a:gd name="connsiteX7252" fmla="*/ 3714947 w 10035679"/>
              <a:gd name="connsiteY7252" fmla="*/ 1627735 h 5893281"/>
              <a:gd name="connsiteX7253" fmla="*/ 3714947 w 10035679"/>
              <a:gd name="connsiteY7253" fmla="*/ 1619283 h 5893281"/>
              <a:gd name="connsiteX7254" fmla="*/ 3714947 w 10035679"/>
              <a:gd name="connsiteY7254" fmla="*/ 1613244 h 5893281"/>
              <a:gd name="connsiteX7255" fmla="*/ 3710720 w 10035679"/>
              <a:gd name="connsiteY7255" fmla="*/ 1613244 h 5893281"/>
              <a:gd name="connsiteX7256" fmla="*/ 3710720 w 10035679"/>
              <a:gd name="connsiteY7256" fmla="*/ 1609018 h 5893281"/>
              <a:gd name="connsiteX7257" fmla="*/ 3708910 w 10035679"/>
              <a:gd name="connsiteY7257" fmla="*/ 1604792 h 5893281"/>
              <a:gd name="connsiteX7258" fmla="*/ 3704683 w 10035679"/>
              <a:gd name="connsiteY7258" fmla="*/ 1633771 h 5893281"/>
              <a:gd name="connsiteX7259" fmla="*/ 3694419 w 10035679"/>
              <a:gd name="connsiteY7259" fmla="*/ 1658526 h 5893281"/>
              <a:gd name="connsiteX7260" fmla="*/ 3686571 w 10035679"/>
              <a:gd name="connsiteY7260" fmla="*/ 1680864 h 5893281"/>
              <a:gd name="connsiteX7261" fmla="*/ 3676307 w 10035679"/>
              <a:gd name="connsiteY7261" fmla="*/ 1701390 h 5893281"/>
              <a:gd name="connsiteX7262" fmla="*/ 3668458 w 10035679"/>
              <a:gd name="connsiteY7262" fmla="*/ 1730372 h 5893281"/>
              <a:gd name="connsiteX7263" fmla="*/ 3676307 w 10035679"/>
              <a:gd name="connsiteY7263" fmla="*/ 1734597 h 5893281"/>
              <a:gd name="connsiteX7264" fmla="*/ 3676307 w 10035679"/>
              <a:gd name="connsiteY7264" fmla="*/ 1738823 h 5893281"/>
              <a:gd name="connsiteX7265" fmla="*/ 3680533 w 10035679"/>
              <a:gd name="connsiteY7265" fmla="*/ 1738823 h 5893281"/>
              <a:gd name="connsiteX7266" fmla="*/ 3680533 w 10035679"/>
              <a:gd name="connsiteY7266" fmla="*/ 1743049 h 5893281"/>
              <a:gd name="connsiteX7267" fmla="*/ 3676307 w 10035679"/>
              <a:gd name="connsiteY7267" fmla="*/ 1744860 h 5893281"/>
              <a:gd name="connsiteX7268" fmla="*/ 3668458 w 10035679"/>
              <a:gd name="connsiteY7268" fmla="*/ 1753315 h 5893281"/>
              <a:gd name="connsiteX7269" fmla="*/ 3662419 w 10035679"/>
              <a:gd name="connsiteY7269" fmla="*/ 1757540 h 5893281"/>
              <a:gd name="connsiteX7270" fmla="*/ 3656382 w 10035679"/>
              <a:gd name="connsiteY7270" fmla="*/ 1763578 h 5893281"/>
              <a:gd name="connsiteX7271" fmla="*/ 3648533 w 10035679"/>
              <a:gd name="connsiteY7271" fmla="*/ 1767804 h 5893281"/>
              <a:gd name="connsiteX7272" fmla="*/ 3644307 w 10035679"/>
              <a:gd name="connsiteY7272" fmla="*/ 1773843 h 5893281"/>
              <a:gd name="connsiteX7273" fmla="*/ 3638269 w 10035679"/>
              <a:gd name="connsiteY7273" fmla="*/ 1784106 h 5893281"/>
              <a:gd name="connsiteX7274" fmla="*/ 3623778 w 10035679"/>
              <a:gd name="connsiteY7274" fmla="*/ 1825164 h 5893281"/>
              <a:gd name="connsiteX7275" fmla="*/ 3613513 w 10035679"/>
              <a:gd name="connsiteY7275" fmla="*/ 1868031 h 5893281"/>
              <a:gd name="connsiteX7276" fmla="*/ 3609289 w 10035679"/>
              <a:gd name="connsiteY7276" fmla="*/ 1917539 h 5893281"/>
              <a:gd name="connsiteX7277" fmla="*/ 3601439 w 10035679"/>
              <a:gd name="connsiteY7277" fmla="*/ 1964636 h 5893281"/>
              <a:gd name="connsiteX7278" fmla="*/ 3591176 w 10035679"/>
              <a:gd name="connsiteY7278" fmla="*/ 2007498 h 5893281"/>
              <a:gd name="connsiteX7279" fmla="*/ 3585138 w 10035679"/>
              <a:gd name="connsiteY7279" fmla="*/ 2003272 h 5893281"/>
              <a:gd name="connsiteX7280" fmla="*/ 3580912 w 10035679"/>
              <a:gd name="connsiteY7280" fmla="*/ 2003272 h 5893281"/>
              <a:gd name="connsiteX7281" fmla="*/ 3580912 w 10035679"/>
              <a:gd name="connsiteY7281" fmla="*/ 1999046 h 5893281"/>
              <a:gd name="connsiteX7282" fmla="*/ 3576685 w 10035679"/>
              <a:gd name="connsiteY7282" fmla="*/ 1999046 h 5893281"/>
              <a:gd name="connsiteX7283" fmla="*/ 3566420 w 10035679"/>
              <a:gd name="connsiteY7283" fmla="*/ 1993009 h 5893281"/>
              <a:gd name="connsiteX7284" fmla="*/ 3548308 w 10035679"/>
              <a:gd name="connsiteY7284" fmla="*/ 1978517 h 5893281"/>
              <a:gd name="connsiteX7285" fmla="*/ 3519931 w 10035679"/>
              <a:gd name="connsiteY7285" fmla="*/ 1956180 h 5893281"/>
              <a:gd name="connsiteX7286" fmla="*/ 3487328 w 10035679"/>
              <a:gd name="connsiteY7286" fmla="*/ 1937464 h 5893281"/>
              <a:gd name="connsiteX7287" fmla="*/ 3457141 w 10035679"/>
              <a:gd name="connsiteY7287" fmla="*/ 1916935 h 5893281"/>
              <a:gd name="connsiteX7288" fmla="*/ 3432990 w 10035679"/>
              <a:gd name="connsiteY7288" fmla="*/ 1898220 h 5893281"/>
              <a:gd name="connsiteX7289" fmla="*/ 3410651 w 10035679"/>
              <a:gd name="connsiteY7289" fmla="*/ 1887956 h 5893281"/>
              <a:gd name="connsiteX7290" fmla="*/ 3404613 w 10035679"/>
              <a:gd name="connsiteY7290" fmla="*/ 1883729 h 5893281"/>
              <a:gd name="connsiteX7291" fmla="*/ 3396762 w 10035679"/>
              <a:gd name="connsiteY7291" fmla="*/ 1805842 h 5893281"/>
              <a:gd name="connsiteX7292" fmla="*/ 3392537 w 10035679"/>
              <a:gd name="connsiteY7292" fmla="*/ 1797389 h 5893281"/>
              <a:gd name="connsiteX7293" fmla="*/ 3382275 w 10035679"/>
              <a:gd name="connsiteY7293" fmla="*/ 1791352 h 5893281"/>
              <a:gd name="connsiteX7294" fmla="*/ 3376236 w 10035679"/>
              <a:gd name="connsiteY7294" fmla="*/ 1787126 h 5893281"/>
              <a:gd name="connsiteX7295" fmla="*/ 3364160 w 10035679"/>
              <a:gd name="connsiteY7295" fmla="*/ 1778672 h 5893281"/>
              <a:gd name="connsiteX7296" fmla="*/ 3358123 w 10035679"/>
              <a:gd name="connsiteY7296" fmla="*/ 1772635 h 5893281"/>
              <a:gd name="connsiteX7297" fmla="*/ 3364160 w 10035679"/>
              <a:gd name="connsiteY7297" fmla="*/ 1768409 h 5893281"/>
              <a:gd name="connsiteX7298" fmla="*/ 3364160 w 10035679"/>
              <a:gd name="connsiteY7298" fmla="*/ 1764183 h 5893281"/>
              <a:gd name="connsiteX7299" fmla="*/ 3368386 w 10035679"/>
              <a:gd name="connsiteY7299" fmla="*/ 1762370 h 5893281"/>
              <a:gd name="connsiteX7300" fmla="*/ 3372612 w 10035679"/>
              <a:gd name="connsiteY7300" fmla="*/ 1753917 h 5893281"/>
              <a:gd name="connsiteX7301" fmla="*/ 3376838 w 10035679"/>
              <a:gd name="connsiteY7301" fmla="*/ 1747881 h 5893281"/>
              <a:gd name="connsiteX7302" fmla="*/ 3358726 w 10035679"/>
              <a:gd name="connsiteY7302" fmla="*/ 1747881 h 5893281"/>
              <a:gd name="connsiteX7303" fmla="*/ 3348461 w 10035679"/>
              <a:gd name="connsiteY7303" fmla="*/ 1747881 h 5893281"/>
              <a:gd name="connsiteX7304" fmla="*/ 3340613 w 10035679"/>
              <a:gd name="connsiteY7304" fmla="*/ 1747881 h 5893281"/>
              <a:gd name="connsiteX7305" fmla="*/ 3336389 w 10035679"/>
              <a:gd name="connsiteY7305" fmla="*/ 1743653 h 5893281"/>
              <a:gd name="connsiteX7306" fmla="*/ 3334574 w 10035679"/>
              <a:gd name="connsiteY7306" fmla="*/ 1737616 h 5893281"/>
              <a:gd name="connsiteX7307" fmla="*/ 3326726 w 10035679"/>
              <a:gd name="connsiteY7307" fmla="*/ 1725541 h 5893281"/>
              <a:gd name="connsiteX7308" fmla="*/ 3322500 w 10035679"/>
              <a:gd name="connsiteY7308" fmla="*/ 1719504 h 5893281"/>
              <a:gd name="connsiteX7309" fmla="*/ 3322500 w 10035679"/>
              <a:gd name="connsiteY7309" fmla="*/ 1711050 h 5893281"/>
              <a:gd name="connsiteX7310" fmla="*/ 3322500 w 10035679"/>
              <a:gd name="connsiteY7310" fmla="*/ 1709239 h 5893281"/>
              <a:gd name="connsiteX7311" fmla="*/ 3322500 w 10035679"/>
              <a:gd name="connsiteY7311" fmla="*/ 1700788 h 5893281"/>
              <a:gd name="connsiteX7312" fmla="*/ 3326726 w 10035679"/>
              <a:gd name="connsiteY7312" fmla="*/ 1694749 h 5893281"/>
              <a:gd name="connsiteX7313" fmla="*/ 3326726 w 10035679"/>
              <a:gd name="connsiteY7313" fmla="*/ 1686297 h 5893281"/>
              <a:gd name="connsiteX7314" fmla="*/ 3306198 w 10035679"/>
              <a:gd name="connsiteY7314" fmla="*/ 1686297 h 5893281"/>
              <a:gd name="connsiteX7315" fmla="*/ 3306198 w 10035679"/>
              <a:gd name="connsiteY7315" fmla="*/ 1676035 h 5893281"/>
              <a:gd name="connsiteX7316" fmla="*/ 3308010 w 10035679"/>
              <a:gd name="connsiteY7316" fmla="*/ 1665771 h 5893281"/>
              <a:gd name="connsiteX7317" fmla="*/ 3312237 w 10035679"/>
              <a:gd name="connsiteY7317" fmla="*/ 1661544 h 5893281"/>
              <a:gd name="connsiteX7318" fmla="*/ 3312237 w 10035679"/>
              <a:gd name="connsiteY7318" fmla="*/ 1654300 h 5893281"/>
              <a:gd name="connsiteX7319" fmla="*/ 3316462 w 10035679"/>
              <a:gd name="connsiteY7319" fmla="*/ 1648262 h 5893281"/>
              <a:gd name="connsiteX7320" fmla="*/ 3320689 w 10035679"/>
              <a:gd name="connsiteY7320" fmla="*/ 1637997 h 5893281"/>
              <a:gd name="connsiteX7321" fmla="*/ 3308614 w 10035679"/>
              <a:gd name="connsiteY7321" fmla="*/ 1637997 h 5893281"/>
              <a:gd name="connsiteX7322" fmla="*/ 3296539 w 10035679"/>
              <a:gd name="connsiteY7322" fmla="*/ 1637997 h 5893281"/>
              <a:gd name="connsiteX7323" fmla="*/ 3290501 w 10035679"/>
              <a:gd name="connsiteY7323" fmla="*/ 1633771 h 5893281"/>
              <a:gd name="connsiteX7324" fmla="*/ 3278426 w 10035679"/>
              <a:gd name="connsiteY7324" fmla="*/ 1629545 h 5893281"/>
              <a:gd name="connsiteX7325" fmla="*/ 3276615 w 10035679"/>
              <a:gd name="connsiteY7325" fmla="*/ 1576416 h 5893281"/>
              <a:gd name="connsiteX7326" fmla="*/ 3272387 w 10035679"/>
              <a:gd name="connsiteY7326" fmla="*/ 1526908 h 5893281"/>
              <a:gd name="connsiteX7327" fmla="*/ 3272387 w 10035679"/>
              <a:gd name="connsiteY7327" fmla="*/ 1479818 h 5893281"/>
              <a:gd name="connsiteX7328" fmla="*/ 3286878 w 10035679"/>
              <a:gd name="connsiteY7328" fmla="*/ 1432723 h 5893281"/>
              <a:gd name="connsiteX7329" fmla="*/ 3301369 w 10035679"/>
              <a:gd name="connsiteY7329" fmla="*/ 1412195 h 5893281"/>
              <a:gd name="connsiteX7330" fmla="*/ 3319480 w 10035679"/>
              <a:gd name="connsiteY7330" fmla="*/ 1397704 h 5893281"/>
              <a:gd name="connsiteX7331" fmla="*/ 3333972 w 10035679"/>
              <a:gd name="connsiteY7331" fmla="*/ 1385628 h 5893281"/>
              <a:gd name="connsiteX7332" fmla="*/ 3344235 w 10035679"/>
              <a:gd name="connsiteY7332" fmla="*/ 1369326 h 5893281"/>
              <a:gd name="connsiteX7333" fmla="*/ 3354500 w 10035679"/>
              <a:gd name="connsiteY7333" fmla="*/ 1346987 h 5893281"/>
              <a:gd name="connsiteX7334" fmla="*/ 3358726 w 10035679"/>
              <a:gd name="connsiteY7334" fmla="*/ 1307743 h 5893281"/>
              <a:gd name="connsiteX7335" fmla="*/ 3350876 w 10035679"/>
              <a:gd name="connsiteY7335" fmla="*/ 1307743 h 5893281"/>
              <a:gd name="connsiteX7336" fmla="*/ 3344840 w 10035679"/>
              <a:gd name="connsiteY7336" fmla="*/ 1316195 h 5893281"/>
              <a:gd name="connsiteX7337" fmla="*/ 3336990 w 10035679"/>
              <a:gd name="connsiteY7337" fmla="*/ 1318006 h 5893281"/>
              <a:gd name="connsiteX7338" fmla="*/ 3335180 w 10035679"/>
              <a:gd name="connsiteY7338" fmla="*/ 1318006 h 5893281"/>
              <a:gd name="connsiteX7339" fmla="*/ 3327331 w 10035679"/>
              <a:gd name="connsiteY7339" fmla="*/ 1318006 h 5893281"/>
              <a:gd name="connsiteX7340" fmla="*/ 3321292 w 10035679"/>
              <a:gd name="connsiteY7340" fmla="*/ 1316195 h 5893281"/>
              <a:gd name="connsiteX7341" fmla="*/ 3292916 w 10035679"/>
              <a:gd name="connsiteY7341" fmla="*/ 1307743 h 5893281"/>
              <a:gd name="connsiteX7342" fmla="*/ 3270577 w 10035679"/>
              <a:gd name="connsiteY7342" fmla="*/ 1293253 h 5893281"/>
              <a:gd name="connsiteX7343" fmla="*/ 3256086 w 10035679"/>
              <a:gd name="connsiteY7343" fmla="*/ 1272726 h 5893281"/>
              <a:gd name="connsiteX7344" fmla="*/ 3250049 w 10035679"/>
              <a:gd name="connsiteY7344" fmla="*/ 1235895 h 5893281"/>
              <a:gd name="connsiteX7345" fmla="*/ 3260312 w 10035679"/>
              <a:gd name="connsiteY7345" fmla="*/ 1235895 h 5893281"/>
              <a:gd name="connsiteX7346" fmla="*/ 3260312 w 10035679"/>
              <a:gd name="connsiteY7346" fmla="*/ 1229857 h 5893281"/>
              <a:gd name="connsiteX7347" fmla="*/ 3278426 w 10035679"/>
              <a:gd name="connsiteY7347" fmla="*/ 1240121 h 5893281"/>
              <a:gd name="connsiteX7348" fmla="*/ 3298953 w 10035679"/>
              <a:gd name="connsiteY7348" fmla="*/ 1254611 h 5893281"/>
              <a:gd name="connsiteX7349" fmla="*/ 3317065 w 10035679"/>
              <a:gd name="connsiteY7349" fmla="*/ 1260650 h 5893281"/>
              <a:gd name="connsiteX7350" fmla="*/ 3337594 w 10035679"/>
              <a:gd name="connsiteY7350" fmla="*/ 1260650 h 5893281"/>
              <a:gd name="connsiteX7351" fmla="*/ 3337594 w 10035679"/>
              <a:gd name="connsiteY7351" fmla="*/ 1258839 h 5893281"/>
              <a:gd name="connsiteX7352" fmla="*/ 3341822 w 10035679"/>
              <a:gd name="connsiteY7352" fmla="*/ 1254611 h 5893281"/>
              <a:gd name="connsiteX7353" fmla="*/ 3341822 w 10035679"/>
              <a:gd name="connsiteY7353" fmla="*/ 1249781 h 5893281"/>
              <a:gd name="connsiteX7354" fmla="*/ 3346048 w 10035679"/>
              <a:gd name="connsiteY7354" fmla="*/ 1243743 h 5893281"/>
              <a:gd name="connsiteX7355" fmla="*/ 3307406 w 10035679"/>
              <a:gd name="connsiteY7355" fmla="*/ 1214764 h 5893281"/>
              <a:gd name="connsiteX7356" fmla="*/ 3274802 w 10035679"/>
              <a:gd name="connsiteY7356" fmla="*/ 1173708 h 5893281"/>
              <a:gd name="connsiteX7357" fmla="*/ 3264540 w 10035679"/>
              <a:gd name="connsiteY7357" fmla="*/ 1177935 h 5893281"/>
              <a:gd name="connsiteX7358" fmla="*/ 3256690 w 10035679"/>
              <a:gd name="connsiteY7358" fmla="*/ 1182160 h 5893281"/>
              <a:gd name="connsiteX7359" fmla="*/ 3246426 w 10035679"/>
              <a:gd name="connsiteY7359" fmla="*/ 1186385 h 5893281"/>
              <a:gd name="connsiteX7360" fmla="*/ 3236163 w 10035679"/>
              <a:gd name="connsiteY7360" fmla="*/ 1188196 h 5893281"/>
              <a:gd name="connsiteX7361" fmla="*/ 3228313 w 10035679"/>
              <a:gd name="connsiteY7361" fmla="*/ 1182160 h 5893281"/>
              <a:gd name="connsiteX7362" fmla="*/ 3226504 w 10035679"/>
              <a:gd name="connsiteY7362" fmla="*/ 1177935 h 5893281"/>
              <a:gd name="connsiteX7363" fmla="*/ 3222275 w 10035679"/>
              <a:gd name="connsiteY7363" fmla="*/ 1171895 h 5893281"/>
              <a:gd name="connsiteX7364" fmla="*/ 3218050 w 10035679"/>
              <a:gd name="connsiteY7364" fmla="*/ 1167671 h 5893281"/>
              <a:gd name="connsiteX7365" fmla="*/ 3212013 w 10035679"/>
              <a:gd name="connsiteY7365" fmla="*/ 1157407 h 5893281"/>
              <a:gd name="connsiteX7366" fmla="*/ 3232540 w 10035679"/>
              <a:gd name="connsiteY7366" fmla="*/ 1135067 h 5893281"/>
              <a:gd name="connsiteX7367" fmla="*/ 3236766 w 10035679"/>
              <a:gd name="connsiteY7367" fmla="*/ 1104273 h 5893281"/>
              <a:gd name="connsiteX7368" fmla="*/ 3232540 w 10035679"/>
              <a:gd name="connsiteY7368" fmla="*/ 1063218 h 5893281"/>
              <a:gd name="connsiteX7369" fmla="*/ 3222275 w 10035679"/>
              <a:gd name="connsiteY7369" fmla="*/ 1020351 h 5893281"/>
              <a:gd name="connsiteX7370" fmla="*/ 3204163 w 10035679"/>
              <a:gd name="connsiteY7370" fmla="*/ 975069 h 5893281"/>
              <a:gd name="connsiteX7371" fmla="*/ 3183635 w 10035679"/>
              <a:gd name="connsiteY7371" fmla="*/ 932202 h 5893281"/>
              <a:gd name="connsiteX7372" fmla="*/ 3157069 w 10035679"/>
              <a:gd name="connsiteY7372" fmla="*/ 892957 h 5893281"/>
              <a:gd name="connsiteX7373" fmla="*/ 3136541 w 10035679"/>
              <a:gd name="connsiteY7373" fmla="*/ 856128 h 5893281"/>
              <a:gd name="connsiteX7374" fmla="*/ 3118429 w 10035679"/>
              <a:gd name="connsiteY7374" fmla="*/ 827149 h 5893281"/>
              <a:gd name="connsiteX7375" fmla="*/ 3075561 w 10035679"/>
              <a:gd name="connsiteY7375" fmla="*/ 798167 h 5893281"/>
              <a:gd name="connsiteX7376" fmla="*/ 3026656 w 10035679"/>
              <a:gd name="connsiteY7376" fmla="*/ 787905 h 5893281"/>
              <a:gd name="connsiteX7377" fmla="*/ 2975940 w 10035679"/>
              <a:gd name="connsiteY7377" fmla="*/ 787905 h 5893281"/>
              <a:gd name="connsiteX7378" fmla="*/ 2919187 w 10035679"/>
              <a:gd name="connsiteY7378" fmla="*/ 787905 h 5893281"/>
              <a:gd name="connsiteX7379" fmla="*/ 2864244 w 10035679"/>
              <a:gd name="connsiteY7379" fmla="*/ 792131 h 5893281"/>
              <a:gd name="connsiteX7380" fmla="*/ 2807491 w 10035679"/>
              <a:gd name="connsiteY7380" fmla="*/ 787905 h 5893281"/>
              <a:gd name="connsiteX7381" fmla="*/ 2807491 w 10035679"/>
              <a:gd name="connsiteY7381" fmla="*/ 777640 h 5893281"/>
              <a:gd name="connsiteX7382" fmla="*/ 2807491 w 10035679"/>
              <a:gd name="connsiteY7382" fmla="*/ 769188 h 5893281"/>
              <a:gd name="connsiteX7383" fmla="*/ 2809301 w 10035679"/>
              <a:gd name="connsiteY7383" fmla="*/ 767377 h 5893281"/>
              <a:gd name="connsiteX7384" fmla="*/ 2809301 w 10035679"/>
              <a:gd name="connsiteY7384" fmla="*/ 763151 h 5893281"/>
              <a:gd name="connsiteX7385" fmla="*/ 2809301 w 10035679"/>
              <a:gd name="connsiteY7385" fmla="*/ 758923 h 5893281"/>
              <a:gd name="connsiteX7386" fmla="*/ 2807491 w 10035679"/>
              <a:gd name="connsiteY7386" fmla="*/ 754697 h 5893281"/>
              <a:gd name="connsiteX7387" fmla="*/ 2785152 w 10035679"/>
              <a:gd name="connsiteY7387" fmla="*/ 744434 h 5893281"/>
              <a:gd name="connsiteX7388" fmla="*/ 2764623 w 10035679"/>
              <a:gd name="connsiteY7388" fmla="*/ 738396 h 5893281"/>
              <a:gd name="connsiteX7389" fmla="*/ 2742285 w 10035679"/>
              <a:gd name="connsiteY7389" fmla="*/ 723907 h 5893281"/>
              <a:gd name="connsiteX7390" fmla="*/ 2760396 w 10035679"/>
              <a:gd name="connsiteY7390" fmla="*/ 723907 h 5893281"/>
              <a:gd name="connsiteX7391" fmla="*/ 2780926 w 10035679"/>
              <a:gd name="connsiteY7391" fmla="*/ 715453 h 5893281"/>
              <a:gd name="connsiteX7392" fmla="*/ 2809301 w 10035679"/>
              <a:gd name="connsiteY7392" fmla="*/ 709416 h 5893281"/>
              <a:gd name="connsiteX7393" fmla="*/ 2841906 w 10035679"/>
              <a:gd name="connsiteY7393" fmla="*/ 705190 h 5893281"/>
              <a:gd name="connsiteX7394" fmla="*/ 2866055 w 10035679"/>
              <a:gd name="connsiteY7394" fmla="*/ 696736 h 5893281"/>
              <a:gd name="connsiteX7395" fmla="*/ 2884169 w 10035679"/>
              <a:gd name="connsiteY7395" fmla="*/ 682247 h 5893281"/>
              <a:gd name="connsiteX7396" fmla="*/ 2799038 w 10035679"/>
              <a:gd name="connsiteY7396" fmla="*/ 682247 h 5893281"/>
              <a:gd name="connsiteX7397" fmla="*/ 2778511 w 10035679"/>
              <a:gd name="connsiteY7397" fmla="*/ 676208 h 5893281"/>
              <a:gd name="connsiteX7398" fmla="*/ 2760396 w 10035679"/>
              <a:gd name="connsiteY7398" fmla="*/ 676208 h 5893281"/>
              <a:gd name="connsiteX7399" fmla="*/ 2738059 w 10035679"/>
              <a:gd name="connsiteY7399" fmla="*/ 671982 h 5893281"/>
              <a:gd name="connsiteX7400" fmla="*/ 2721757 w 10035679"/>
              <a:gd name="connsiteY7400" fmla="*/ 667756 h 5893281"/>
              <a:gd name="connsiteX7401" fmla="*/ 2703643 w 10035679"/>
              <a:gd name="connsiteY7401" fmla="*/ 661719 h 5893281"/>
              <a:gd name="connsiteX7402" fmla="*/ 2693380 w 10035679"/>
              <a:gd name="connsiteY7402" fmla="*/ 643003 h 5893281"/>
              <a:gd name="connsiteX7403" fmla="*/ 2689155 w 10035679"/>
              <a:gd name="connsiteY7403" fmla="*/ 614021 h 5893281"/>
              <a:gd name="connsiteX7404" fmla="*/ 2732020 w 10035679"/>
              <a:gd name="connsiteY7404" fmla="*/ 607984 h 5893281"/>
              <a:gd name="connsiteX7405" fmla="*/ 2770662 w 10035679"/>
              <a:gd name="connsiteY7405" fmla="*/ 593494 h 5893281"/>
              <a:gd name="connsiteX7406" fmla="*/ 2803264 w 10035679"/>
              <a:gd name="connsiteY7406" fmla="*/ 579005 h 5893281"/>
              <a:gd name="connsiteX7407" fmla="*/ 2837679 w 10035679"/>
              <a:gd name="connsiteY7407" fmla="*/ 564514 h 5893281"/>
              <a:gd name="connsiteX7408" fmla="*/ 2908923 w 10035679"/>
              <a:gd name="connsiteY7408" fmla="*/ 564514 h 5893281"/>
              <a:gd name="connsiteX7409" fmla="*/ 2937300 w 10035679"/>
              <a:gd name="connsiteY7409" fmla="*/ 470327 h 5893281"/>
              <a:gd name="connsiteX7410" fmla="*/ 2870281 w 10035679"/>
              <a:gd name="connsiteY7410" fmla="*/ 470327 h 5893281"/>
              <a:gd name="connsiteX7411" fmla="*/ 2852169 w 10035679"/>
              <a:gd name="connsiteY7411" fmla="*/ 445573 h 5893281"/>
              <a:gd name="connsiteX7412" fmla="*/ 2874509 w 10035679"/>
              <a:gd name="connsiteY7412" fmla="*/ 431082 h 5893281"/>
              <a:gd name="connsiteX7413" fmla="*/ 2890811 w 10035679"/>
              <a:gd name="connsiteY7413" fmla="*/ 416594 h 5893281"/>
              <a:gd name="connsiteX7414" fmla="*/ 2913149 w 10035679"/>
              <a:gd name="connsiteY7414" fmla="*/ 406329 h 5893281"/>
              <a:gd name="connsiteX7415" fmla="*/ 2937300 w 10035679"/>
              <a:gd name="connsiteY7415" fmla="*/ 397877 h 5893281"/>
              <a:gd name="connsiteX7416" fmla="*/ 2937300 w 10035679"/>
              <a:gd name="connsiteY7416" fmla="*/ 373123 h 5893281"/>
              <a:gd name="connsiteX7417" fmla="*/ 2965677 w 10035679"/>
              <a:gd name="connsiteY7417" fmla="*/ 358633 h 5893281"/>
              <a:gd name="connsiteX7418" fmla="*/ 2980167 w 10035679"/>
              <a:gd name="connsiteY7418" fmla="*/ 342331 h 5893281"/>
              <a:gd name="connsiteX7419" fmla="*/ 2994656 w 10035679"/>
              <a:gd name="connsiteY7419" fmla="*/ 319991 h 5893281"/>
              <a:gd name="connsiteX7420" fmla="*/ 3016996 w 10035679"/>
              <a:gd name="connsiteY7420" fmla="*/ 305502 h 5893281"/>
              <a:gd name="connsiteX7421" fmla="*/ 3041147 w 10035679"/>
              <a:gd name="connsiteY7421" fmla="*/ 295238 h 5893281"/>
              <a:gd name="connsiteX7422" fmla="*/ 3061675 w 10035679"/>
              <a:gd name="connsiteY7422" fmla="*/ 295238 h 5893281"/>
              <a:gd name="connsiteX7423" fmla="*/ 3079788 w 10035679"/>
              <a:gd name="connsiteY7423" fmla="*/ 301274 h 5893281"/>
              <a:gd name="connsiteX7424" fmla="*/ 3103939 w 10035679"/>
              <a:gd name="connsiteY7424" fmla="*/ 299464 h 5893281"/>
              <a:gd name="connsiteX7425" fmla="*/ 3085826 w 10035679"/>
              <a:gd name="connsiteY7425" fmla="*/ 291011 h 5893281"/>
              <a:gd name="connsiteX7426" fmla="*/ 3075561 w 10035679"/>
              <a:gd name="connsiteY7426" fmla="*/ 286785 h 5893281"/>
              <a:gd name="connsiteX7427" fmla="*/ 3065296 w 10035679"/>
              <a:gd name="connsiteY7427" fmla="*/ 284973 h 5893281"/>
              <a:gd name="connsiteX7428" fmla="*/ 3055034 w 10035679"/>
              <a:gd name="connsiteY7428" fmla="*/ 272899 h 5893281"/>
              <a:gd name="connsiteX7429" fmla="*/ 3089447 w 10035679"/>
              <a:gd name="connsiteY7429" fmla="*/ 266861 h 5893281"/>
              <a:gd name="connsiteX7430" fmla="*/ 3122050 w 10035679"/>
              <a:gd name="connsiteY7430" fmla="*/ 256596 h 5893281"/>
              <a:gd name="connsiteX7431" fmla="*/ 3150427 w 10035679"/>
              <a:gd name="connsiteY7431" fmla="*/ 248144 h 5893281"/>
              <a:gd name="connsiteX7432" fmla="*/ 3183030 w 10035679"/>
              <a:gd name="connsiteY7432" fmla="*/ 242107 h 5893281"/>
              <a:gd name="connsiteX7433" fmla="*/ 3184842 w 10035679"/>
              <a:gd name="connsiteY7433" fmla="*/ 256596 h 5893281"/>
              <a:gd name="connsiteX7434" fmla="*/ 3189070 w 10035679"/>
              <a:gd name="connsiteY7434" fmla="*/ 262635 h 5893281"/>
              <a:gd name="connsiteX7435" fmla="*/ 3193296 w 10035679"/>
              <a:gd name="connsiteY7435" fmla="*/ 272899 h 5893281"/>
              <a:gd name="connsiteX7436" fmla="*/ 3197521 w 10035679"/>
              <a:gd name="connsiteY7436" fmla="*/ 281352 h 5893281"/>
              <a:gd name="connsiteX7437" fmla="*/ 3207786 w 10035679"/>
              <a:gd name="connsiteY7437" fmla="*/ 285578 h 5893281"/>
              <a:gd name="connsiteX7438" fmla="*/ 3222275 w 10035679"/>
              <a:gd name="connsiteY7438" fmla="*/ 287388 h 5893281"/>
              <a:gd name="connsiteX7439" fmla="*/ 3222275 w 10035679"/>
              <a:gd name="connsiteY7439" fmla="*/ 277126 h 5893281"/>
              <a:gd name="connsiteX7440" fmla="*/ 3228313 w 10035679"/>
              <a:gd name="connsiteY7440" fmla="*/ 266861 h 5893281"/>
              <a:gd name="connsiteX7441" fmla="*/ 3232540 w 10035679"/>
              <a:gd name="connsiteY7441" fmla="*/ 252370 h 5893281"/>
              <a:gd name="connsiteX7442" fmla="*/ 3236766 w 10035679"/>
              <a:gd name="connsiteY7442" fmla="*/ 242107 h 5893281"/>
              <a:gd name="connsiteX7443" fmla="*/ 3242803 w 10035679"/>
              <a:gd name="connsiteY7443" fmla="*/ 252370 h 5893281"/>
              <a:gd name="connsiteX7444" fmla="*/ 3254878 w 10035679"/>
              <a:gd name="connsiteY7444" fmla="*/ 262635 h 5893281"/>
              <a:gd name="connsiteX7445" fmla="*/ 3260917 w 10035679"/>
              <a:gd name="connsiteY7445" fmla="*/ 271087 h 5893281"/>
              <a:gd name="connsiteX7446" fmla="*/ 3275408 w 10035679"/>
              <a:gd name="connsiteY7446" fmla="*/ 277126 h 5893281"/>
              <a:gd name="connsiteX7447" fmla="*/ 3289896 w 10035679"/>
              <a:gd name="connsiteY7447" fmla="*/ 281352 h 5893281"/>
              <a:gd name="connsiteX7448" fmla="*/ 3282048 w 10035679"/>
              <a:gd name="connsiteY7448" fmla="*/ 234258 h 5893281"/>
              <a:gd name="connsiteX7449" fmla="*/ 3308614 w 10035679"/>
              <a:gd name="connsiteY7449" fmla="*/ 228221 h 5893281"/>
              <a:gd name="connsiteX7450" fmla="*/ 3329141 w 10035679"/>
              <a:gd name="connsiteY7450" fmla="*/ 219767 h 5893281"/>
              <a:gd name="connsiteX7451" fmla="*/ 3361744 w 10035679"/>
              <a:gd name="connsiteY7451" fmla="*/ 228221 h 5893281"/>
              <a:gd name="connsiteX7452" fmla="*/ 3396161 w 10035679"/>
              <a:gd name="connsiteY7452" fmla="*/ 242710 h 5893281"/>
              <a:gd name="connsiteX7453" fmla="*/ 3432990 w 10035679"/>
              <a:gd name="connsiteY7453" fmla="*/ 263238 h 5893281"/>
              <a:gd name="connsiteX7454" fmla="*/ 3471628 w 10035679"/>
              <a:gd name="connsiteY7454" fmla="*/ 281954 h 5893281"/>
              <a:gd name="connsiteX7455" fmla="*/ 3504235 w 10035679"/>
              <a:gd name="connsiteY7455" fmla="*/ 296445 h 5893281"/>
              <a:gd name="connsiteX7456" fmla="*/ 3534423 w 10035679"/>
              <a:gd name="connsiteY7456" fmla="*/ 306708 h 5893281"/>
              <a:gd name="connsiteX7457" fmla="*/ 3534423 w 10035679"/>
              <a:gd name="connsiteY7457" fmla="*/ 300671 h 5893281"/>
              <a:gd name="connsiteX7458" fmla="*/ 3513894 w 10035679"/>
              <a:gd name="connsiteY7458" fmla="*/ 281954 h 5893281"/>
              <a:gd name="connsiteX7459" fmla="*/ 3499404 w 10035679"/>
              <a:gd name="connsiteY7459" fmla="*/ 267464 h 5893281"/>
              <a:gd name="connsiteX7460" fmla="*/ 3491554 w 10035679"/>
              <a:gd name="connsiteY7460" fmla="*/ 248749 h 5893281"/>
              <a:gd name="connsiteX7461" fmla="*/ 3503630 w 10035679"/>
              <a:gd name="connsiteY7461" fmla="*/ 228221 h 5893281"/>
              <a:gd name="connsiteX7462" fmla="*/ 3495780 w 10035679"/>
              <a:gd name="connsiteY7462" fmla="*/ 219767 h 5893281"/>
              <a:gd name="connsiteX7463" fmla="*/ 3485518 w 10035679"/>
              <a:gd name="connsiteY7463" fmla="*/ 209505 h 5893281"/>
              <a:gd name="connsiteX7464" fmla="*/ 3475253 w 10035679"/>
              <a:gd name="connsiteY7464" fmla="*/ 201050 h 5893281"/>
              <a:gd name="connsiteX7465" fmla="*/ 3464990 w 10035679"/>
              <a:gd name="connsiteY7465" fmla="*/ 195014 h 5893281"/>
              <a:gd name="connsiteX7466" fmla="*/ 3457141 w 10035679"/>
              <a:gd name="connsiteY7466" fmla="*/ 186562 h 5893281"/>
              <a:gd name="connsiteX7467" fmla="*/ 3464990 w 10035679"/>
              <a:gd name="connsiteY7467" fmla="*/ 170260 h 5893281"/>
              <a:gd name="connsiteX7468" fmla="*/ 3485518 w 10035679"/>
              <a:gd name="connsiteY7468" fmla="*/ 176297 h 5893281"/>
              <a:gd name="connsiteX7469" fmla="*/ 3513894 w 10035679"/>
              <a:gd name="connsiteY7469" fmla="*/ 180523 h 5893281"/>
              <a:gd name="connsiteX7470" fmla="*/ 3538043 w 10035679"/>
              <a:gd name="connsiteY7470" fmla="*/ 176297 h 5893281"/>
              <a:gd name="connsiteX7471" fmla="*/ 3556157 w 10035679"/>
              <a:gd name="connsiteY7471" fmla="*/ 161806 h 5893281"/>
              <a:gd name="connsiteX7472" fmla="*/ 3471027 w 10035679"/>
              <a:gd name="connsiteY7472" fmla="*/ 161806 h 5893281"/>
              <a:gd name="connsiteX7473" fmla="*/ 3471027 w 10035679"/>
              <a:gd name="connsiteY7473" fmla="*/ 155769 h 5893281"/>
              <a:gd name="connsiteX7474" fmla="*/ 3464990 w 10035679"/>
              <a:gd name="connsiteY7474" fmla="*/ 155769 h 5893281"/>
              <a:gd name="connsiteX7475" fmla="*/ 3464990 w 10035679"/>
              <a:gd name="connsiteY7475" fmla="*/ 147317 h 5893281"/>
              <a:gd name="connsiteX7476" fmla="*/ 3475253 w 10035679"/>
              <a:gd name="connsiteY7476" fmla="*/ 141279 h 5893281"/>
              <a:gd name="connsiteX7477" fmla="*/ 3485518 w 10035679"/>
              <a:gd name="connsiteY7477" fmla="*/ 132826 h 5893281"/>
              <a:gd name="connsiteX7478" fmla="*/ 3495780 w 10035679"/>
              <a:gd name="connsiteY7478" fmla="*/ 126790 h 5893281"/>
              <a:gd name="connsiteX7479" fmla="*/ 3506044 w 10035679"/>
              <a:gd name="connsiteY7479" fmla="*/ 118336 h 5893281"/>
              <a:gd name="connsiteX7480" fmla="*/ 3518121 w 10035679"/>
              <a:gd name="connsiteY7480" fmla="*/ 116525 h 5893281"/>
              <a:gd name="connsiteX7481" fmla="*/ 3562799 w 10035679"/>
              <a:gd name="connsiteY7481" fmla="*/ 122562 h 5893281"/>
              <a:gd name="connsiteX7482" fmla="*/ 3574875 w 10035679"/>
              <a:gd name="connsiteY7482" fmla="*/ 89959 h 5893281"/>
              <a:gd name="connsiteX7483" fmla="*/ 3627401 w 10035679"/>
              <a:gd name="connsiteY7483" fmla="*/ 98413 h 5893281"/>
              <a:gd name="connsiteX7484" fmla="*/ 3631629 w 10035679"/>
              <a:gd name="connsiteY7484" fmla="*/ 98413 h 5893281"/>
              <a:gd name="connsiteX7485" fmla="*/ 3633440 w 10035679"/>
              <a:gd name="connsiteY7485" fmla="*/ 89959 h 5893281"/>
              <a:gd name="connsiteX7486" fmla="*/ 3637665 w 10035679"/>
              <a:gd name="connsiteY7486" fmla="*/ 88148 h 5893281"/>
              <a:gd name="connsiteX7487" fmla="*/ 3641890 w 10035679"/>
              <a:gd name="connsiteY7487" fmla="*/ 79696 h 5893281"/>
              <a:gd name="connsiteX7488" fmla="*/ 3652155 w 10035679"/>
              <a:gd name="connsiteY7488" fmla="*/ 75470 h 5893281"/>
              <a:gd name="connsiteX7489" fmla="*/ 3660005 w 10035679"/>
              <a:gd name="connsiteY7489" fmla="*/ 87545 h 5893281"/>
              <a:gd name="connsiteX7490" fmla="*/ 3670268 w 10035679"/>
              <a:gd name="connsiteY7490" fmla="*/ 97808 h 5893281"/>
              <a:gd name="connsiteX7491" fmla="*/ 3680533 w 10035679"/>
              <a:gd name="connsiteY7491" fmla="*/ 108073 h 5893281"/>
              <a:gd name="connsiteX7492" fmla="*/ 3680533 w 10035679"/>
              <a:gd name="connsiteY7492" fmla="*/ 89356 h 5893281"/>
              <a:gd name="connsiteX7493" fmla="*/ 3684759 w 10035679"/>
              <a:gd name="connsiteY7493" fmla="*/ 87545 h 5893281"/>
              <a:gd name="connsiteX7494" fmla="*/ 3684759 w 10035679"/>
              <a:gd name="connsiteY7494" fmla="*/ 83319 h 5893281"/>
              <a:gd name="connsiteX7495" fmla="*/ 3684759 w 10035679"/>
              <a:gd name="connsiteY7495" fmla="*/ 79091 h 5893281"/>
              <a:gd name="connsiteX7496" fmla="*/ 3684759 w 10035679"/>
              <a:gd name="connsiteY7496" fmla="*/ 74865 h 5893281"/>
              <a:gd name="connsiteX7497" fmla="*/ 3686571 w 10035679"/>
              <a:gd name="connsiteY7497" fmla="*/ 68829 h 5893281"/>
              <a:gd name="connsiteX7498" fmla="*/ 3690795 w 10035679"/>
              <a:gd name="connsiteY7498" fmla="*/ 64603 h 5893281"/>
              <a:gd name="connsiteX7499" fmla="*/ 3698645 w 10035679"/>
              <a:gd name="connsiteY7499" fmla="*/ 60376 h 5893281"/>
              <a:gd name="connsiteX7500" fmla="*/ 3733059 w 10035679"/>
              <a:gd name="connsiteY7500" fmla="*/ 44075 h 5893281"/>
              <a:gd name="connsiteX7501" fmla="*/ 6337051 w 10035679"/>
              <a:gd name="connsiteY7501" fmla="*/ 32603 h 5893281"/>
              <a:gd name="connsiteX7502" fmla="*/ 6357578 w 10035679"/>
              <a:gd name="connsiteY7502" fmla="*/ 38641 h 5893281"/>
              <a:gd name="connsiteX7503" fmla="*/ 6357578 w 10035679"/>
              <a:gd name="connsiteY7503" fmla="*/ 53130 h 5893281"/>
              <a:gd name="connsiteX7504" fmla="*/ 6327391 w 10035679"/>
              <a:gd name="connsiteY7504" fmla="*/ 53130 h 5893281"/>
              <a:gd name="connsiteX7505" fmla="*/ 7045863 w 10035679"/>
              <a:gd name="connsiteY7505" fmla="*/ 623 h 5893281"/>
              <a:gd name="connsiteX7506" fmla="*/ 7063372 w 10035679"/>
              <a:gd name="connsiteY7506" fmla="*/ 18717 h 5893281"/>
              <a:gd name="connsiteX7507" fmla="*/ 7073637 w 10035679"/>
              <a:gd name="connsiteY7507" fmla="*/ 39244 h 5893281"/>
              <a:gd name="connsiteX7508" fmla="*/ 7083902 w 10035679"/>
              <a:gd name="connsiteY7508" fmla="*/ 63998 h 5893281"/>
              <a:gd name="connsiteX7509" fmla="*/ 7065788 w 10035679"/>
              <a:gd name="connsiteY7509" fmla="*/ 63998 h 5893281"/>
              <a:gd name="connsiteX7510" fmla="*/ 7065788 w 10035679"/>
              <a:gd name="connsiteY7510" fmla="*/ 53130 h 5893281"/>
              <a:gd name="connsiteX7511" fmla="*/ 7059751 w 10035679"/>
              <a:gd name="connsiteY7511" fmla="*/ 47093 h 5893281"/>
              <a:gd name="connsiteX7512" fmla="*/ 7051902 w 10035679"/>
              <a:gd name="connsiteY7512" fmla="*/ 38641 h 5893281"/>
              <a:gd name="connsiteX7513" fmla="*/ 7050089 w 10035679"/>
              <a:gd name="connsiteY7513" fmla="*/ 28377 h 5893281"/>
              <a:gd name="connsiteX7514" fmla="*/ 7045863 w 10035679"/>
              <a:gd name="connsiteY7514" fmla="*/ 18112 h 5893281"/>
              <a:gd name="connsiteX7515" fmla="*/ 7292802 w 10035679"/>
              <a:gd name="connsiteY7515" fmla="*/ 0 h 5893281"/>
              <a:gd name="connsiteX7516" fmla="*/ 7303065 w 10035679"/>
              <a:gd name="connsiteY7516" fmla="*/ 6036 h 5893281"/>
              <a:gd name="connsiteX7517" fmla="*/ 7310914 w 10035679"/>
              <a:gd name="connsiteY7517" fmla="*/ 14491 h 5893281"/>
              <a:gd name="connsiteX7518" fmla="*/ 7315140 w 10035679"/>
              <a:gd name="connsiteY7518" fmla="*/ 20527 h 5893281"/>
              <a:gd name="connsiteX7519" fmla="*/ 7316952 w 10035679"/>
              <a:gd name="connsiteY7519" fmla="*/ 32603 h 5893281"/>
              <a:gd name="connsiteX7520" fmla="*/ 7321179 w 10035679"/>
              <a:gd name="connsiteY7520" fmla="*/ 38641 h 5893281"/>
              <a:gd name="connsiteX7521" fmla="*/ 7325405 w 10035679"/>
              <a:gd name="connsiteY7521" fmla="*/ 48904 h 5893281"/>
              <a:gd name="connsiteX7522" fmla="*/ 7331441 w 10035679"/>
              <a:gd name="connsiteY7522" fmla="*/ 53130 h 5893281"/>
              <a:gd name="connsiteX7523" fmla="*/ 7353781 w 10035679"/>
              <a:gd name="connsiteY7523" fmla="*/ 63395 h 5893281"/>
              <a:gd name="connsiteX7524" fmla="*/ 7374309 w 10035679"/>
              <a:gd name="connsiteY7524" fmla="*/ 67621 h 5893281"/>
              <a:gd name="connsiteX7525" fmla="*/ 7388800 w 10035679"/>
              <a:gd name="connsiteY7525" fmla="*/ 67621 h 5893281"/>
              <a:gd name="connsiteX7526" fmla="*/ 7399062 w 10035679"/>
              <a:gd name="connsiteY7526" fmla="*/ 76073 h 5893281"/>
              <a:gd name="connsiteX7527" fmla="*/ 7406912 w 10035679"/>
              <a:gd name="connsiteY7527" fmla="*/ 90564 h 5893281"/>
              <a:gd name="connsiteX7528" fmla="*/ 7411138 w 10035679"/>
              <a:gd name="connsiteY7528" fmla="*/ 119543 h 5893281"/>
              <a:gd name="connsiteX7529" fmla="*/ 7406912 w 10035679"/>
              <a:gd name="connsiteY7529" fmla="*/ 121356 h 5893281"/>
              <a:gd name="connsiteX7530" fmla="*/ 7406912 w 10035679"/>
              <a:gd name="connsiteY7530" fmla="*/ 125582 h 5893281"/>
              <a:gd name="connsiteX7531" fmla="*/ 7406912 w 10035679"/>
              <a:gd name="connsiteY7531" fmla="*/ 129808 h 5893281"/>
              <a:gd name="connsiteX7532" fmla="*/ 7402686 w 10035679"/>
              <a:gd name="connsiteY7532" fmla="*/ 134034 h 5893281"/>
              <a:gd name="connsiteX7533" fmla="*/ 7358007 w 10035679"/>
              <a:gd name="connsiteY7533" fmla="*/ 134034 h 5893281"/>
              <a:gd name="connsiteX7534" fmla="*/ 7311519 w 10035679"/>
              <a:gd name="connsiteY7534" fmla="*/ 134034 h 5893281"/>
              <a:gd name="connsiteX7535" fmla="*/ 7272877 w 10035679"/>
              <a:gd name="connsiteY7535" fmla="*/ 150336 h 5893281"/>
              <a:gd name="connsiteX7536" fmla="*/ 7265028 w 10035679"/>
              <a:gd name="connsiteY7536" fmla="*/ 154562 h 5893281"/>
              <a:gd name="connsiteX7537" fmla="*/ 7260802 w 10035679"/>
              <a:gd name="connsiteY7537" fmla="*/ 163014 h 5893281"/>
              <a:gd name="connsiteX7538" fmla="*/ 7258991 w 10035679"/>
              <a:gd name="connsiteY7538" fmla="*/ 164826 h 5893281"/>
              <a:gd name="connsiteX7539" fmla="*/ 7254765 w 10035679"/>
              <a:gd name="connsiteY7539" fmla="*/ 169052 h 5893281"/>
              <a:gd name="connsiteX7540" fmla="*/ 7250539 w 10035679"/>
              <a:gd name="connsiteY7540" fmla="*/ 173279 h 5893281"/>
              <a:gd name="connsiteX7541" fmla="*/ 7244500 w 10035679"/>
              <a:gd name="connsiteY7541" fmla="*/ 177505 h 5893281"/>
              <a:gd name="connsiteX7542" fmla="*/ 7232425 w 10035679"/>
              <a:gd name="connsiteY7542" fmla="*/ 183543 h 5893281"/>
              <a:gd name="connsiteX7543" fmla="*/ 7226388 w 10035679"/>
              <a:gd name="connsiteY7543" fmla="*/ 173279 h 5893281"/>
              <a:gd name="connsiteX7544" fmla="*/ 7222160 w 10035679"/>
              <a:gd name="connsiteY7544" fmla="*/ 164826 h 5893281"/>
              <a:gd name="connsiteX7545" fmla="*/ 7216124 w 10035679"/>
              <a:gd name="connsiteY7545" fmla="*/ 158788 h 5893281"/>
              <a:gd name="connsiteX7546" fmla="*/ 7240274 w 10035679"/>
              <a:gd name="connsiteY7546" fmla="*/ 97205 h 5893281"/>
              <a:gd name="connsiteX7547" fmla="*/ 7264425 w 10035679"/>
              <a:gd name="connsiteY7547" fmla="*/ 47696 h 5893281"/>
              <a:gd name="connsiteX7548" fmla="*/ 7045260 w 10035679"/>
              <a:gd name="connsiteY7548" fmla="*/ 0 h 5893281"/>
              <a:gd name="connsiteX7549" fmla="*/ 7045863 w 10035679"/>
              <a:gd name="connsiteY7549" fmla="*/ 0 h 5893281"/>
              <a:gd name="connsiteX7550" fmla="*/ 7045863 w 10035679"/>
              <a:gd name="connsiteY7550" fmla="*/ 623 h 58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</a:cxnLst>
            <a:rect l="l" t="t" r="r" b="b"/>
            <a:pathLst>
              <a:path w="10035679" h="5893281">
                <a:moveTo>
                  <a:pt x="2849140" y="5761662"/>
                </a:moveTo>
                <a:lnTo>
                  <a:pt x="2877517" y="5777964"/>
                </a:lnTo>
                <a:lnTo>
                  <a:pt x="2905894" y="5805133"/>
                </a:lnTo>
                <a:lnTo>
                  <a:pt x="2934272" y="5829284"/>
                </a:lnTo>
                <a:lnTo>
                  <a:pt x="2966876" y="5848002"/>
                </a:lnTo>
                <a:lnTo>
                  <a:pt x="2966876" y="5864303"/>
                </a:lnTo>
                <a:lnTo>
                  <a:pt x="2948158" y="5864303"/>
                </a:lnTo>
                <a:lnTo>
                  <a:pt x="2930046" y="5868529"/>
                </a:lnTo>
                <a:lnTo>
                  <a:pt x="2901668" y="5868529"/>
                </a:lnTo>
                <a:lnTo>
                  <a:pt x="2877517" y="5862491"/>
                </a:lnTo>
                <a:lnTo>
                  <a:pt x="2863631" y="5858264"/>
                </a:lnTo>
                <a:lnTo>
                  <a:pt x="2856989" y="5829284"/>
                </a:lnTo>
                <a:lnTo>
                  <a:pt x="2849140" y="5792455"/>
                </a:lnTo>
                <a:close/>
                <a:moveTo>
                  <a:pt x="3076153" y="5700079"/>
                </a:moveTo>
                <a:lnTo>
                  <a:pt x="3104531" y="5706116"/>
                </a:lnTo>
                <a:lnTo>
                  <a:pt x="3137135" y="5718192"/>
                </a:lnTo>
                <a:lnTo>
                  <a:pt x="3161285" y="5728457"/>
                </a:lnTo>
                <a:lnTo>
                  <a:pt x="3152833" y="5728457"/>
                </a:lnTo>
                <a:lnTo>
                  <a:pt x="3128682" y="5742948"/>
                </a:lnTo>
                <a:lnTo>
                  <a:pt x="3104531" y="5753212"/>
                </a:lnTo>
                <a:lnTo>
                  <a:pt x="3076153" y="5761666"/>
                </a:lnTo>
                <a:lnTo>
                  <a:pt x="3076153" y="5747175"/>
                </a:lnTo>
                <a:lnTo>
                  <a:pt x="3080382" y="5742948"/>
                </a:lnTo>
                <a:lnTo>
                  <a:pt x="3086419" y="5739325"/>
                </a:lnTo>
                <a:lnTo>
                  <a:pt x="3090042" y="5735099"/>
                </a:lnTo>
                <a:lnTo>
                  <a:pt x="3090042" y="5732683"/>
                </a:lnTo>
                <a:lnTo>
                  <a:pt x="3094268" y="5728457"/>
                </a:lnTo>
                <a:lnTo>
                  <a:pt x="3096078" y="5720608"/>
                </a:lnTo>
                <a:lnTo>
                  <a:pt x="3090042" y="5720608"/>
                </a:lnTo>
                <a:lnTo>
                  <a:pt x="3071928" y="5739325"/>
                </a:lnTo>
                <a:lnTo>
                  <a:pt x="3055626" y="5749590"/>
                </a:lnTo>
                <a:lnTo>
                  <a:pt x="3037513" y="5753212"/>
                </a:lnTo>
                <a:lnTo>
                  <a:pt x="3013362" y="5761666"/>
                </a:lnTo>
                <a:lnTo>
                  <a:pt x="3013362" y="5728457"/>
                </a:lnTo>
                <a:lnTo>
                  <a:pt x="3033287" y="5720608"/>
                </a:lnTo>
                <a:lnTo>
                  <a:pt x="3055626" y="5710344"/>
                </a:lnTo>
                <a:close/>
                <a:moveTo>
                  <a:pt x="3019400" y="5294352"/>
                </a:moveTo>
                <a:lnTo>
                  <a:pt x="3027250" y="5300389"/>
                </a:lnTo>
                <a:lnTo>
                  <a:pt x="3033287" y="5304616"/>
                </a:lnTo>
                <a:lnTo>
                  <a:pt x="3037516" y="5308844"/>
                </a:lnTo>
                <a:lnTo>
                  <a:pt x="3041742" y="5314881"/>
                </a:lnTo>
                <a:lnTo>
                  <a:pt x="3041742" y="5323333"/>
                </a:lnTo>
                <a:lnTo>
                  <a:pt x="3043552" y="5333599"/>
                </a:lnTo>
                <a:lnTo>
                  <a:pt x="3027250" y="5333599"/>
                </a:lnTo>
                <a:lnTo>
                  <a:pt x="3023627" y="5325146"/>
                </a:lnTo>
                <a:lnTo>
                  <a:pt x="3019400" y="5319107"/>
                </a:lnTo>
                <a:lnTo>
                  <a:pt x="3019400" y="5314881"/>
                </a:lnTo>
                <a:lnTo>
                  <a:pt x="3015173" y="5310655"/>
                </a:lnTo>
                <a:lnTo>
                  <a:pt x="3019400" y="5304616"/>
                </a:lnTo>
                <a:close/>
                <a:moveTo>
                  <a:pt x="8924762" y="5247259"/>
                </a:moveTo>
                <a:lnTo>
                  <a:pt x="8935026" y="5276241"/>
                </a:lnTo>
                <a:lnTo>
                  <a:pt x="8939253" y="5308844"/>
                </a:lnTo>
                <a:lnTo>
                  <a:pt x="8930800" y="5339634"/>
                </a:lnTo>
                <a:lnTo>
                  <a:pt x="8915102" y="5358351"/>
                </a:lnTo>
                <a:lnTo>
                  <a:pt x="8896384" y="5368616"/>
                </a:lnTo>
                <a:lnTo>
                  <a:pt x="8872235" y="5380691"/>
                </a:lnTo>
                <a:lnTo>
                  <a:pt x="8861970" y="5337823"/>
                </a:lnTo>
                <a:lnTo>
                  <a:pt x="8848084" y="5294353"/>
                </a:lnTo>
                <a:lnTo>
                  <a:pt x="8833593" y="5255109"/>
                </a:lnTo>
                <a:lnTo>
                  <a:pt x="8861970" y="5255109"/>
                </a:lnTo>
                <a:lnTo>
                  <a:pt x="8886724" y="5269599"/>
                </a:lnTo>
                <a:lnTo>
                  <a:pt x="8906649" y="5265371"/>
                </a:lnTo>
                <a:close/>
                <a:moveTo>
                  <a:pt x="9508596" y="5241222"/>
                </a:moveTo>
                <a:lnTo>
                  <a:pt x="9514635" y="5243033"/>
                </a:lnTo>
                <a:lnTo>
                  <a:pt x="9522482" y="5247259"/>
                </a:lnTo>
                <a:lnTo>
                  <a:pt x="9526710" y="5251487"/>
                </a:lnTo>
                <a:lnTo>
                  <a:pt x="9528521" y="5255108"/>
                </a:lnTo>
                <a:lnTo>
                  <a:pt x="9532747" y="5257524"/>
                </a:lnTo>
                <a:lnTo>
                  <a:pt x="9540596" y="5265373"/>
                </a:lnTo>
                <a:lnTo>
                  <a:pt x="9540596" y="5261750"/>
                </a:lnTo>
                <a:lnTo>
                  <a:pt x="9543011" y="5257524"/>
                </a:lnTo>
                <a:lnTo>
                  <a:pt x="9547237" y="5251487"/>
                </a:lnTo>
                <a:lnTo>
                  <a:pt x="9547237" y="5247259"/>
                </a:lnTo>
                <a:lnTo>
                  <a:pt x="9550861" y="5247259"/>
                </a:lnTo>
                <a:lnTo>
                  <a:pt x="9555087" y="5247259"/>
                </a:lnTo>
                <a:lnTo>
                  <a:pt x="9555087" y="5255108"/>
                </a:lnTo>
                <a:lnTo>
                  <a:pt x="9556897" y="5261750"/>
                </a:lnTo>
                <a:lnTo>
                  <a:pt x="9561123" y="5272015"/>
                </a:lnTo>
                <a:lnTo>
                  <a:pt x="9561123" y="5284090"/>
                </a:lnTo>
                <a:lnTo>
                  <a:pt x="9561123" y="5294353"/>
                </a:lnTo>
                <a:lnTo>
                  <a:pt x="9536973" y="5323334"/>
                </a:lnTo>
                <a:lnTo>
                  <a:pt x="9514635" y="5358353"/>
                </a:lnTo>
                <a:lnTo>
                  <a:pt x="9522482" y="5380691"/>
                </a:lnTo>
                <a:lnTo>
                  <a:pt x="9518861" y="5387332"/>
                </a:lnTo>
                <a:lnTo>
                  <a:pt x="9508596" y="5395182"/>
                </a:lnTo>
                <a:lnTo>
                  <a:pt x="9498333" y="5397597"/>
                </a:lnTo>
                <a:lnTo>
                  <a:pt x="9488068" y="5401218"/>
                </a:lnTo>
                <a:lnTo>
                  <a:pt x="9475993" y="5409670"/>
                </a:lnTo>
                <a:lnTo>
                  <a:pt x="9469956" y="5412086"/>
                </a:lnTo>
                <a:lnTo>
                  <a:pt x="9462107" y="5424161"/>
                </a:lnTo>
                <a:lnTo>
                  <a:pt x="9462107" y="5434426"/>
                </a:lnTo>
                <a:lnTo>
                  <a:pt x="9459692" y="5444689"/>
                </a:lnTo>
                <a:lnTo>
                  <a:pt x="9459692" y="5454954"/>
                </a:lnTo>
                <a:lnTo>
                  <a:pt x="9456068" y="5469444"/>
                </a:lnTo>
                <a:lnTo>
                  <a:pt x="9447616" y="5477897"/>
                </a:lnTo>
                <a:lnTo>
                  <a:pt x="9437353" y="5483933"/>
                </a:lnTo>
                <a:lnTo>
                  <a:pt x="9427694" y="5491783"/>
                </a:lnTo>
                <a:lnTo>
                  <a:pt x="9417429" y="5498424"/>
                </a:lnTo>
                <a:lnTo>
                  <a:pt x="9405353" y="5508689"/>
                </a:lnTo>
                <a:lnTo>
                  <a:pt x="9390863" y="5508689"/>
                </a:lnTo>
                <a:lnTo>
                  <a:pt x="9374561" y="5496009"/>
                </a:lnTo>
                <a:lnTo>
                  <a:pt x="9356449" y="5483933"/>
                </a:lnTo>
                <a:lnTo>
                  <a:pt x="9342563" y="5473670"/>
                </a:lnTo>
                <a:lnTo>
                  <a:pt x="9328072" y="5453143"/>
                </a:lnTo>
                <a:lnTo>
                  <a:pt x="9338335" y="5444689"/>
                </a:lnTo>
                <a:lnTo>
                  <a:pt x="9342563" y="5434426"/>
                </a:lnTo>
                <a:lnTo>
                  <a:pt x="9346184" y="5425974"/>
                </a:lnTo>
                <a:lnTo>
                  <a:pt x="9348600" y="5415709"/>
                </a:lnTo>
                <a:lnTo>
                  <a:pt x="9352223" y="5405444"/>
                </a:lnTo>
                <a:lnTo>
                  <a:pt x="9360675" y="5397597"/>
                </a:lnTo>
                <a:lnTo>
                  <a:pt x="9380600" y="5390956"/>
                </a:lnTo>
                <a:lnTo>
                  <a:pt x="9402938" y="5387332"/>
                </a:lnTo>
                <a:lnTo>
                  <a:pt x="9423467" y="5380691"/>
                </a:lnTo>
                <a:lnTo>
                  <a:pt x="9433730" y="5368615"/>
                </a:lnTo>
                <a:lnTo>
                  <a:pt x="9451842" y="5343862"/>
                </a:lnTo>
                <a:lnTo>
                  <a:pt x="9465730" y="5314880"/>
                </a:lnTo>
                <a:lnTo>
                  <a:pt x="9484447" y="5286503"/>
                </a:lnTo>
                <a:lnTo>
                  <a:pt x="9498333" y="5257524"/>
                </a:lnTo>
                <a:close/>
                <a:moveTo>
                  <a:pt x="9494106" y="4977379"/>
                </a:moveTo>
                <a:lnTo>
                  <a:pt x="9508597" y="4977379"/>
                </a:lnTo>
                <a:lnTo>
                  <a:pt x="9540596" y="5010587"/>
                </a:lnTo>
                <a:lnTo>
                  <a:pt x="9568973" y="5039567"/>
                </a:lnTo>
                <a:lnTo>
                  <a:pt x="9597350" y="5072170"/>
                </a:lnTo>
                <a:lnTo>
                  <a:pt x="9617877" y="5113226"/>
                </a:lnTo>
                <a:lnTo>
                  <a:pt x="9628142" y="5113226"/>
                </a:lnTo>
                <a:lnTo>
                  <a:pt x="9640218" y="5113226"/>
                </a:lnTo>
                <a:lnTo>
                  <a:pt x="9646254" y="5113226"/>
                </a:lnTo>
                <a:lnTo>
                  <a:pt x="9650482" y="5113226"/>
                </a:lnTo>
                <a:lnTo>
                  <a:pt x="9656519" y="5113226"/>
                </a:lnTo>
                <a:lnTo>
                  <a:pt x="9664368" y="5107189"/>
                </a:lnTo>
                <a:lnTo>
                  <a:pt x="9668595" y="5101150"/>
                </a:lnTo>
                <a:lnTo>
                  <a:pt x="9670405" y="5088472"/>
                </a:lnTo>
                <a:lnTo>
                  <a:pt x="9678857" y="5088472"/>
                </a:lnTo>
                <a:lnTo>
                  <a:pt x="9678857" y="5136169"/>
                </a:lnTo>
                <a:lnTo>
                  <a:pt x="9674631" y="5146433"/>
                </a:lnTo>
                <a:lnTo>
                  <a:pt x="9670405" y="5156696"/>
                </a:lnTo>
                <a:lnTo>
                  <a:pt x="9668595" y="5168772"/>
                </a:lnTo>
                <a:lnTo>
                  <a:pt x="9664368" y="5175413"/>
                </a:lnTo>
                <a:lnTo>
                  <a:pt x="9640218" y="5175413"/>
                </a:lnTo>
                <a:lnTo>
                  <a:pt x="9640218" y="5199564"/>
                </a:lnTo>
                <a:lnTo>
                  <a:pt x="9617877" y="5222507"/>
                </a:lnTo>
                <a:lnTo>
                  <a:pt x="9599765" y="5243035"/>
                </a:lnTo>
                <a:lnTo>
                  <a:pt x="9579237" y="5265375"/>
                </a:lnTo>
                <a:lnTo>
                  <a:pt x="9579237" y="5255110"/>
                </a:lnTo>
                <a:lnTo>
                  <a:pt x="9575614" y="5247261"/>
                </a:lnTo>
                <a:lnTo>
                  <a:pt x="9575614" y="5241224"/>
                </a:lnTo>
                <a:lnTo>
                  <a:pt x="9575614" y="5228544"/>
                </a:lnTo>
                <a:lnTo>
                  <a:pt x="9579237" y="5222507"/>
                </a:lnTo>
                <a:lnTo>
                  <a:pt x="9579237" y="5214055"/>
                </a:lnTo>
                <a:lnTo>
                  <a:pt x="9579237" y="5208016"/>
                </a:lnTo>
                <a:lnTo>
                  <a:pt x="9575614" y="5203790"/>
                </a:lnTo>
                <a:lnTo>
                  <a:pt x="9568973" y="5199564"/>
                </a:lnTo>
                <a:lnTo>
                  <a:pt x="9561123" y="5197754"/>
                </a:lnTo>
                <a:lnTo>
                  <a:pt x="9555086" y="5193527"/>
                </a:lnTo>
                <a:lnTo>
                  <a:pt x="9547237" y="5189299"/>
                </a:lnTo>
                <a:lnTo>
                  <a:pt x="9540596" y="5185678"/>
                </a:lnTo>
                <a:lnTo>
                  <a:pt x="9536974" y="5183263"/>
                </a:lnTo>
                <a:lnTo>
                  <a:pt x="9536974" y="5179037"/>
                </a:lnTo>
                <a:lnTo>
                  <a:pt x="9540596" y="5175413"/>
                </a:lnTo>
                <a:lnTo>
                  <a:pt x="9547237" y="5164546"/>
                </a:lnTo>
                <a:lnTo>
                  <a:pt x="9556897" y="5156696"/>
                </a:lnTo>
                <a:lnTo>
                  <a:pt x="9568973" y="5146433"/>
                </a:lnTo>
                <a:lnTo>
                  <a:pt x="9579237" y="5136169"/>
                </a:lnTo>
                <a:lnTo>
                  <a:pt x="9565351" y="5121678"/>
                </a:lnTo>
                <a:lnTo>
                  <a:pt x="9550860" y="5096924"/>
                </a:lnTo>
                <a:lnTo>
                  <a:pt x="9528520" y="5060095"/>
                </a:lnTo>
                <a:lnTo>
                  <a:pt x="9512218" y="5028699"/>
                </a:lnTo>
                <a:lnTo>
                  <a:pt x="9502558" y="5000322"/>
                </a:lnTo>
                <a:close/>
                <a:moveTo>
                  <a:pt x="9366713" y="4600634"/>
                </a:moveTo>
                <a:lnTo>
                  <a:pt x="9384825" y="4600634"/>
                </a:lnTo>
                <a:lnTo>
                  <a:pt x="9417430" y="4625388"/>
                </a:lnTo>
                <a:lnTo>
                  <a:pt x="9456069" y="4648330"/>
                </a:lnTo>
                <a:lnTo>
                  <a:pt x="9456069" y="4668858"/>
                </a:lnTo>
                <a:lnTo>
                  <a:pt x="9431316" y="4668858"/>
                </a:lnTo>
                <a:lnTo>
                  <a:pt x="9413202" y="4654369"/>
                </a:lnTo>
                <a:lnTo>
                  <a:pt x="9395090" y="4639878"/>
                </a:lnTo>
                <a:lnTo>
                  <a:pt x="9380599" y="4621766"/>
                </a:lnTo>
                <a:close/>
                <a:moveTo>
                  <a:pt x="9741646" y="4475656"/>
                </a:moveTo>
                <a:lnTo>
                  <a:pt x="9749496" y="4475656"/>
                </a:lnTo>
                <a:lnTo>
                  <a:pt x="9755533" y="4479279"/>
                </a:lnTo>
                <a:lnTo>
                  <a:pt x="9759759" y="4481693"/>
                </a:lnTo>
                <a:lnTo>
                  <a:pt x="9759759" y="4485921"/>
                </a:lnTo>
                <a:lnTo>
                  <a:pt x="9763985" y="4489542"/>
                </a:lnTo>
                <a:lnTo>
                  <a:pt x="9765798" y="4496184"/>
                </a:lnTo>
                <a:lnTo>
                  <a:pt x="9773648" y="4508259"/>
                </a:lnTo>
                <a:lnTo>
                  <a:pt x="9777874" y="4520937"/>
                </a:lnTo>
                <a:lnTo>
                  <a:pt x="9779685" y="4534825"/>
                </a:lnTo>
                <a:lnTo>
                  <a:pt x="9765798" y="4534825"/>
                </a:lnTo>
                <a:lnTo>
                  <a:pt x="9765798" y="4520937"/>
                </a:lnTo>
                <a:lnTo>
                  <a:pt x="9755533" y="4514298"/>
                </a:lnTo>
                <a:lnTo>
                  <a:pt x="9751306" y="4504033"/>
                </a:lnTo>
                <a:lnTo>
                  <a:pt x="9749496" y="4496184"/>
                </a:lnTo>
                <a:lnTo>
                  <a:pt x="9745269" y="4485921"/>
                </a:lnTo>
                <a:close/>
                <a:moveTo>
                  <a:pt x="9417428" y="4432186"/>
                </a:moveTo>
                <a:lnTo>
                  <a:pt x="9423465" y="4432186"/>
                </a:lnTo>
                <a:lnTo>
                  <a:pt x="9427692" y="4436412"/>
                </a:lnTo>
                <a:lnTo>
                  <a:pt x="9427692" y="4438223"/>
                </a:lnTo>
                <a:lnTo>
                  <a:pt x="9431315" y="4438223"/>
                </a:lnTo>
                <a:lnTo>
                  <a:pt x="9433731" y="4438223"/>
                </a:lnTo>
                <a:lnTo>
                  <a:pt x="9437352" y="4442451"/>
                </a:lnTo>
                <a:lnTo>
                  <a:pt x="9441580" y="4452715"/>
                </a:lnTo>
                <a:lnTo>
                  <a:pt x="9441580" y="4464790"/>
                </a:lnTo>
                <a:lnTo>
                  <a:pt x="9445807" y="4471432"/>
                </a:lnTo>
                <a:lnTo>
                  <a:pt x="9447617" y="4479282"/>
                </a:lnTo>
                <a:lnTo>
                  <a:pt x="9451844" y="4485923"/>
                </a:lnTo>
                <a:lnTo>
                  <a:pt x="9456070" y="4496187"/>
                </a:lnTo>
                <a:lnTo>
                  <a:pt x="9431315" y="4496187"/>
                </a:lnTo>
                <a:lnTo>
                  <a:pt x="9427692" y="4479282"/>
                </a:lnTo>
                <a:lnTo>
                  <a:pt x="9419239" y="4467206"/>
                </a:lnTo>
                <a:lnTo>
                  <a:pt x="9417428" y="4452715"/>
                </a:lnTo>
                <a:close/>
                <a:moveTo>
                  <a:pt x="6125133" y="4417695"/>
                </a:moveTo>
                <a:lnTo>
                  <a:pt x="6125133" y="4432186"/>
                </a:lnTo>
                <a:lnTo>
                  <a:pt x="6141434" y="4471431"/>
                </a:lnTo>
                <a:lnTo>
                  <a:pt x="6141434" y="4514296"/>
                </a:lnTo>
                <a:lnTo>
                  <a:pt x="6131172" y="4553541"/>
                </a:lnTo>
                <a:lnTo>
                  <a:pt x="6113057" y="4592786"/>
                </a:lnTo>
                <a:lnTo>
                  <a:pt x="6092530" y="4629615"/>
                </a:lnTo>
                <a:lnTo>
                  <a:pt x="6074417" y="4664633"/>
                </a:lnTo>
                <a:lnTo>
                  <a:pt x="6060531" y="4693615"/>
                </a:lnTo>
                <a:lnTo>
                  <a:pt x="6054492" y="4730444"/>
                </a:lnTo>
                <a:lnTo>
                  <a:pt x="6050266" y="4761236"/>
                </a:lnTo>
                <a:lnTo>
                  <a:pt x="6046040" y="4788405"/>
                </a:lnTo>
                <a:lnTo>
                  <a:pt x="6032154" y="4808933"/>
                </a:lnTo>
                <a:lnTo>
                  <a:pt x="6007398" y="4827045"/>
                </a:lnTo>
                <a:lnTo>
                  <a:pt x="6007398" y="4819196"/>
                </a:lnTo>
                <a:lnTo>
                  <a:pt x="5993512" y="4816782"/>
                </a:lnTo>
                <a:lnTo>
                  <a:pt x="5983249" y="4813159"/>
                </a:lnTo>
                <a:lnTo>
                  <a:pt x="5972984" y="4804707"/>
                </a:lnTo>
                <a:lnTo>
                  <a:pt x="5965135" y="4794442"/>
                </a:lnTo>
                <a:lnTo>
                  <a:pt x="5960909" y="4779951"/>
                </a:lnTo>
                <a:lnTo>
                  <a:pt x="5947023" y="4750972"/>
                </a:lnTo>
                <a:lnTo>
                  <a:pt x="5944607" y="4722595"/>
                </a:lnTo>
                <a:lnTo>
                  <a:pt x="5954872" y="4697841"/>
                </a:lnTo>
                <a:lnTo>
                  <a:pt x="5965135" y="4668859"/>
                </a:lnTo>
                <a:lnTo>
                  <a:pt x="5975400" y="4639879"/>
                </a:lnTo>
                <a:lnTo>
                  <a:pt x="5975400" y="4621767"/>
                </a:lnTo>
                <a:lnTo>
                  <a:pt x="5972984" y="4592786"/>
                </a:lnTo>
                <a:lnTo>
                  <a:pt x="5969361" y="4563806"/>
                </a:lnTo>
                <a:lnTo>
                  <a:pt x="5969361" y="4534824"/>
                </a:lnTo>
                <a:lnTo>
                  <a:pt x="6007398" y="4534824"/>
                </a:lnTo>
                <a:lnTo>
                  <a:pt x="6017663" y="4518523"/>
                </a:lnTo>
                <a:lnTo>
                  <a:pt x="6040003" y="4496184"/>
                </a:lnTo>
                <a:lnTo>
                  <a:pt x="6060531" y="4471431"/>
                </a:lnTo>
                <a:lnTo>
                  <a:pt x="6084680" y="4446675"/>
                </a:lnTo>
                <a:lnTo>
                  <a:pt x="6107021" y="4427960"/>
                </a:lnTo>
                <a:close/>
                <a:moveTo>
                  <a:pt x="9261055" y="4306603"/>
                </a:moveTo>
                <a:lnTo>
                  <a:pt x="9289435" y="4316869"/>
                </a:lnTo>
                <a:lnTo>
                  <a:pt x="9289435" y="4331359"/>
                </a:lnTo>
                <a:lnTo>
                  <a:pt x="9267093" y="4331359"/>
                </a:lnTo>
                <a:lnTo>
                  <a:pt x="9267093" y="4322906"/>
                </a:lnTo>
                <a:lnTo>
                  <a:pt x="9265282" y="4321095"/>
                </a:lnTo>
                <a:lnTo>
                  <a:pt x="9265282" y="4316869"/>
                </a:lnTo>
                <a:lnTo>
                  <a:pt x="9261055" y="4316869"/>
                </a:lnTo>
                <a:lnTo>
                  <a:pt x="9261055" y="4312641"/>
                </a:lnTo>
                <a:close/>
                <a:moveTo>
                  <a:pt x="8755105" y="4298151"/>
                </a:moveTo>
                <a:lnTo>
                  <a:pt x="8762954" y="4298151"/>
                </a:lnTo>
                <a:lnTo>
                  <a:pt x="8764765" y="4316868"/>
                </a:lnTo>
                <a:lnTo>
                  <a:pt x="8768991" y="4341622"/>
                </a:lnTo>
                <a:lnTo>
                  <a:pt x="8779255" y="4370601"/>
                </a:lnTo>
                <a:lnTo>
                  <a:pt x="8787103" y="4395357"/>
                </a:lnTo>
                <a:lnTo>
                  <a:pt x="8793141" y="4409243"/>
                </a:lnTo>
                <a:lnTo>
                  <a:pt x="8797367" y="4413469"/>
                </a:lnTo>
                <a:lnTo>
                  <a:pt x="8807632" y="4417695"/>
                </a:lnTo>
                <a:lnTo>
                  <a:pt x="8815479" y="4417695"/>
                </a:lnTo>
                <a:lnTo>
                  <a:pt x="8825744" y="4421921"/>
                </a:lnTo>
                <a:lnTo>
                  <a:pt x="8833593" y="4421921"/>
                </a:lnTo>
                <a:lnTo>
                  <a:pt x="8839630" y="4423734"/>
                </a:lnTo>
                <a:lnTo>
                  <a:pt x="8839630" y="4436412"/>
                </a:lnTo>
                <a:lnTo>
                  <a:pt x="8848082" y="4461165"/>
                </a:lnTo>
                <a:lnTo>
                  <a:pt x="8854121" y="4489542"/>
                </a:lnTo>
                <a:lnTo>
                  <a:pt x="8864384" y="4524561"/>
                </a:lnTo>
                <a:lnTo>
                  <a:pt x="8872233" y="4549314"/>
                </a:lnTo>
                <a:lnTo>
                  <a:pt x="8878272" y="4568031"/>
                </a:lnTo>
                <a:lnTo>
                  <a:pt x="8896384" y="4568031"/>
                </a:lnTo>
                <a:lnTo>
                  <a:pt x="8906646" y="4572257"/>
                </a:lnTo>
                <a:lnTo>
                  <a:pt x="8918722" y="4576483"/>
                </a:lnTo>
                <a:lnTo>
                  <a:pt x="8924760" y="4582522"/>
                </a:lnTo>
                <a:lnTo>
                  <a:pt x="8930797" y="4592787"/>
                </a:lnTo>
                <a:lnTo>
                  <a:pt x="8949514" y="4619351"/>
                </a:lnTo>
                <a:lnTo>
                  <a:pt x="8957363" y="4654369"/>
                </a:lnTo>
                <a:lnTo>
                  <a:pt x="8996005" y="4654369"/>
                </a:lnTo>
                <a:lnTo>
                  <a:pt x="9009891" y="4691198"/>
                </a:lnTo>
                <a:lnTo>
                  <a:pt x="9030418" y="4715952"/>
                </a:lnTo>
                <a:lnTo>
                  <a:pt x="9048530" y="4740707"/>
                </a:lnTo>
                <a:lnTo>
                  <a:pt x="9066644" y="4773913"/>
                </a:lnTo>
                <a:lnTo>
                  <a:pt x="9072681" y="4827043"/>
                </a:lnTo>
                <a:lnTo>
                  <a:pt x="9070870" y="4870516"/>
                </a:lnTo>
                <a:lnTo>
                  <a:pt x="9058795" y="4913986"/>
                </a:lnTo>
                <a:lnTo>
                  <a:pt x="9042494" y="4952626"/>
                </a:lnTo>
                <a:lnTo>
                  <a:pt x="9024380" y="4996096"/>
                </a:lnTo>
                <a:lnTo>
                  <a:pt x="9002041" y="5043190"/>
                </a:lnTo>
                <a:lnTo>
                  <a:pt x="8996005" y="5072169"/>
                </a:lnTo>
                <a:lnTo>
                  <a:pt x="8985740" y="5101151"/>
                </a:lnTo>
                <a:lnTo>
                  <a:pt x="8977891" y="5131943"/>
                </a:lnTo>
                <a:lnTo>
                  <a:pt x="8967628" y="5156697"/>
                </a:lnTo>
                <a:lnTo>
                  <a:pt x="8949514" y="5175414"/>
                </a:lnTo>
                <a:lnTo>
                  <a:pt x="8928987" y="5185677"/>
                </a:lnTo>
                <a:lnTo>
                  <a:pt x="8904836" y="5197752"/>
                </a:lnTo>
                <a:lnTo>
                  <a:pt x="8878272" y="5208017"/>
                </a:lnTo>
                <a:lnTo>
                  <a:pt x="8861970" y="5214053"/>
                </a:lnTo>
                <a:lnTo>
                  <a:pt x="8839630" y="5197752"/>
                </a:lnTo>
                <a:lnTo>
                  <a:pt x="8815479" y="5175414"/>
                </a:lnTo>
                <a:lnTo>
                  <a:pt x="8797367" y="5189300"/>
                </a:lnTo>
                <a:lnTo>
                  <a:pt x="8776840" y="5197752"/>
                </a:lnTo>
                <a:lnTo>
                  <a:pt x="8750879" y="5193526"/>
                </a:lnTo>
                <a:lnTo>
                  <a:pt x="8724312" y="5189300"/>
                </a:lnTo>
                <a:lnTo>
                  <a:pt x="8691710" y="5185677"/>
                </a:lnTo>
                <a:lnTo>
                  <a:pt x="8677824" y="5113226"/>
                </a:lnTo>
                <a:lnTo>
                  <a:pt x="8667559" y="5111414"/>
                </a:lnTo>
                <a:lnTo>
                  <a:pt x="8655484" y="5107188"/>
                </a:lnTo>
                <a:lnTo>
                  <a:pt x="8645221" y="5102962"/>
                </a:lnTo>
                <a:lnTo>
                  <a:pt x="8639182" y="5096925"/>
                </a:lnTo>
                <a:lnTo>
                  <a:pt x="8631333" y="5092699"/>
                </a:lnTo>
                <a:lnTo>
                  <a:pt x="8627107" y="5088471"/>
                </a:lnTo>
                <a:lnTo>
                  <a:pt x="8627107" y="5086660"/>
                </a:lnTo>
                <a:lnTo>
                  <a:pt x="8631333" y="5082434"/>
                </a:lnTo>
                <a:lnTo>
                  <a:pt x="8631333" y="5078208"/>
                </a:lnTo>
                <a:lnTo>
                  <a:pt x="8631333" y="5073982"/>
                </a:lnTo>
                <a:lnTo>
                  <a:pt x="8627107" y="5072169"/>
                </a:lnTo>
                <a:lnTo>
                  <a:pt x="8625296" y="5067943"/>
                </a:lnTo>
                <a:lnTo>
                  <a:pt x="8613221" y="5063717"/>
                </a:lnTo>
                <a:lnTo>
                  <a:pt x="8610805" y="5067943"/>
                </a:lnTo>
                <a:lnTo>
                  <a:pt x="8610805" y="5072169"/>
                </a:lnTo>
                <a:lnTo>
                  <a:pt x="8607182" y="5073982"/>
                </a:lnTo>
                <a:lnTo>
                  <a:pt x="8602956" y="5073982"/>
                </a:lnTo>
                <a:lnTo>
                  <a:pt x="8598730" y="5073982"/>
                </a:lnTo>
                <a:lnTo>
                  <a:pt x="8598730" y="5063717"/>
                </a:lnTo>
                <a:lnTo>
                  <a:pt x="8588467" y="5063717"/>
                </a:lnTo>
                <a:lnTo>
                  <a:pt x="8588467" y="5057681"/>
                </a:lnTo>
                <a:lnTo>
                  <a:pt x="8602956" y="5049831"/>
                </a:lnTo>
                <a:lnTo>
                  <a:pt x="8613221" y="5039567"/>
                </a:lnTo>
                <a:lnTo>
                  <a:pt x="8621070" y="5028699"/>
                </a:lnTo>
                <a:lnTo>
                  <a:pt x="8613221" y="5028699"/>
                </a:lnTo>
                <a:lnTo>
                  <a:pt x="8613221" y="5016626"/>
                </a:lnTo>
                <a:lnTo>
                  <a:pt x="8596919" y="5035341"/>
                </a:lnTo>
                <a:lnTo>
                  <a:pt x="8578807" y="5045605"/>
                </a:lnTo>
                <a:lnTo>
                  <a:pt x="8550429" y="5057681"/>
                </a:lnTo>
                <a:lnTo>
                  <a:pt x="8540166" y="5035341"/>
                </a:lnTo>
                <a:lnTo>
                  <a:pt x="8525675" y="5014813"/>
                </a:lnTo>
                <a:lnTo>
                  <a:pt x="8507563" y="4996096"/>
                </a:lnTo>
                <a:lnTo>
                  <a:pt x="8483412" y="4981607"/>
                </a:lnTo>
                <a:lnTo>
                  <a:pt x="8450810" y="4977381"/>
                </a:lnTo>
                <a:lnTo>
                  <a:pt x="8430885" y="4971343"/>
                </a:lnTo>
                <a:lnTo>
                  <a:pt x="8402508" y="4967116"/>
                </a:lnTo>
                <a:lnTo>
                  <a:pt x="8362058" y="4971343"/>
                </a:lnTo>
                <a:lnTo>
                  <a:pt x="8323417" y="4973153"/>
                </a:lnTo>
                <a:lnTo>
                  <a:pt x="8284775" y="4981607"/>
                </a:lnTo>
                <a:lnTo>
                  <a:pt x="8250362" y="4987644"/>
                </a:lnTo>
                <a:lnTo>
                  <a:pt x="8223795" y="4996096"/>
                </a:lnTo>
                <a:lnTo>
                  <a:pt x="8209910" y="5043190"/>
                </a:lnTo>
                <a:lnTo>
                  <a:pt x="8175496" y="5043190"/>
                </a:lnTo>
                <a:lnTo>
                  <a:pt x="8142893" y="5039567"/>
                </a:lnTo>
                <a:lnTo>
                  <a:pt x="8108478" y="5043190"/>
                </a:lnTo>
                <a:lnTo>
                  <a:pt x="8084329" y="5049831"/>
                </a:lnTo>
                <a:lnTo>
                  <a:pt x="8057763" y="5060094"/>
                </a:lnTo>
                <a:lnTo>
                  <a:pt x="8037838" y="5072169"/>
                </a:lnTo>
                <a:lnTo>
                  <a:pt x="8013085" y="5073982"/>
                </a:lnTo>
                <a:lnTo>
                  <a:pt x="7984708" y="5073982"/>
                </a:lnTo>
                <a:lnTo>
                  <a:pt x="7976859" y="5060094"/>
                </a:lnTo>
                <a:lnTo>
                  <a:pt x="7970822" y="5049831"/>
                </a:lnTo>
                <a:lnTo>
                  <a:pt x="7958747" y="5039567"/>
                </a:lnTo>
                <a:lnTo>
                  <a:pt x="7952708" y="5028699"/>
                </a:lnTo>
                <a:lnTo>
                  <a:pt x="7970822" y="5002135"/>
                </a:lnTo>
                <a:lnTo>
                  <a:pt x="7972633" y="4971343"/>
                </a:lnTo>
                <a:lnTo>
                  <a:pt x="7970822" y="4934514"/>
                </a:lnTo>
                <a:lnTo>
                  <a:pt x="7956331" y="4899495"/>
                </a:lnTo>
                <a:lnTo>
                  <a:pt x="7942445" y="4860251"/>
                </a:lnTo>
                <a:lnTo>
                  <a:pt x="7924331" y="4823422"/>
                </a:lnTo>
                <a:lnTo>
                  <a:pt x="7914069" y="4790214"/>
                </a:lnTo>
                <a:lnTo>
                  <a:pt x="7906219" y="4765461"/>
                </a:lnTo>
                <a:lnTo>
                  <a:pt x="7914069" y="4765461"/>
                </a:lnTo>
                <a:lnTo>
                  <a:pt x="7920105" y="4769687"/>
                </a:lnTo>
                <a:lnTo>
                  <a:pt x="7924331" y="4769687"/>
                </a:lnTo>
                <a:lnTo>
                  <a:pt x="7927954" y="4773913"/>
                </a:lnTo>
                <a:lnTo>
                  <a:pt x="7932181" y="4769687"/>
                </a:lnTo>
                <a:lnTo>
                  <a:pt x="7934596" y="4765461"/>
                </a:lnTo>
                <a:lnTo>
                  <a:pt x="7938219" y="4759422"/>
                </a:lnTo>
                <a:lnTo>
                  <a:pt x="7920105" y="4740707"/>
                </a:lnTo>
                <a:lnTo>
                  <a:pt x="7914069" y="4718367"/>
                </a:lnTo>
                <a:lnTo>
                  <a:pt x="7906219" y="4693613"/>
                </a:lnTo>
                <a:lnTo>
                  <a:pt x="7924331" y="4673086"/>
                </a:lnTo>
                <a:lnTo>
                  <a:pt x="7938219" y="4650143"/>
                </a:lnTo>
                <a:lnTo>
                  <a:pt x="7952708" y="4629616"/>
                </a:lnTo>
                <a:lnTo>
                  <a:pt x="7972633" y="4611502"/>
                </a:lnTo>
                <a:lnTo>
                  <a:pt x="7999199" y="4600634"/>
                </a:lnTo>
                <a:lnTo>
                  <a:pt x="8015500" y="4600634"/>
                </a:lnTo>
                <a:lnTo>
                  <a:pt x="8043877" y="4597013"/>
                </a:lnTo>
                <a:lnTo>
                  <a:pt x="8080103" y="4590371"/>
                </a:lnTo>
                <a:lnTo>
                  <a:pt x="8112704" y="4582522"/>
                </a:lnTo>
                <a:lnTo>
                  <a:pt x="8141081" y="4576483"/>
                </a:lnTo>
                <a:lnTo>
                  <a:pt x="8151345" y="4549314"/>
                </a:lnTo>
                <a:lnTo>
                  <a:pt x="8167042" y="4520937"/>
                </a:lnTo>
                <a:lnTo>
                  <a:pt x="8189382" y="4499807"/>
                </a:lnTo>
                <a:lnTo>
                  <a:pt x="8217759" y="4489542"/>
                </a:lnTo>
                <a:lnTo>
                  <a:pt x="8217759" y="4464789"/>
                </a:lnTo>
                <a:lnTo>
                  <a:pt x="8232250" y="4456939"/>
                </a:lnTo>
                <a:lnTo>
                  <a:pt x="8250362" y="4438223"/>
                </a:lnTo>
                <a:lnTo>
                  <a:pt x="8270889" y="4421921"/>
                </a:lnTo>
                <a:lnTo>
                  <a:pt x="8292624" y="4407432"/>
                </a:lnTo>
                <a:lnTo>
                  <a:pt x="8313154" y="4395357"/>
                </a:lnTo>
                <a:lnTo>
                  <a:pt x="8327040" y="4403204"/>
                </a:lnTo>
                <a:lnTo>
                  <a:pt x="8331266" y="4407432"/>
                </a:lnTo>
                <a:lnTo>
                  <a:pt x="8331266" y="4413469"/>
                </a:lnTo>
                <a:lnTo>
                  <a:pt x="8331266" y="4421921"/>
                </a:lnTo>
                <a:lnTo>
                  <a:pt x="8335492" y="4432186"/>
                </a:lnTo>
                <a:lnTo>
                  <a:pt x="8345757" y="4436412"/>
                </a:lnTo>
                <a:lnTo>
                  <a:pt x="8355417" y="4436412"/>
                </a:lnTo>
                <a:lnTo>
                  <a:pt x="8362058" y="4438223"/>
                </a:lnTo>
                <a:lnTo>
                  <a:pt x="8374131" y="4442449"/>
                </a:lnTo>
                <a:lnTo>
                  <a:pt x="8380170" y="4409243"/>
                </a:lnTo>
                <a:lnTo>
                  <a:pt x="8390433" y="4392941"/>
                </a:lnTo>
                <a:lnTo>
                  <a:pt x="8404321" y="4380866"/>
                </a:lnTo>
                <a:lnTo>
                  <a:pt x="8422433" y="4370601"/>
                </a:lnTo>
                <a:lnTo>
                  <a:pt x="8440547" y="4363960"/>
                </a:lnTo>
                <a:lnTo>
                  <a:pt x="8459262" y="4345848"/>
                </a:lnTo>
                <a:lnTo>
                  <a:pt x="8450810" y="4341622"/>
                </a:lnTo>
                <a:lnTo>
                  <a:pt x="8450810" y="4337396"/>
                </a:lnTo>
                <a:lnTo>
                  <a:pt x="8446583" y="4335583"/>
                </a:lnTo>
                <a:lnTo>
                  <a:pt x="8444771" y="4331359"/>
                </a:lnTo>
                <a:lnTo>
                  <a:pt x="8473150" y="4331359"/>
                </a:lnTo>
                <a:lnTo>
                  <a:pt x="8501524" y="4345848"/>
                </a:lnTo>
                <a:lnTo>
                  <a:pt x="8531714" y="4350074"/>
                </a:lnTo>
                <a:lnTo>
                  <a:pt x="8564317" y="4350074"/>
                </a:lnTo>
                <a:lnTo>
                  <a:pt x="8598730" y="4345848"/>
                </a:lnTo>
                <a:lnTo>
                  <a:pt x="8598730" y="4363960"/>
                </a:lnTo>
                <a:lnTo>
                  <a:pt x="8574579" y="4395357"/>
                </a:lnTo>
                <a:lnTo>
                  <a:pt x="8560091" y="4442449"/>
                </a:lnTo>
                <a:lnTo>
                  <a:pt x="8584844" y="4456939"/>
                </a:lnTo>
                <a:lnTo>
                  <a:pt x="8616844" y="4475656"/>
                </a:lnTo>
                <a:lnTo>
                  <a:pt x="8649447" y="4493768"/>
                </a:lnTo>
                <a:lnTo>
                  <a:pt x="8682050" y="4504033"/>
                </a:lnTo>
                <a:lnTo>
                  <a:pt x="8706200" y="4504033"/>
                </a:lnTo>
                <a:lnTo>
                  <a:pt x="8724312" y="4475656"/>
                </a:lnTo>
                <a:lnTo>
                  <a:pt x="8734575" y="4427960"/>
                </a:lnTo>
                <a:lnTo>
                  <a:pt x="8736388" y="4380866"/>
                </a:lnTo>
                <a:lnTo>
                  <a:pt x="8744840" y="4335583"/>
                </a:lnTo>
                <a:close/>
                <a:moveTo>
                  <a:pt x="9229055" y="4273396"/>
                </a:moveTo>
                <a:lnTo>
                  <a:pt x="9236905" y="4281848"/>
                </a:lnTo>
                <a:lnTo>
                  <a:pt x="9242944" y="4287887"/>
                </a:lnTo>
                <a:lnTo>
                  <a:pt x="9251396" y="4292113"/>
                </a:lnTo>
                <a:lnTo>
                  <a:pt x="9251396" y="4306604"/>
                </a:lnTo>
                <a:lnTo>
                  <a:pt x="9236905" y="4306604"/>
                </a:lnTo>
                <a:lnTo>
                  <a:pt x="9232679" y="4306604"/>
                </a:lnTo>
                <a:lnTo>
                  <a:pt x="9229055" y="4302376"/>
                </a:lnTo>
                <a:lnTo>
                  <a:pt x="9224829" y="4302376"/>
                </a:lnTo>
                <a:lnTo>
                  <a:pt x="9223018" y="4302376"/>
                </a:lnTo>
                <a:lnTo>
                  <a:pt x="9210942" y="4298150"/>
                </a:lnTo>
                <a:lnTo>
                  <a:pt x="9214566" y="4292113"/>
                </a:lnTo>
                <a:lnTo>
                  <a:pt x="9214566" y="4284264"/>
                </a:lnTo>
                <a:lnTo>
                  <a:pt x="9214566" y="4281848"/>
                </a:lnTo>
                <a:lnTo>
                  <a:pt x="9218792" y="4281848"/>
                </a:lnTo>
                <a:lnTo>
                  <a:pt x="9223018" y="4281848"/>
                </a:lnTo>
                <a:close/>
                <a:moveTo>
                  <a:pt x="8069838" y="4273396"/>
                </a:moveTo>
                <a:lnTo>
                  <a:pt x="8084330" y="4277622"/>
                </a:lnTo>
                <a:lnTo>
                  <a:pt x="8094593" y="4277622"/>
                </a:lnTo>
                <a:lnTo>
                  <a:pt x="8104255" y="4277622"/>
                </a:lnTo>
                <a:lnTo>
                  <a:pt x="8112707" y="4281848"/>
                </a:lnTo>
                <a:lnTo>
                  <a:pt x="8122970" y="4284264"/>
                </a:lnTo>
                <a:lnTo>
                  <a:pt x="8122970" y="4298150"/>
                </a:lnTo>
                <a:lnTo>
                  <a:pt x="8114518" y="4298150"/>
                </a:lnTo>
                <a:lnTo>
                  <a:pt x="8114518" y="4306604"/>
                </a:lnTo>
                <a:lnTo>
                  <a:pt x="8104255" y="4302376"/>
                </a:lnTo>
                <a:lnTo>
                  <a:pt x="8094593" y="4298150"/>
                </a:lnTo>
                <a:lnTo>
                  <a:pt x="8084330" y="4292113"/>
                </a:lnTo>
                <a:lnTo>
                  <a:pt x="8075875" y="4284264"/>
                </a:lnTo>
                <a:close/>
                <a:moveTo>
                  <a:pt x="9236905" y="4252868"/>
                </a:moveTo>
                <a:lnTo>
                  <a:pt x="9261057" y="4252868"/>
                </a:lnTo>
                <a:lnTo>
                  <a:pt x="9275549" y="4298150"/>
                </a:lnTo>
                <a:lnTo>
                  <a:pt x="9261057" y="4298150"/>
                </a:lnTo>
                <a:lnTo>
                  <a:pt x="9261057" y="4292113"/>
                </a:lnTo>
                <a:lnTo>
                  <a:pt x="9251397" y="4284264"/>
                </a:lnTo>
                <a:lnTo>
                  <a:pt x="9247169" y="4277622"/>
                </a:lnTo>
                <a:lnTo>
                  <a:pt x="9242942" y="4269773"/>
                </a:lnTo>
                <a:lnTo>
                  <a:pt x="9238716" y="4263131"/>
                </a:lnTo>
                <a:close/>
                <a:moveTo>
                  <a:pt x="8264248" y="4245019"/>
                </a:moveTo>
                <a:lnTo>
                  <a:pt x="8302889" y="4245019"/>
                </a:lnTo>
                <a:lnTo>
                  <a:pt x="8302889" y="4252869"/>
                </a:lnTo>
                <a:lnTo>
                  <a:pt x="8295040" y="4252869"/>
                </a:lnTo>
                <a:lnTo>
                  <a:pt x="8270889" y="4269774"/>
                </a:lnTo>
                <a:lnTo>
                  <a:pt x="8242512" y="4287888"/>
                </a:lnTo>
                <a:lnTo>
                  <a:pt x="8217759" y="4306606"/>
                </a:lnTo>
                <a:lnTo>
                  <a:pt x="8209910" y="4306606"/>
                </a:lnTo>
                <a:lnTo>
                  <a:pt x="8208099" y="4302378"/>
                </a:lnTo>
                <a:lnTo>
                  <a:pt x="8203873" y="4302378"/>
                </a:lnTo>
                <a:lnTo>
                  <a:pt x="8199645" y="4298152"/>
                </a:lnTo>
                <a:lnTo>
                  <a:pt x="8193608" y="4298152"/>
                </a:lnTo>
                <a:lnTo>
                  <a:pt x="8193608" y="4292115"/>
                </a:lnTo>
                <a:lnTo>
                  <a:pt x="8228024" y="4269774"/>
                </a:lnTo>
                <a:close/>
                <a:moveTo>
                  <a:pt x="8171272" y="4234756"/>
                </a:moveTo>
                <a:lnTo>
                  <a:pt x="8179724" y="4240793"/>
                </a:lnTo>
                <a:lnTo>
                  <a:pt x="8181535" y="4240793"/>
                </a:lnTo>
                <a:lnTo>
                  <a:pt x="8181535" y="4245019"/>
                </a:lnTo>
                <a:lnTo>
                  <a:pt x="8181535" y="4252868"/>
                </a:lnTo>
                <a:lnTo>
                  <a:pt x="8185763" y="4259510"/>
                </a:lnTo>
                <a:lnTo>
                  <a:pt x="8171272" y="4259510"/>
                </a:lnTo>
                <a:lnTo>
                  <a:pt x="8147121" y="4267359"/>
                </a:lnTo>
                <a:lnTo>
                  <a:pt x="8118743" y="4267359"/>
                </a:lnTo>
                <a:lnTo>
                  <a:pt x="8094592" y="4259510"/>
                </a:lnTo>
                <a:lnTo>
                  <a:pt x="8094592" y="4255283"/>
                </a:lnTo>
                <a:lnTo>
                  <a:pt x="8098216" y="4255283"/>
                </a:lnTo>
                <a:lnTo>
                  <a:pt x="8100629" y="4252868"/>
                </a:lnTo>
                <a:lnTo>
                  <a:pt x="8118743" y="4245019"/>
                </a:lnTo>
                <a:lnTo>
                  <a:pt x="8136856" y="4245019"/>
                </a:lnTo>
                <a:lnTo>
                  <a:pt x="8153158" y="4245019"/>
                </a:lnTo>
                <a:close/>
                <a:moveTo>
                  <a:pt x="8037838" y="4234756"/>
                </a:moveTo>
                <a:lnTo>
                  <a:pt x="8051724" y="4238982"/>
                </a:lnTo>
                <a:lnTo>
                  <a:pt x="8057762" y="4240793"/>
                </a:lnTo>
                <a:lnTo>
                  <a:pt x="8066214" y="4245019"/>
                </a:lnTo>
                <a:lnTo>
                  <a:pt x="8072251" y="4252868"/>
                </a:lnTo>
                <a:lnTo>
                  <a:pt x="8075874" y="4259510"/>
                </a:lnTo>
                <a:lnTo>
                  <a:pt x="8069838" y="4259510"/>
                </a:lnTo>
                <a:lnTo>
                  <a:pt x="8051724" y="4267359"/>
                </a:lnTo>
                <a:lnTo>
                  <a:pt x="8029386" y="4267359"/>
                </a:lnTo>
                <a:lnTo>
                  <a:pt x="8005235" y="4267359"/>
                </a:lnTo>
                <a:lnTo>
                  <a:pt x="8005235" y="4252868"/>
                </a:lnTo>
                <a:lnTo>
                  <a:pt x="8015498" y="4249247"/>
                </a:lnTo>
                <a:lnTo>
                  <a:pt x="8027573" y="4245019"/>
                </a:lnTo>
                <a:lnTo>
                  <a:pt x="8029386" y="4240793"/>
                </a:lnTo>
                <a:close/>
                <a:moveTo>
                  <a:pt x="9172302" y="4220265"/>
                </a:moveTo>
                <a:lnTo>
                  <a:pt x="9186189" y="4226302"/>
                </a:lnTo>
                <a:lnTo>
                  <a:pt x="9194643" y="4230530"/>
                </a:lnTo>
                <a:lnTo>
                  <a:pt x="9204303" y="4238982"/>
                </a:lnTo>
                <a:lnTo>
                  <a:pt x="9210945" y="4245019"/>
                </a:lnTo>
                <a:lnTo>
                  <a:pt x="9214566" y="4255284"/>
                </a:lnTo>
                <a:lnTo>
                  <a:pt x="9223021" y="4267359"/>
                </a:lnTo>
                <a:lnTo>
                  <a:pt x="9210945" y="4267359"/>
                </a:lnTo>
                <a:lnTo>
                  <a:pt x="9204303" y="4259510"/>
                </a:lnTo>
                <a:lnTo>
                  <a:pt x="9194643" y="4252868"/>
                </a:lnTo>
                <a:lnTo>
                  <a:pt x="9186189" y="4245019"/>
                </a:lnTo>
                <a:lnTo>
                  <a:pt x="9180152" y="4234756"/>
                </a:lnTo>
                <a:close/>
                <a:moveTo>
                  <a:pt x="9119775" y="4205774"/>
                </a:moveTo>
                <a:lnTo>
                  <a:pt x="9125812" y="4205774"/>
                </a:lnTo>
                <a:lnTo>
                  <a:pt x="9129435" y="4210000"/>
                </a:lnTo>
                <a:lnTo>
                  <a:pt x="9133661" y="4210000"/>
                </a:lnTo>
                <a:lnTo>
                  <a:pt x="9137887" y="4211811"/>
                </a:lnTo>
                <a:lnTo>
                  <a:pt x="9137887" y="4216039"/>
                </a:lnTo>
                <a:lnTo>
                  <a:pt x="9143926" y="4220265"/>
                </a:lnTo>
                <a:lnTo>
                  <a:pt x="9151775" y="4220265"/>
                </a:lnTo>
                <a:lnTo>
                  <a:pt x="9151775" y="4226302"/>
                </a:lnTo>
                <a:lnTo>
                  <a:pt x="9139700" y="4224491"/>
                </a:lnTo>
                <a:lnTo>
                  <a:pt x="9133661" y="4220265"/>
                </a:lnTo>
                <a:lnTo>
                  <a:pt x="9129435" y="4216039"/>
                </a:lnTo>
                <a:lnTo>
                  <a:pt x="9125812" y="4211811"/>
                </a:lnTo>
                <a:close/>
                <a:moveTo>
                  <a:pt x="8503337" y="4166530"/>
                </a:moveTo>
                <a:lnTo>
                  <a:pt x="8529906" y="4172567"/>
                </a:lnTo>
                <a:lnTo>
                  <a:pt x="8529906" y="4187059"/>
                </a:lnTo>
                <a:lnTo>
                  <a:pt x="8511790" y="4197324"/>
                </a:lnTo>
                <a:lnTo>
                  <a:pt x="8507564" y="4201550"/>
                </a:lnTo>
                <a:lnTo>
                  <a:pt x="8503337" y="4205777"/>
                </a:lnTo>
                <a:close/>
                <a:moveTo>
                  <a:pt x="9072681" y="4125475"/>
                </a:moveTo>
                <a:lnTo>
                  <a:pt x="9095021" y="4139966"/>
                </a:lnTo>
                <a:lnTo>
                  <a:pt x="9109510" y="4162304"/>
                </a:lnTo>
                <a:lnTo>
                  <a:pt x="9119775" y="4187059"/>
                </a:lnTo>
                <a:lnTo>
                  <a:pt x="9113134" y="4187059"/>
                </a:lnTo>
                <a:lnTo>
                  <a:pt x="9113134" y="4197322"/>
                </a:lnTo>
                <a:lnTo>
                  <a:pt x="9087172" y="4187059"/>
                </a:lnTo>
                <a:lnTo>
                  <a:pt x="9081133" y="4168945"/>
                </a:lnTo>
                <a:lnTo>
                  <a:pt x="9076907" y="4152041"/>
                </a:lnTo>
                <a:close/>
                <a:moveTo>
                  <a:pt x="8270891" y="4094683"/>
                </a:moveTo>
                <a:lnTo>
                  <a:pt x="8302891" y="4094683"/>
                </a:lnTo>
                <a:lnTo>
                  <a:pt x="8307119" y="4098909"/>
                </a:lnTo>
                <a:lnTo>
                  <a:pt x="8308930" y="4100720"/>
                </a:lnTo>
                <a:lnTo>
                  <a:pt x="8308930" y="4115211"/>
                </a:lnTo>
                <a:lnTo>
                  <a:pt x="8270891" y="4115211"/>
                </a:lnTo>
                <a:close/>
                <a:moveTo>
                  <a:pt x="8327040" y="4086231"/>
                </a:moveTo>
                <a:lnTo>
                  <a:pt x="8404321" y="4094684"/>
                </a:lnTo>
                <a:lnTo>
                  <a:pt x="8404321" y="4100723"/>
                </a:lnTo>
                <a:lnTo>
                  <a:pt x="8408547" y="4109175"/>
                </a:lnTo>
                <a:lnTo>
                  <a:pt x="8408547" y="4115212"/>
                </a:lnTo>
                <a:lnTo>
                  <a:pt x="8412170" y="4125478"/>
                </a:lnTo>
                <a:lnTo>
                  <a:pt x="8404321" y="4125478"/>
                </a:lnTo>
                <a:lnTo>
                  <a:pt x="8383793" y="4113402"/>
                </a:lnTo>
                <a:lnTo>
                  <a:pt x="8359643" y="4109175"/>
                </a:lnTo>
                <a:lnTo>
                  <a:pt x="8327040" y="4109175"/>
                </a:lnTo>
                <a:close/>
                <a:moveTo>
                  <a:pt x="8971854" y="4069929"/>
                </a:moveTo>
                <a:lnTo>
                  <a:pt x="9009891" y="4069929"/>
                </a:lnTo>
                <a:lnTo>
                  <a:pt x="9028608" y="4090456"/>
                </a:lnTo>
                <a:lnTo>
                  <a:pt x="9042494" y="4113399"/>
                </a:lnTo>
                <a:lnTo>
                  <a:pt x="9048530" y="4139965"/>
                </a:lnTo>
                <a:lnTo>
                  <a:pt x="9042494" y="4139965"/>
                </a:lnTo>
                <a:lnTo>
                  <a:pt x="9028610" y="4127287"/>
                </a:lnTo>
                <a:lnTo>
                  <a:pt x="9028610" y="4166532"/>
                </a:lnTo>
                <a:lnTo>
                  <a:pt x="8957364" y="4187062"/>
                </a:lnTo>
                <a:lnTo>
                  <a:pt x="8945288" y="4182834"/>
                </a:lnTo>
                <a:lnTo>
                  <a:pt x="8935025" y="4181023"/>
                </a:lnTo>
                <a:lnTo>
                  <a:pt x="8921137" y="4176797"/>
                </a:lnTo>
                <a:lnTo>
                  <a:pt x="8910874" y="4172571"/>
                </a:lnTo>
                <a:lnTo>
                  <a:pt x="8910874" y="4158684"/>
                </a:lnTo>
                <a:lnTo>
                  <a:pt x="8953138" y="4154456"/>
                </a:lnTo>
                <a:lnTo>
                  <a:pt x="8985741" y="4144193"/>
                </a:lnTo>
                <a:lnTo>
                  <a:pt x="9009892" y="4125475"/>
                </a:lnTo>
                <a:lnTo>
                  <a:pt x="9026797" y="4125475"/>
                </a:lnTo>
                <a:lnTo>
                  <a:pt x="9028608" y="4127284"/>
                </a:lnTo>
                <a:lnTo>
                  <a:pt x="9028608" y="4125475"/>
                </a:lnTo>
                <a:lnTo>
                  <a:pt x="9026795" y="4125475"/>
                </a:lnTo>
                <a:lnTo>
                  <a:pt x="9024382" y="4123664"/>
                </a:lnTo>
                <a:lnTo>
                  <a:pt x="9006268" y="4104947"/>
                </a:lnTo>
                <a:lnTo>
                  <a:pt x="8985740" y="4090456"/>
                </a:lnTo>
                <a:close/>
                <a:moveTo>
                  <a:pt x="8432698" y="4026459"/>
                </a:moveTo>
                <a:lnTo>
                  <a:pt x="8455038" y="4026459"/>
                </a:lnTo>
                <a:lnTo>
                  <a:pt x="8474961" y="4026459"/>
                </a:lnTo>
                <a:lnTo>
                  <a:pt x="8503337" y="4028875"/>
                </a:lnTo>
                <a:lnTo>
                  <a:pt x="8511790" y="4055439"/>
                </a:lnTo>
                <a:lnTo>
                  <a:pt x="8522054" y="4075966"/>
                </a:lnTo>
                <a:lnTo>
                  <a:pt x="8535940" y="4094683"/>
                </a:lnTo>
                <a:lnTo>
                  <a:pt x="8535940" y="4100722"/>
                </a:lnTo>
                <a:lnTo>
                  <a:pt x="8541979" y="4100722"/>
                </a:lnTo>
                <a:lnTo>
                  <a:pt x="8541979" y="4094683"/>
                </a:lnTo>
                <a:lnTo>
                  <a:pt x="8560091" y="4075966"/>
                </a:lnTo>
                <a:lnTo>
                  <a:pt x="8578808" y="4065703"/>
                </a:lnTo>
                <a:lnTo>
                  <a:pt x="8602958" y="4057854"/>
                </a:lnTo>
                <a:lnTo>
                  <a:pt x="8639183" y="4055439"/>
                </a:lnTo>
                <a:lnTo>
                  <a:pt x="8667559" y="4071740"/>
                </a:lnTo>
                <a:lnTo>
                  <a:pt x="8701975" y="4086231"/>
                </a:lnTo>
                <a:lnTo>
                  <a:pt x="8744840" y="4100722"/>
                </a:lnTo>
                <a:lnTo>
                  <a:pt x="8779256" y="4123665"/>
                </a:lnTo>
                <a:lnTo>
                  <a:pt x="8807632" y="4144192"/>
                </a:lnTo>
                <a:lnTo>
                  <a:pt x="8821518" y="4172569"/>
                </a:lnTo>
                <a:lnTo>
                  <a:pt x="8848084" y="4176795"/>
                </a:lnTo>
                <a:lnTo>
                  <a:pt x="8864386" y="4182832"/>
                </a:lnTo>
                <a:lnTo>
                  <a:pt x="8886724" y="4187060"/>
                </a:lnTo>
                <a:lnTo>
                  <a:pt x="8886724" y="4205775"/>
                </a:lnTo>
                <a:lnTo>
                  <a:pt x="8882498" y="4205775"/>
                </a:lnTo>
                <a:lnTo>
                  <a:pt x="8876459" y="4210001"/>
                </a:lnTo>
                <a:lnTo>
                  <a:pt x="8868009" y="4210001"/>
                </a:lnTo>
                <a:lnTo>
                  <a:pt x="8864386" y="4211813"/>
                </a:lnTo>
                <a:lnTo>
                  <a:pt x="8861970" y="4216039"/>
                </a:lnTo>
                <a:lnTo>
                  <a:pt x="8864386" y="4216039"/>
                </a:lnTo>
                <a:lnTo>
                  <a:pt x="8872233" y="4220266"/>
                </a:lnTo>
                <a:lnTo>
                  <a:pt x="8896384" y="4255284"/>
                </a:lnTo>
                <a:lnTo>
                  <a:pt x="8930799" y="4284264"/>
                </a:lnTo>
                <a:lnTo>
                  <a:pt x="8971854" y="4306604"/>
                </a:lnTo>
                <a:lnTo>
                  <a:pt x="8971854" y="4322905"/>
                </a:lnTo>
                <a:lnTo>
                  <a:pt x="8924761" y="4322905"/>
                </a:lnTo>
                <a:lnTo>
                  <a:pt x="8918724" y="4316866"/>
                </a:lnTo>
                <a:lnTo>
                  <a:pt x="8910875" y="4312640"/>
                </a:lnTo>
                <a:lnTo>
                  <a:pt x="8904838" y="4312640"/>
                </a:lnTo>
                <a:lnTo>
                  <a:pt x="8896384" y="4312640"/>
                </a:lnTo>
                <a:lnTo>
                  <a:pt x="8890347" y="4310830"/>
                </a:lnTo>
                <a:lnTo>
                  <a:pt x="8878272" y="4306604"/>
                </a:lnTo>
                <a:lnTo>
                  <a:pt x="8868009" y="4298151"/>
                </a:lnTo>
                <a:lnTo>
                  <a:pt x="8861970" y="4292113"/>
                </a:lnTo>
                <a:lnTo>
                  <a:pt x="8854121" y="4277622"/>
                </a:lnTo>
                <a:lnTo>
                  <a:pt x="8848084" y="4267359"/>
                </a:lnTo>
                <a:lnTo>
                  <a:pt x="8839630" y="4259510"/>
                </a:lnTo>
                <a:lnTo>
                  <a:pt x="8811256" y="4245019"/>
                </a:lnTo>
                <a:lnTo>
                  <a:pt x="8791331" y="4245019"/>
                </a:lnTo>
                <a:lnTo>
                  <a:pt x="8764765" y="4252868"/>
                </a:lnTo>
                <a:lnTo>
                  <a:pt x="8740614" y="4267359"/>
                </a:lnTo>
                <a:lnTo>
                  <a:pt x="8716464" y="4273396"/>
                </a:lnTo>
                <a:lnTo>
                  <a:pt x="8691710" y="4259510"/>
                </a:lnTo>
                <a:lnTo>
                  <a:pt x="8667559" y="4252868"/>
                </a:lnTo>
                <a:lnTo>
                  <a:pt x="8641598" y="4249245"/>
                </a:lnTo>
                <a:lnTo>
                  <a:pt x="8607185" y="4252868"/>
                </a:lnTo>
                <a:lnTo>
                  <a:pt x="8610806" y="4238982"/>
                </a:lnTo>
                <a:lnTo>
                  <a:pt x="8613221" y="4226302"/>
                </a:lnTo>
                <a:lnTo>
                  <a:pt x="8616844" y="4220266"/>
                </a:lnTo>
                <a:lnTo>
                  <a:pt x="8621071" y="4211813"/>
                </a:lnTo>
                <a:lnTo>
                  <a:pt x="8625297" y="4205775"/>
                </a:lnTo>
                <a:lnTo>
                  <a:pt x="8621071" y="4197323"/>
                </a:lnTo>
                <a:lnTo>
                  <a:pt x="8602958" y="4166530"/>
                </a:lnTo>
                <a:lnTo>
                  <a:pt x="8578808" y="4148418"/>
                </a:lnTo>
                <a:lnTo>
                  <a:pt x="8550431" y="4139966"/>
                </a:lnTo>
                <a:lnTo>
                  <a:pt x="8517828" y="4129701"/>
                </a:lnTo>
                <a:lnTo>
                  <a:pt x="8487641" y="4123665"/>
                </a:lnTo>
                <a:lnTo>
                  <a:pt x="8461075" y="4109174"/>
                </a:lnTo>
                <a:lnTo>
                  <a:pt x="8444773" y="4086231"/>
                </a:lnTo>
                <a:lnTo>
                  <a:pt x="8450810" y="4084420"/>
                </a:lnTo>
                <a:lnTo>
                  <a:pt x="8455038" y="4084420"/>
                </a:lnTo>
                <a:lnTo>
                  <a:pt x="8459262" y="4080194"/>
                </a:lnTo>
                <a:lnTo>
                  <a:pt x="8461075" y="4075966"/>
                </a:lnTo>
                <a:lnTo>
                  <a:pt x="8465301" y="4069930"/>
                </a:lnTo>
                <a:lnTo>
                  <a:pt x="8444773" y="4065703"/>
                </a:lnTo>
                <a:lnTo>
                  <a:pt x="8422433" y="4055439"/>
                </a:lnTo>
                <a:lnTo>
                  <a:pt x="8404321" y="4047591"/>
                </a:lnTo>
                <a:lnTo>
                  <a:pt x="8404321" y="4028875"/>
                </a:lnTo>
                <a:close/>
                <a:moveTo>
                  <a:pt x="8238289" y="3957027"/>
                </a:moveTo>
                <a:lnTo>
                  <a:pt x="8242515" y="3957027"/>
                </a:lnTo>
                <a:lnTo>
                  <a:pt x="8246138" y="3957027"/>
                </a:lnTo>
                <a:lnTo>
                  <a:pt x="8246138" y="3960650"/>
                </a:lnTo>
                <a:lnTo>
                  <a:pt x="8246138" y="3964876"/>
                </a:lnTo>
                <a:lnTo>
                  <a:pt x="8250364" y="3964876"/>
                </a:lnTo>
                <a:lnTo>
                  <a:pt x="8250364" y="3969102"/>
                </a:lnTo>
                <a:lnTo>
                  <a:pt x="8256401" y="3969102"/>
                </a:lnTo>
                <a:lnTo>
                  <a:pt x="8252175" y="3970913"/>
                </a:lnTo>
                <a:lnTo>
                  <a:pt x="8250364" y="3970913"/>
                </a:lnTo>
                <a:lnTo>
                  <a:pt x="8250364" y="3975139"/>
                </a:lnTo>
                <a:lnTo>
                  <a:pt x="8238289" y="3985404"/>
                </a:lnTo>
                <a:lnTo>
                  <a:pt x="8228026" y="3998082"/>
                </a:lnTo>
                <a:lnTo>
                  <a:pt x="8217761" y="4008347"/>
                </a:lnTo>
                <a:lnTo>
                  <a:pt x="8179724" y="4004121"/>
                </a:lnTo>
                <a:lnTo>
                  <a:pt x="8147121" y="4004121"/>
                </a:lnTo>
                <a:lnTo>
                  <a:pt x="8108479" y="4008347"/>
                </a:lnTo>
                <a:lnTo>
                  <a:pt x="8108479" y="4028874"/>
                </a:lnTo>
                <a:lnTo>
                  <a:pt x="8114517" y="4033101"/>
                </a:lnTo>
                <a:lnTo>
                  <a:pt x="8114517" y="4036724"/>
                </a:lnTo>
                <a:lnTo>
                  <a:pt x="8118743" y="4040950"/>
                </a:lnTo>
                <a:lnTo>
                  <a:pt x="8122970" y="4047591"/>
                </a:lnTo>
                <a:lnTo>
                  <a:pt x="8161007" y="4033101"/>
                </a:lnTo>
                <a:lnTo>
                  <a:pt x="8199647" y="4022836"/>
                </a:lnTo>
                <a:lnTo>
                  <a:pt x="8199647" y="4040950"/>
                </a:lnTo>
                <a:lnTo>
                  <a:pt x="8193610" y="4040950"/>
                </a:lnTo>
                <a:lnTo>
                  <a:pt x="8181534" y="4047591"/>
                </a:lnTo>
                <a:lnTo>
                  <a:pt x="8167044" y="4055441"/>
                </a:lnTo>
                <a:lnTo>
                  <a:pt x="8153157" y="4061477"/>
                </a:lnTo>
                <a:lnTo>
                  <a:pt x="8165233" y="4086231"/>
                </a:lnTo>
                <a:lnTo>
                  <a:pt x="8179724" y="4109174"/>
                </a:lnTo>
                <a:lnTo>
                  <a:pt x="8185761" y="4129702"/>
                </a:lnTo>
                <a:lnTo>
                  <a:pt x="8193610" y="4166533"/>
                </a:lnTo>
                <a:lnTo>
                  <a:pt x="8185761" y="4166533"/>
                </a:lnTo>
                <a:lnTo>
                  <a:pt x="8185761" y="4172569"/>
                </a:lnTo>
                <a:lnTo>
                  <a:pt x="8179724" y="4168946"/>
                </a:lnTo>
                <a:lnTo>
                  <a:pt x="8175498" y="4168946"/>
                </a:lnTo>
                <a:lnTo>
                  <a:pt x="8175498" y="4166533"/>
                </a:lnTo>
                <a:lnTo>
                  <a:pt x="8171272" y="4166533"/>
                </a:lnTo>
                <a:lnTo>
                  <a:pt x="8151347" y="4144192"/>
                </a:lnTo>
                <a:lnTo>
                  <a:pt x="8132630" y="4119439"/>
                </a:lnTo>
                <a:lnTo>
                  <a:pt x="8114517" y="4094685"/>
                </a:lnTo>
                <a:lnTo>
                  <a:pt x="8114517" y="4172569"/>
                </a:lnTo>
                <a:lnTo>
                  <a:pt x="8084328" y="4172569"/>
                </a:lnTo>
                <a:lnTo>
                  <a:pt x="8084328" y="4168946"/>
                </a:lnTo>
                <a:lnTo>
                  <a:pt x="8080102" y="4168946"/>
                </a:lnTo>
                <a:lnTo>
                  <a:pt x="8080102" y="4166533"/>
                </a:lnTo>
                <a:lnTo>
                  <a:pt x="8075875" y="4166533"/>
                </a:lnTo>
                <a:lnTo>
                  <a:pt x="8080102" y="4139966"/>
                </a:lnTo>
                <a:lnTo>
                  <a:pt x="8075875" y="4125475"/>
                </a:lnTo>
                <a:lnTo>
                  <a:pt x="8069839" y="4113400"/>
                </a:lnTo>
                <a:lnTo>
                  <a:pt x="8061989" y="4094685"/>
                </a:lnTo>
                <a:lnTo>
                  <a:pt x="8061989" y="4075968"/>
                </a:lnTo>
                <a:lnTo>
                  <a:pt x="8072252" y="4055441"/>
                </a:lnTo>
                <a:lnTo>
                  <a:pt x="8086140" y="4026459"/>
                </a:lnTo>
                <a:lnTo>
                  <a:pt x="8100629" y="3999895"/>
                </a:lnTo>
                <a:lnTo>
                  <a:pt x="8114517" y="3979365"/>
                </a:lnTo>
                <a:lnTo>
                  <a:pt x="8122970" y="3969102"/>
                </a:lnTo>
                <a:lnTo>
                  <a:pt x="8157384" y="3979365"/>
                </a:lnTo>
                <a:lnTo>
                  <a:pt x="8179724" y="3979365"/>
                </a:lnTo>
                <a:lnTo>
                  <a:pt x="8195421" y="3975139"/>
                </a:lnTo>
                <a:lnTo>
                  <a:pt x="8217761" y="3969102"/>
                </a:lnTo>
                <a:close/>
                <a:moveTo>
                  <a:pt x="8317380" y="3950385"/>
                </a:moveTo>
                <a:lnTo>
                  <a:pt x="8331266" y="3957027"/>
                </a:lnTo>
                <a:lnTo>
                  <a:pt x="8337305" y="3960650"/>
                </a:lnTo>
                <a:lnTo>
                  <a:pt x="8345757" y="3969102"/>
                </a:lnTo>
                <a:lnTo>
                  <a:pt x="8347567" y="3975139"/>
                </a:lnTo>
                <a:lnTo>
                  <a:pt x="8347567" y="3989630"/>
                </a:lnTo>
                <a:lnTo>
                  <a:pt x="8347567" y="4008348"/>
                </a:lnTo>
                <a:lnTo>
                  <a:pt x="8341531" y="4012574"/>
                </a:lnTo>
                <a:lnTo>
                  <a:pt x="8337305" y="4014384"/>
                </a:lnTo>
                <a:lnTo>
                  <a:pt x="8337305" y="4018611"/>
                </a:lnTo>
                <a:lnTo>
                  <a:pt x="8337305" y="4022837"/>
                </a:lnTo>
                <a:lnTo>
                  <a:pt x="8337305" y="4026460"/>
                </a:lnTo>
                <a:lnTo>
                  <a:pt x="8337305" y="4028875"/>
                </a:lnTo>
                <a:lnTo>
                  <a:pt x="8335492" y="4033102"/>
                </a:lnTo>
                <a:lnTo>
                  <a:pt x="8327040" y="4040951"/>
                </a:lnTo>
                <a:lnTo>
                  <a:pt x="8327040" y="4022837"/>
                </a:lnTo>
                <a:lnTo>
                  <a:pt x="8313154" y="3999895"/>
                </a:lnTo>
                <a:lnTo>
                  <a:pt x="8313154" y="3975139"/>
                </a:lnTo>
                <a:close/>
                <a:moveTo>
                  <a:pt x="7999200" y="3810917"/>
                </a:moveTo>
                <a:lnTo>
                  <a:pt x="8019125" y="3816954"/>
                </a:lnTo>
                <a:lnTo>
                  <a:pt x="8043878" y="3831445"/>
                </a:lnTo>
                <a:lnTo>
                  <a:pt x="8066218" y="3853785"/>
                </a:lnTo>
                <a:lnTo>
                  <a:pt x="8075878" y="3872502"/>
                </a:lnTo>
                <a:lnTo>
                  <a:pt x="8066218" y="3878539"/>
                </a:lnTo>
                <a:lnTo>
                  <a:pt x="8055954" y="3888802"/>
                </a:lnTo>
                <a:lnTo>
                  <a:pt x="8043878" y="3897256"/>
                </a:lnTo>
                <a:lnTo>
                  <a:pt x="8029387" y="3903292"/>
                </a:lnTo>
                <a:lnTo>
                  <a:pt x="8041463" y="3935895"/>
                </a:lnTo>
                <a:lnTo>
                  <a:pt x="8055954" y="3960651"/>
                </a:lnTo>
                <a:lnTo>
                  <a:pt x="8069840" y="3989631"/>
                </a:lnTo>
                <a:lnTo>
                  <a:pt x="8057764" y="3993857"/>
                </a:lnTo>
                <a:lnTo>
                  <a:pt x="8051728" y="3993857"/>
                </a:lnTo>
                <a:lnTo>
                  <a:pt x="8047501" y="3993857"/>
                </a:lnTo>
                <a:lnTo>
                  <a:pt x="8043878" y="3998083"/>
                </a:lnTo>
                <a:lnTo>
                  <a:pt x="8041463" y="3999896"/>
                </a:lnTo>
                <a:lnTo>
                  <a:pt x="8037842" y="4008348"/>
                </a:lnTo>
                <a:lnTo>
                  <a:pt x="8019125" y="4040951"/>
                </a:lnTo>
                <a:lnTo>
                  <a:pt x="8009465" y="4080196"/>
                </a:lnTo>
                <a:lnTo>
                  <a:pt x="7990748" y="4115214"/>
                </a:lnTo>
                <a:lnTo>
                  <a:pt x="7981088" y="4123666"/>
                </a:lnTo>
                <a:lnTo>
                  <a:pt x="7970823" y="4123666"/>
                </a:lnTo>
                <a:lnTo>
                  <a:pt x="7958748" y="4125477"/>
                </a:lnTo>
                <a:lnTo>
                  <a:pt x="7946672" y="4125477"/>
                </a:lnTo>
                <a:lnTo>
                  <a:pt x="7924334" y="4113402"/>
                </a:lnTo>
                <a:lnTo>
                  <a:pt x="7903806" y="4109175"/>
                </a:lnTo>
                <a:lnTo>
                  <a:pt x="7877845" y="4109175"/>
                </a:lnTo>
                <a:lnTo>
                  <a:pt x="7853089" y="4104949"/>
                </a:lnTo>
                <a:lnTo>
                  <a:pt x="7828938" y="4094687"/>
                </a:lnTo>
                <a:lnTo>
                  <a:pt x="7804787" y="4061479"/>
                </a:lnTo>
                <a:lnTo>
                  <a:pt x="7786675" y="4018611"/>
                </a:lnTo>
                <a:lnTo>
                  <a:pt x="7782449" y="3969103"/>
                </a:lnTo>
                <a:lnTo>
                  <a:pt x="7800561" y="3960651"/>
                </a:lnTo>
                <a:lnTo>
                  <a:pt x="7815052" y="3960651"/>
                </a:lnTo>
                <a:lnTo>
                  <a:pt x="7828938" y="3964877"/>
                </a:lnTo>
                <a:lnTo>
                  <a:pt x="7843429" y="3957028"/>
                </a:lnTo>
                <a:lnTo>
                  <a:pt x="7861541" y="3928046"/>
                </a:lnTo>
                <a:lnTo>
                  <a:pt x="7906220" y="3922009"/>
                </a:lnTo>
                <a:lnTo>
                  <a:pt x="7914069" y="3915368"/>
                </a:lnTo>
                <a:lnTo>
                  <a:pt x="7920108" y="3907519"/>
                </a:lnTo>
                <a:lnTo>
                  <a:pt x="7920108" y="3903292"/>
                </a:lnTo>
                <a:lnTo>
                  <a:pt x="7924334" y="3900877"/>
                </a:lnTo>
                <a:lnTo>
                  <a:pt x="7924334" y="3897256"/>
                </a:lnTo>
                <a:lnTo>
                  <a:pt x="7924334" y="3893030"/>
                </a:lnTo>
                <a:lnTo>
                  <a:pt x="7927955" y="3888802"/>
                </a:lnTo>
                <a:lnTo>
                  <a:pt x="7934597" y="3888802"/>
                </a:lnTo>
                <a:lnTo>
                  <a:pt x="7946672" y="3888802"/>
                </a:lnTo>
                <a:lnTo>
                  <a:pt x="7958748" y="3888802"/>
                </a:lnTo>
                <a:lnTo>
                  <a:pt x="7966597" y="3864048"/>
                </a:lnTo>
                <a:lnTo>
                  <a:pt x="7976860" y="3845331"/>
                </a:lnTo>
                <a:lnTo>
                  <a:pt x="7987124" y="3829029"/>
                </a:lnTo>
                <a:close/>
                <a:moveTo>
                  <a:pt x="6980054" y="3763221"/>
                </a:moveTo>
                <a:lnTo>
                  <a:pt x="7000582" y="3777712"/>
                </a:lnTo>
                <a:lnTo>
                  <a:pt x="7012658" y="3802465"/>
                </a:lnTo>
                <a:lnTo>
                  <a:pt x="7012658" y="3839294"/>
                </a:lnTo>
                <a:lnTo>
                  <a:pt x="7012658" y="3843520"/>
                </a:lnTo>
                <a:lnTo>
                  <a:pt x="7014470" y="3843520"/>
                </a:lnTo>
                <a:lnTo>
                  <a:pt x="7018696" y="3845333"/>
                </a:lnTo>
                <a:lnTo>
                  <a:pt x="7018696" y="3849559"/>
                </a:lnTo>
                <a:lnTo>
                  <a:pt x="7018696" y="3858011"/>
                </a:lnTo>
                <a:lnTo>
                  <a:pt x="7012658" y="3858011"/>
                </a:lnTo>
                <a:lnTo>
                  <a:pt x="7004205" y="3859822"/>
                </a:lnTo>
                <a:lnTo>
                  <a:pt x="7000582" y="3868276"/>
                </a:lnTo>
                <a:lnTo>
                  <a:pt x="6994545" y="3872502"/>
                </a:lnTo>
                <a:lnTo>
                  <a:pt x="6990319" y="3872502"/>
                </a:lnTo>
                <a:lnTo>
                  <a:pt x="6986091" y="3868276"/>
                </a:lnTo>
                <a:lnTo>
                  <a:pt x="6984280" y="3868276"/>
                </a:lnTo>
                <a:lnTo>
                  <a:pt x="6980054" y="3864048"/>
                </a:lnTo>
                <a:lnTo>
                  <a:pt x="6966167" y="3835068"/>
                </a:lnTo>
                <a:lnTo>
                  <a:pt x="6966167" y="3792201"/>
                </a:lnTo>
                <a:lnTo>
                  <a:pt x="6969791" y="3786164"/>
                </a:lnTo>
                <a:lnTo>
                  <a:pt x="6974017" y="3781938"/>
                </a:lnTo>
                <a:lnTo>
                  <a:pt x="6975827" y="3773486"/>
                </a:lnTo>
                <a:close/>
                <a:moveTo>
                  <a:pt x="8250362" y="3720353"/>
                </a:moveTo>
                <a:lnTo>
                  <a:pt x="8266663" y="3738465"/>
                </a:lnTo>
                <a:lnTo>
                  <a:pt x="8278739" y="3758993"/>
                </a:lnTo>
                <a:lnTo>
                  <a:pt x="8278739" y="3792201"/>
                </a:lnTo>
                <a:lnTo>
                  <a:pt x="8280549" y="3800051"/>
                </a:lnTo>
                <a:lnTo>
                  <a:pt x="8284775" y="3800051"/>
                </a:lnTo>
                <a:lnTo>
                  <a:pt x="8284775" y="3802466"/>
                </a:lnTo>
                <a:lnTo>
                  <a:pt x="8280549" y="3802466"/>
                </a:lnTo>
                <a:lnTo>
                  <a:pt x="8278739" y="3810919"/>
                </a:lnTo>
                <a:lnTo>
                  <a:pt x="8278739" y="3816955"/>
                </a:lnTo>
                <a:lnTo>
                  <a:pt x="8274512" y="3816955"/>
                </a:lnTo>
                <a:lnTo>
                  <a:pt x="8274512" y="3821181"/>
                </a:lnTo>
                <a:lnTo>
                  <a:pt x="8270889" y="3821181"/>
                </a:lnTo>
                <a:lnTo>
                  <a:pt x="8264250" y="3824805"/>
                </a:lnTo>
                <a:lnTo>
                  <a:pt x="8260626" y="3816955"/>
                </a:lnTo>
                <a:lnTo>
                  <a:pt x="8260626" y="3814540"/>
                </a:lnTo>
                <a:lnTo>
                  <a:pt x="8256400" y="3814540"/>
                </a:lnTo>
                <a:lnTo>
                  <a:pt x="8252174" y="3814540"/>
                </a:lnTo>
                <a:lnTo>
                  <a:pt x="8250362" y="3810919"/>
                </a:lnTo>
                <a:lnTo>
                  <a:pt x="8250362" y="3816955"/>
                </a:lnTo>
                <a:lnTo>
                  <a:pt x="8252174" y="3821181"/>
                </a:lnTo>
                <a:lnTo>
                  <a:pt x="8256400" y="3824805"/>
                </a:lnTo>
                <a:lnTo>
                  <a:pt x="8260626" y="3829031"/>
                </a:lnTo>
                <a:lnTo>
                  <a:pt x="8256400" y="3831446"/>
                </a:lnTo>
                <a:lnTo>
                  <a:pt x="8256400" y="3835070"/>
                </a:lnTo>
                <a:lnTo>
                  <a:pt x="8256400" y="3839296"/>
                </a:lnTo>
                <a:lnTo>
                  <a:pt x="8256400" y="3849559"/>
                </a:lnTo>
                <a:lnTo>
                  <a:pt x="8238286" y="3849559"/>
                </a:lnTo>
                <a:lnTo>
                  <a:pt x="8238286" y="3839296"/>
                </a:lnTo>
                <a:lnTo>
                  <a:pt x="8228024" y="3835070"/>
                </a:lnTo>
                <a:lnTo>
                  <a:pt x="8217759" y="3829031"/>
                </a:lnTo>
                <a:lnTo>
                  <a:pt x="8214136" y="3821181"/>
                </a:lnTo>
                <a:lnTo>
                  <a:pt x="8209910" y="3810919"/>
                </a:lnTo>
                <a:lnTo>
                  <a:pt x="8208099" y="3800051"/>
                </a:lnTo>
                <a:lnTo>
                  <a:pt x="8199647" y="3786163"/>
                </a:lnTo>
                <a:lnTo>
                  <a:pt x="8189382" y="3792201"/>
                </a:lnTo>
                <a:lnTo>
                  <a:pt x="8175496" y="3800051"/>
                </a:lnTo>
                <a:lnTo>
                  <a:pt x="8161005" y="3802466"/>
                </a:lnTo>
                <a:lnTo>
                  <a:pt x="8147119" y="3810919"/>
                </a:lnTo>
                <a:lnTo>
                  <a:pt x="8147119" y="3792201"/>
                </a:lnTo>
                <a:lnTo>
                  <a:pt x="8151345" y="3787975"/>
                </a:lnTo>
                <a:lnTo>
                  <a:pt x="8151345" y="3786163"/>
                </a:lnTo>
                <a:lnTo>
                  <a:pt x="8153156" y="3786163"/>
                </a:lnTo>
                <a:lnTo>
                  <a:pt x="8153156" y="3777710"/>
                </a:lnTo>
                <a:lnTo>
                  <a:pt x="8181533" y="3767447"/>
                </a:lnTo>
                <a:lnTo>
                  <a:pt x="8208099" y="3758993"/>
                </a:lnTo>
                <a:lnTo>
                  <a:pt x="8232250" y="3744504"/>
                </a:lnTo>
                <a:close/>
                <a:moveTo>
                  <a:pt x="8075879" y="3681109"/>
                </a:moveTo>
                <a:lnTo>
                  <a:pt x="8084331" y="3688959"/>
                </a:lnTo>
                <a:lnTo>
                  <a:pt x="8086142" y="3688959"/>
                </a:lnTo>
                <a:lnTo>
                  <a:pt x="8090368" y="3688959"/>
                </a:lnTo>
                <a:lnTo>
                  <a:pt x="8090368" y="3691374"/>
                </a:lnTo>
                <a:lnTo>
                  <a:pt x="8090368" y="3699222"/>
                </a:lnTo>
                <a:lnTo>
                  <a:pt x="8094594" y="3705863"/>
                </a:lnTo>
                <a:lnTo>
                  <a:pt x="8072255" y="3723978"/>
                </a:lnTo>
                <a:lnTo>
                  <a:pt x="8057764" y="3742695"/>
                </a:lnTo>
                <a:lnTo>
                  <a:pt x="8041462" y="3757184"/>
                </a:lnTo>
                <a:lnTo>
                  <a:pt x="8015500" y="3771675"/>
                </a:lnTo>
                <a:lnTo>
                  <a:pt x="8015500" y="3763223"/>
                </a:lnTo>
                <a:lnTo>
                  <a:pt x="8037841" y="3738467"/>
                </a:lnTo>
                <a:lnTo>
                  <a:pt x="8061992" y="3713713"/>
                </a:lnTo>
                <a:close/>
                <a:moveTo>
                  <a:pt x="2998871" y="3491528"/>
                </a:moveTo>
                <a:lnTo>
                  <a:pt x="3013361" y="3491528"/>
                </a:lnTo>
                <a:lnTo>
                  <a:pt x="3027247" y="3493944"/>
                </a:lnTo>
                <a:lnTo>
                  <a:pt x="3043549" y="3501794"/>
                </a:lnTo>
                <a:lnTo>
                  <a:pt x="3037512" y="3506020"/>
                </a:lnTo>
                <a:lnTo>
                  <a:pt x="3033286" y="3512058"/>
                </a:lnTo>
                <a:lnTo>
                  <a:pt x="3027247" y="3516284"/>
                </a:lnTo>
                <a:lnTo>
                  <a:pt x="3015172" y="3516284"/>
                </a:lnTo>
                <a:lnTo>
                  <a:pt x="3004910" y="3512058"/>
                </a:lnTo>
                <a:lnTo>
                  <a:pt x="2995250" y="3512058"/>
                </a:lnTo>
                <a:lnTo>
                  <a:pt x="2984985" y="3512058"/>
                </a:lnTo>
                <a:lnTo>
                  <a:pt x="2972910" y="3516284"/>
                </a:lnTo>
                <a:lnTo>
                  <a:pt x="2972910" y="3493944"/>
                </a:lnTo>
                <a:close/>
                <a:moveTo>
                  <a:pt x="8136855" y="3469188"/>
                </a:moveTo>
                <a:lnTo>
                  <a:pt x="8147119" y="3469188"/>
                </a:lnTo>
                <a:lnTo>
                  <a:pt x="8161005" y="3469188"/>
                </a:lnTo>
                <a:lnTo>
                  <a:pt x="8161005" y="3506017"/>
                </a:lnTo>
                <a:lnTo>
                  <a:pt x="8157382" y="3530773"/>
                </a:lnTo>
                <a:lnTo>
                  <a:pt x="8151346" y="3551301"/>
                </a:lnTo>
                <a:lnTo>
                  <a:pt x="8147119" y="3588130"/>
                </a:lnTo>
                <a:lnTo>
                  <a:pt x="8153156" y="3588130"/>
                </a:lnTo>
                <a:lnTo>
                  <a:pt x="8153156" y="3594771"/>
                </a:lnTo>
                <a:lnTo>
                  <a:pt x="8167044" y="3594771"/>
                </a:lnTo>
                <a:lnTo>
                  <a:pt x="8175496" y="3594771"/>
                </a:lnTo>
                <a:lnTo>
                  <a:pt x="8181533" y="3594771"/>
                </a:lnTo>
                <a:lnTo>
                  <a:pt x="8189382" y="3598393"/>
                </a:lnTo>
                <a:lnTo>
                  <a:pt x="8195421" y="3602621"/>
                </a:lnTo>
                <a:lnTo>
                  <a:pt x="8209910" y="3605034"/>
                </a:lnTo>
                <a:lnTo>
                  <a:pt x="8217759" y="3631600"/>
                </a:lnTo>
                <a:lnTo>
                  <a:pt x="8232250" y="3647902"/>
                </a:lnTo>
                <a:lnTo>
                  <a:pt x="8250362" y="3666619"/>
                </a:lnTo>
                <a:lnTo>
                  <a:pt x="8264250" y="3691373"/>
                </a:lnTo>
                <a:lnTo>
                  <a:pt x="8252174" y="3695599"/>
                </a:lnTo>
                <a:lnTo>
                  <a:pt x="8246136" y="3699222"/>
                </a:lnTo>
                <a:lnTo>
                  <a:pt x="8242512" y="3699222"/>
                </a:lnTo>
                <a:lnTo>
                  <a:pt x="8242512" y="3703448"/>
                </a:lnTo>
                <a:lnTo>
                  <a:pt x="8242512" y="3705864"/>
                </a:lnTo>
                <a:lnTo>
                  <a:pt x="8242512" y="3709487"/>
                </a:lnTo>
                <a:lnTo>
                  <a:pt x="8235871" y="3709487"/>
                </a:lnTo>
                <a:lnTo>
                  <a:pt x="8223796" y="3713713"/>
                </a:lnTo>
                <a:lnTo>
                  <a:pt x="8221985" y="3705864"/>
                </a:lnTo>
                <a:lnTo>
                  <a:pt x="8221985" y="3703448"/>
                </a:lnTo>
                <a:lnTo>
                  <a:pt x="8217759" y="3703448"/>
                </a:lnTo>
                <a:lnTo>
                  <a:pt x="8214136" y="3703448"/>
                </a:lnTo>
                <a:lnTo>
                  <a:pt x="8209910" y="3699222"/>
                </a:lnTo>
                <a:lnTo>
                  <a:pt x="8203873" y="3713713"/>
                </a:lnTo>
                <a:lnTo>
                  <a:pt x="8199647" y="3723976"/>
                </a:lnTo>
                <a:lnTo>
                  <a:pt x="8193608" y="3734241"/>
                </a:lnTo>
                <a:lnTo>
                  <a:pt x="8181533" y="3738467"/>
                </a:lnTo>
                <a:lnTo>
                  <a:pt x="8171270" y="3744503"/>
                </a:lnTo>
                <a:lnTo>
                  <a:pt x="8171270" y="3738467"/>
                </a:lnTo>
                <a:lnTo>
                  <a:pt x="8165231" y="3730617"/>
                </a:lnTo>
                <a:lnTo>
                  <a:pt x="8165231" y="3723976"/>
                </a:lnTo>
                <a:lnTo>
                  <a:pt x="8165231" y="3720354"/>
                </a:lnTo>
                <a:lnTo>
                  <a:pt x="8165231" y="3717939"/>
                </a:lnTo>
                <a:lnTo>
                  <a:pt x="8165231" y="3713713"/>
                </a:lnTo>
                <a:lnTo>
                  <a:pt x="8161005" y="3709487"/>
                </a:lnTo>
                <a:lnTo>
                  <a:pt x="8157382" y="3709487"/>
                </a:lnTo>
                <a:lnTo>
                  <a:pt x="8147119" y="3705864"/>
                </a:lnTo>
                <a:lnTo>
                  <a:pt x="8147119" y="3695599"/>
                </a:lnTo>
                <a:lnTo>
                  <a:pt x="8147119" y="3685336"/>
                </a:lnTo>
                <a:lnTo>
                  <a:pt x="8151346" y="3676882"/>
                </a:lnTo>
                <a:lnTo>
                  <a:pt x="8151346" y="3675071"/>
                </a:lnTo>
                <a:lnTo>
                  <a:pt x="8153156" y="3670845"/>
                </a:lnTo>
                <a:lnTo>
                  <a:pt x="8161005" y="3670845"/>
                </a:lnTo>
                <a:lnTo>
                  <a:pt x="8171270" y="3666619"/>
                </a:lnTo>
                <a:lnTo>
                  <a:pt x="8185761" y="3666619"/>
                </a:lnTo>
                <a:lnTo>
                  <a:pt x="8185761" y="3691373"/>
                </a:lnTo>
                <a:lnTo>
                  <a:pt x="8209910" y="3691373"/>
                </a:lnTo>
                <a:lnTo>
                  <a:pt x="8209910" y="3685336"/>
                </a:lnTo>
                <a:lnTo>
                  <a:pt x="8214136" y="3676882"/>
                </a:lnTo>
                <a:lnTo>
                  <a:pt x="8217759" y="3675071"/>
                </a:lnTo>
                <a:lnTo>
                  <a:pt x="8217759" y="3670845"/>
                </a:lnTo>
                <a:lnTo>
                  <a:pt x="8221985" y="3666619"/>
                </a:lnTo>
                <a:lnTo>
                  <a:pt x="8223796" y="3660580"/>
                </a:lnTo>
                <a:lnTo>
                  <a:pt x="8217759" y="3660580"/>
                </a:lnTo>
                <a:lnTo>
                  <a:pt x="8181533" y="3631600"/>
                </a:lnTo>
                <a:lnTo>
                  <a:pt x="8141083" y="3612883"/>
                </a:lnTo>
                <a:lnTo>
                  <a:pt x="8141083" y="3627374"/>
                </a:lnTo>
                <a:lnTo>
                  <a:pt x="8136855" y="3637637"/>
                </a:lnTo>
                <a:lnTo>
                  <a:pt x="8132629" y="3647902"/>
                </a:lnTo>
                <a:lnTo>
                  <a:pt x="8132629" y="3660580"/>
                </a:lnTo>
                <a:lnTo>
                  <a:pt x="8129007" y="3656354"/>
                </a:lnTo>
                <a:lnTo>
                  <a:pt x="8126592" y="3652128"/>
                </a:lnTo>
                <a:lnTo>
                  <a:pt x="8126592" y="3647902"/>
                </a:lnTo>
                <a:lnTo>
                  <a:pt x="8122969" y="3646091"/>
                </a:lnTo>
                <a:lnTo>
                  <a:pt x="8112704" y="3618922"/>
                </a:lnTo>
                <a:lnTo>
                  <a:pt x="8100629" y="3588130"/>
                </a:lnTo>
                <a:lnTo>
                  <a:pt x="8098215" y="3547074"/>
                </a:lnTo>
                <a:lnTo>
                  <a:pt x="8100629" y="3512056"/>
                </a:lnTo>
                <a:lnTo>
                  <a:pt x="8114517" y="3477037"/>
                </a:lnTo>
                <a:lnTo>
                  <a:pt x="8126592" y="3472811"/>
                </a:lnTo>
                <a:close/>
                <a:moveTo>
                  <a:pt x="2881749" y="3469188"/>
                </a:moveTo>
                <a:lnTo>
                  <a:pt x="2895635" y="3469188"/>
                </a:lnTo>
                <a:lnTo>
                  <a:pt x="2910127" y="3472812"/>
                </a:lnTo>
                <a:lnTo>
                  <a:pt x="2924013" y="3472812"/>
                </a:lnTo>
                <a:lnTo>
                  <a:pt x="2934278" y="3477038"/>
                </a:lnTo>
                <a:lnTo>
                  <a:pt x="2934278" y="3493944"/>
                </a:lnTo>
                <a:lnTo>
                  <a:pt x="2881749" y="3493944"/>
                </a:lnTo>
                <a:close/>
                <a:moveTo>
                  <a:pt x="2583486" y="3469188"/>
                </a:moveTo>
                <a:lnTo>
                  <a:pt x="2602203" y="3472812"/>
                </a:lnTo>
                <a:lnTo>
                  <a:pt x="2611863" y="3479453"/>
                </a:lnTo>
                <a:lnTo>
                  <a:pt x="2626353" y="3487301"/>
                </a:lnTo>
                <a:lnTo>
                  <a:pt x="2638428" y="3493943"/>
                </a:lnTo>
                <a:lnTo>
                  <a:pt x="2638428" y="3501793"/>
                </a:lnTo>
                <a:lnTo>
                  <a:pt x="2624543" y="3501793"/>
                </a:lnTo>
                <a:lnTo>
                  <a:pt x="2611863" y="3506019"/>
                </a:lnTo>
                <a:lnTo>
                  <a:pt x="2602203" y="3507832"/>
                </a:lnTo>
                <a:lnTo>
                  <a:pt x="2596166" y="3506019"/>
                </a:lnTo>
                <a:lnTo>
                  <a:pt x="2581675" y="3506019"/>
                </a:lnTo>
                <a:lnTo>
                  <a:pt x="2569600" y="3501793"/>
                </a:lnTo>
                <a:lnTo>
                  <a:pt x="2569600" y="3477038"/>
                </a:lnTo>
                <a:lnTo>
                  <a:pt x="2573826" y="3477038"/>
                </a:lnTo>
                <a:lnTo>
                  <a:pt x="2577449" y="3472812"/>
                </a:lnTo>
                <a:lnTo>
                  <a:pt x="2581675" y="3472812"/>
                </a:lnTo>
                <a:close/>
                <a:moveTo>
                  <a:pt x="2707255" y="3435982"/>
                </a:moveTo>
                <a:lnTo>
                  <a:pt x="2750123" y="3440208"/>
                </a:lnTo>
                <a:lnTo>
                  <a:pt x="2786349" y="3448660"/>
                </a:lnTo>
                <a:lnTo>
                  <a:pt x="2814727" y="3458925"/>
                </a:lnTo>
                <a:lnTo>
                  <a:pt x="2849140" y="3469190"/>
                </a:lnTo>
                <a:lnTo>
                  <a:pt x="2849140" y="3487302"/>
                </a:lnTo>
                <a:lnTo>
                  <a:pt x="2835254" y="3487302"/>
                </a:lnTo>
                <a:lnTo>
                  <a:pt x="2828613" y="3491528"/>
                </a:lnTo>
                <a:lnTo>
                  <a:pt x="2818952" y="3493943"/>
                </a:lnTo>
                <a:lnTo>
                  <a:pt x="2810500" y="3497566"/>
                </a:lnTo>
                <a:lnTo>
                  <a:pt x="2804461" y="3501792"/>
                </a:lnTo>
                <a:lnTo>
                  <a:pt x="2792386" y="3501792"/>
                </a:lnTo>
                <a:lnTo>
                  <a:pt x="2792386" y="3497566"/>
                </a:lnTo>
                <a:lnTo>
                  <a:pt x="2792386" y="3493943"/>
                </a:lnTo>
                <a:lnTo>
                  <a:pt x="2790575" y="3491528"/>
                </a:lnTo>
                <a:lnTo>
                  <a:pt x="2786349" y="3487302"/>
                </a:lnTo>
                <a:lnTo>
                  <a:pt x="2782123" y="3483678"/>
                </a:lnTo>
                <a:lnTo>
                  <a:pt x="2778500" y="3487302"/>
                </a:lnTo>
                <a:lnTo>
                  <a:pt x="2772461" y="3507829"/>
                </a:lnTo>
                <a:lnTo>
                  <a:pt x="2762198" y="3507829"/>
                </a:lnTo>
                <a:lnTo>
                  <a:pt x="2735632" y="3506018"/>
                </a:lnTo>
                <a:lnTo>
                  <a:pt x="2707255" y="3501792"/>
                </a:lnTo>
                <a:lnTo>
                  <a:pt x="2687332" y="3501792"/>
                </a:lnTo>
                <a:lnTo>
                  <a:pt x="2677067" y="3477037"/>
                </a:lnTo>
                <a:lnTo>
                  <a:pt x="2695179" y="3477037"/>
                </a:lnTo>
                <a:lnTo>
                  <a:pt x="2707255" y="3477037"/>
                </a:lnTo>
                <a:lnTo>
                  <a:pt x="2721745" y="3472811"/>
                </a:lnTo>
                <a:lnTo>
                  <a:pt x="2733821" y="3469190"/>
                </a:lnTo>
                <a:lnTo>
                  <a:pt x="2725369" y="3464964"/>
                </a:lnTo>
                <a:lnTo>
                  <a:pt x="2719330" y="3458925"/>
                </a:lnTo>
                <a:lnTo>
                  <a:pt x="2715709" y="3454699"/>
                </a:lnTo>
                <a:lnTo>
                  <a:pt x="2711481" y="3448660"/>
                </a:lnTo>
                <a:close/>
                <a:moveTo>
                  <a:pt x="438334" y="3358099"/>
                </a:moveTo>
                <a:lnTo>
                  <a:pt x="470937" y="3368364"/>
                </a:lnTo>
                <a:lnTo>
                  <a:pt x="495088" y="3382250"/>
                </a:lnTo>
                <a:lnTo>
                  <a:pt x="523465" y="3396739"/>
                </a:lnTo>
                <a:lnTo>
                  <a:pt x="523465" y="3405193"/>
                </a:lnTo>
                <a:lnTo>
                  <a:pt x="515011" y="3405193"/>
                </a:lnTo>
                <a:lnTo>
                  <a:pt x="490862" y="3421494"/>
                </a:lnTo>
                <a:lnTo>
                  <a:pt x="466711" y="3425720"/>
                </a:lnTo>
                <a:lnTo>
                  <a:pt x="444371" y="3429946"/>
                </a:lnTo>
                <a:lnTo>
                  <a:pt x="420221" y="3435983"/>
                </a:lnTo>
                <a:lnTo>
                  <a:pt x="420221" y="3429946"/>
                </a:lnTo>
                <a:lnTo>
                  <a:pt x="414184" y="3429946"/>
                </a:lnTo>
                <a:lnTo>
                  <a:pt x="420221" y="3411229"/>
                </a:lnTo>
                <a:lnTo>
                  <a:pt x="420221" y="3393117"/>
                </a:lnTo>
                <a:lnTo>
                  <a:pt x="420221" y="3368364"/>
                </a:lnTo>
                <a:lnTo>
                  <a:pt x="428070" y="3364136"/>
                </a:lnTo>
                <a:lnTo>
                  <a:pt x="429882" y="3364136"/>
                </a:lnTo>
                <a:lnTo>
                  <a:pt x="429882" y="3361722"/>
                </a:lnTo>
                <a:lnTo>
                  <a:pt x="434108" y="3361722"/>
                </a:lnTo>
                <a:close/>
                <a:moveTo>
                  <a:pt x="2460320" y="3335156"/>
                </a:moveTo>
                <a:lnTo>
                  <a:pt x="2517074" y="3347835"/>
                </a:lnTo>
                <a:lnTo>
                  <a:pt x="2567789" y="3364136"/>
                </a:lnTo>
                <a:lnTo>
                  <a:pt x="2605826" y="3382251"/>
                </a:lnTo>
                <a:lnTo>
                  <a:pt x="2644467" y="3400966"/>
                </a:lnTo>
                <a:lnTo>
                  <a:pt x="2687335" y="3421496"/>
                </a:lnTo>
                <a:lnTo>
                  <a:pt x="2687335" y="3435985"/>
                </a:lnTo>
                <a:lnTo>
                  <a:pt x="2668618" y="3435985"/>
                </a:lnTo>
                <a:lnTo>
                  <a:pt x="2648694" y="3444439"/>
                </a:lnTo>
                <a:lnTo>
                  <a:pt x="2624543" y="3450476"/>
                </a:lnTo>
                <a:lnTo>
                  <a:pt x="2597978" y="3454702"/>
                </a:lnTo>
                <a:lnTo>
                  <a:pt x="2602204" y="3448665"/>
                </a:lnTo>
                <a:lnTo>
                  <a:pt x="2602204" y="3440211"/>
                </a:lnTo>
                <a:lnTo>
                  <a:pt x="2602204" y="3435985"/>
                </a:lnTo>
                <a:lnTo>
                  <a:pt x="2602204" y="3434174"/>
                </a:lnTo>
                <a:lnTo>
                  <a:pt x="2602204" y="3429948"/>
                </a:lnTo>
                <a:lnTo>
                  <a:pt x="2597978" y="3421496"/>
                </a:lnTo>
                <a:lnTo>
                  <a:pt x="2545450" y="3407005"/>
                </a:lnTo>
                <a:lnTo>
                  <a:pt x="2496546" y="3382251"/>
                </a:lnTo>
                <a:lnTo>
                  <a:pt x="2444018" y="3358100"/>
                </a:lnTo>
                <a:lnTo>
                  <a:pt x="2431943" y="3368364"/>
                </a:lnTo>
                <a:lnTo>
                  <a:pt x="2425906" y="3378627"/>
                </a:lnTo>
                <a:lnTo>
                  <a:pt x="2415641" y="3390703"/>
                </a:lnTo>
                <a:lnTo>
                  <a:pt x="2403566" y="3386477"/>
                </a:lnTo>
                <a:lnTo>
                  <a:pt x="2389075" y="3378627"/>
                </a:lnTo>
                <a:lnTo>
                  <a:pt x="2383038" y="3376212"/>
                </a:lnTo>
                <a:lnTo>
                  <a:pt x="2397529" y="3376212"/>
                </a:lnTo>
                <a:lnTo>
                  <a:pt x="2407189" y="3361723"/>
                </a:lnTo>
                <a:lnTo>
                  <a:pt x="2417452" y="3353873"/>
                </a:lnTo>
                <a:lnTo>
                  <a:pt x="2429527" y="3343608"/>
                </a:lnTo>
                <a:lnTo>
                  <a:pt x="2439792" y="3343608"/>
                </a:lnTo>
                <a:lnTo>
                  <a:pt x="2445829" y="3339382"/>
                </a:lnTo>
                <a:lnTo>
                  <a:pt x="2454283" y="3339382"/>
                </a:lnTo>
                <a:close/>
                <a:moveTo>
                  <a:pt x="391847" y="3318854"/>
                </a:moveTo>
                <a:lnTo>
                  <a:pt x="420221" y="3329120"/>
                </a:lnTo>
                <a:lnTo>
                  <a:pt x="420221" y="3335157"/>
                </a:lnTo>
                <a:lnTo>
                  <a:pt x="414185" y="3335157"/>
                </a:lnTo>
                <a:lnTo>
                  <a:pt x="391847" y="3343610"/>
                </a:lnTo>
                <a:lnTo>
                  <a:pt x="371317" y="3343610"/>
                </a:lnTo>
                <a:lnTo>
                  <a:pt x="353205" y="3343610"/>
                </a:lnTo>
                <a:lnTo>
                  <a:pt x="353205" y="3329120"/>
                </a:lnTo>
                <a:lnTo>
                  <a:pt x="363470" y="3324891"/>
                </a:lnTo>
                <a:lnTo>
                  <a:pt x="373733" y="3324891"/>
                </a:lnTo>
                <a:lnTo>
                  <a:pt x="381582" y="3323081"/>
                </a:lnTo>
                <a:close/>
                <a:moveTo>
                  <a:pt x="235475" y="3285646"/>
                </a:moveTo>
                <a:lnTo>
                  <a:pt x="247550" y="3289872"/>
                </a:lnTo>
                <a:lnTo>
                  <a:pt x="262041" y="3289872"/>
                </a:lnTo>
                <a:lnTo>
                  <a:pt x="268078" y="3289872"/>
                </a:lnTo>
                <a:lnTo>
                  <a:pt x="278342" y="3294098"/>
                </a:lnTo>
                <a:lnTo>
                  <a:pt x="290418" y="3295911"/>
                </a:lnTo>
                <a:lnTo>
                  <a:pt x="290418" y="3310399"/>
                </a:lnTo>
                <a:lnTo>
                  <a:pt x="282569" y="3310399"/>
                </a:lnTo>
                <a:lnTo>
                  <a:pt x="272303" y="3314625"/>
                </a:lnTo>
                <a:lnTo>
                  <a:pt x="262041" y="3318853"/>
                </a:lnTo>
                <a:lnTo>
                  <a:pt x="249966" y="3318853"/>
                </a:lnTo>
                <a:lnTo>
                  <a:pt x="235475" y="3318853"/>
                </a:lnTo>
                <a:close/>
                <a:moveTo>
                  <a:pt x="2569600" y="3279610"/>
                </a:moveTo>
                <a:lnTo>
                  <a:pt x="2581676" y="3285647"/>
                </a:lnTo>
                <a:lnTo>
                  <a:pt x="2587714" y="3294101"/>
                </a:lnTo>
                <a:lnTo>
                  <a:pt x="2596168" y="3300138"/>
                </a:lnTo>
                <a:lnTo>
                  <a:pt x="2597979" y="3310403"/>
                </a:lnTo>
                <a:lnTo>
                  <a:pt x="2597979" y="3329121"/>
                </a:lnTo>
                <a:lnTo>
                  <a:pt x="2583487" y="3329121"/>
                </a:lnTo>
                <a:lnTo>
                  <a:pt x="2581676" y="3318856"/>
                </a:lnTo>
                <a:lnTo>
                  <a:pt x="2577450" y="3314630"/>
                </a:lnTo>
                <a:lnTo>
                  <a:pt x="2573826" y="3308591"/>
                </a:lnTo>
                <a:lnTo>
                  <a:pt x="2569600" y="3300138"/>
                </a:lnTo>
                <a:lnTo>
                  <a:pt x="2569600" y="3294101"/>
                </a:lnTo>
                <a:close/>
                <a:moveTo>
                  <a:pt x="8147123" y="3265119"/>
                </a:moveTo>
                <a:lnTo>
                  <a:pt x="8153160" y="3271156"/>
                </a:lnTo>
                <a:lnTo>
                  <a:pt x="8157386" y="3279610"/>
                </a:lnTo>
                <a:lnTo>
                  <a:pt x="8161009" y="3285647"/>
                </a:lnTo>
                <a:lnTo>
                  <a:pt x="8161009" y="3295912"/>
                </a:lnTo>
                <a:lnTo>
                  <a:pt x="8161009" y="3310401"/>
                </a:lnTo>
                <a:lnTo>
                  <a:pt x="8132632" y="3382252"/>
                </a:lnTo>
                <a:lnTo>
                  <a:pt x="8118743" y="3364137"/>
                </a:lnTo>
                <a:lnTo>
                  <a:pt x="8112706" y="3347836"/>
                </a:lnTo>
                <a:lnTo>
                  <a:pt x="8108480" y="3318855"/>
                </a:lnTo>
                <a:close/>
                <a:moveTo>
                  <a:pt x="2553298" y="3232516"/>
                </a:moveTo>
                <a:lnTo>
                  <a:pt x="2597976" y="3232516"/>
                </a:lnTo>
                <a:lnTo>
                  <a:pt x="2602202" y="3238553"/>
                </a:lnTo>
                <a:lnTo>
                  <a:pt x="2610051" y="3242779"/>
                </a:lnTo>
                <a:lnTo>
                  <a:pt x="2610051" y="3247007"/>
                </a:lnTo>
                <a:lnTo>
                  <a:pt x="2611862" y="3250628"/>
                </a:lnTo>
                <a:lnTo>
                  <a:pt x="2611862" y="3253043"/>
                </a:lnTo>
                <a:lnTo>
                  <a:pt x="2610051" y="3257269"/>
                </a:lnTo>
                <a:lnTo>
                  <a:pt x="2610051" y="3265119"/>
                </a:lnTo>
                <a:lnTo>
                  <a:pt x="2597976" y="3257269"/>
                </a:lnTo>
                <a:lnTo>
                  <a:pt x="2587711" y="3253043"/>
                </a:lnTo>
                <a:lnTo>
                  <a:pt x="2577448" y="3253043"/>
                </a:lnTo>
                <a:lnTo>
                  <a:pt x="2569599" y="3250628"/>
                </a:lnTo>
                <a:lnTo>
                  <a:pt x="2563562" y="3250628"/>
                </a:lnTo>
                <a:lnTo>
                  <a:pt x="2555108" y="3247007"/>
                </a:lnTo>
                <a:lnTo>
                  <a:pt x="2553298" y="3238553"/>
                </a:lnTo>
                <a:close/>
                <a:moveTo>
                  <a:pt x="8374133" y="3098482"/>
                </a:moveTo>
                <a:lnTo>
                  <a:pt x="8380170" y="3102708"/>
                </a:lnTo>
                <a:lnTo>
                  <a:pt x="8383793" y="3102708"/>
                </a:lnTo>
                <a:lnTo>
                  <a:pt x="8383793" y="3106935"/>
                </a:lnTo>
                <a:lnTo>
                  <a:pt x="8388019" y="3112973"/>
                </a:lnTo>
                <a:lnTo>
                  <a:pt x="8388019" y="3121426"/>
                </a:lnTo>
                <a:lnTo>
                  <a:pt x="8383793" y="3131691"/>
                </a:lnTo>
                <a:lnTo>
                  <a:pt x="8375943" y="3141954"/>
                </a:lnTo>
                <a:lnTo>
                  <a:pt x="8374133" y="3152219"/>
                </a:lnTo>
                <a:lnTo>
                  <a:pt x="8355416" y="3152219"/>
                </a:lnTo>
                <a:lnTo>
                  <a:pt x="8355416" y="3127463"/>
                </a:lnTo>
                <a:lnTo>
                  <a:pt x="8362058" y="3125049"/>
                </a:lnTo>
                <a:lnTo>
                  <a:pt x="8365679" y="3117200"/>
                </a:lnTo>
                <a:lnTo>
                  <a:pt x="8369907" y="3111161"/>
                </a:lnTo>
                <a:close/>
                <a:moveTo>
                  <a:pt x="8278740" y="3001881"/>
                </a:moveTo>
                <a:lnTo>
                  <a:pt x="8302889" y="3001881"/>
                </a:lnTo>
                <a:lnTo>
                  <a:pt x="8302889" y="3026637"/>
                </a:lnTo>
                <a:lnTo>
                  <a:pt x="8270891" y="3026637"/>
                </a:lnTo>
                <a:lnTo>
                  <a:pt x="8270891" y="3010334"/>
                </a:lnTo>
                <a:lnTo>
                  <a:pt x="8278740" y="3010334"/>
                </a:lnTo>
                <a:close/>
                <a:moveTo>
                  <a:pt x="5703707" y="2933656"/>
                </a:moveTo>
                <a:lnTo>
                  <a:pt x="5721819" y="2933656"/>
                </a:lnTo>
                <a:lnTo>
                  <a:pt x="5713970" y="2943920"/>
                </a:lnTo>
                <a:lnTo>
                  <a:pt x="5707933" y="2952372"/>
                </a:lnTo>
                <a:lnTo>
                  <a:pt x="5699481" y="2958409"/>
                </a:lnTo>
                <a:lnTo>
                  <a:pt x="5693443" y="2966863"/>
                </a:lnTo>
                <a:lnTo>
                  <a:pt x="5681367" y="2972900"/>
                </a:lnTo>
                <a:lnTo>
                  <a:pt x="5675331" y="2972900"/>
                </a:lnTo>
                <a:lnTo>
                  <a:pt x="5675331" y="2977126"/>
                </a:lnTo>
                <a:lnTo>
                  <a:pt x="5671105" y="2977126"/>
                </a:lnTo>
                <a:lnTo>
                  <a:pt x="5665066" y="2977126"/>
                </a:lnTo>
                <a:lnTo>
                  <a:pt x="5657217" y="2981352"/>
                </a:lnTo>
                <a:lnTo>
                  <a:pt x="5651180" y="2954183"/>
                </a:lnTo>
                <a:lnTo>
                  <a:pt x="5665066" y="2952372"/>
                </a:lnTo>
                <a:lnTo>
                  <a:pt x="5679557" y="2943920"/>
                </a:lnTo>
                <a:lnTo>
                  <a:pt x="5693443" y="2940297"/>
                </a:lnTo>
                <a:close/>
                <a:moveTo>
                  <a:pt x="5409677" y="2923393"/>
                </a:moveTo>
                <a:lnTo>
                  <a:pt x="5428394" y="2930034"/>
                </a:lnTo>
                <a:lnTo>
                  <a:pt x="5448318" y="2937883"/>
                </a:lnTo>
                <a:lnTo>
                  <a:pt x="5472467" y="2943920"/>
                </a:lnTo>
                <a:lnTo>
                  <a:pt x="5486958" y="2954184"/>
                </a:lnTo>
                <a:lnTo>
                  <a:pt x="5430204" y="2954184"/>
                </a:lnTo>
                <a:lnTo>
                  <a:pt x="5424168" y="2952371"/>
                </a:lnTo>
                <a:lnTo>
                  <a:pt x="5419942" y="2952371"/>
                </a:lnTo>
                <a:lnTo>
                  <a:pt x="5413903" y="2948145"/>
                </a:lnTo>
                <a:lnTo>
                  <a:pt x="5400017" y="2948145"/>
                </a:lnTo>
                <a:lnTo>
                  <a:pt x="5400017" y="2940297"/>
                </a:lnTo>
                <a:lnTo>
                  <a:pt x="5403640" y="2937883"/>
                </a:lnTo>
                <a:lnTo>
                  <a:pt x="5406054" y="2933657"/>
                </a:lnTo>
                <a:lnTo>
                  <a:pt x="5406054" y="2930034"/>
                </a:lnTo>
                <a:close/>
                <a:moveTo>
                  <a:pt x="4778163" y="2783926"/>
                </a:moveTo>
                <a:lnTo>
                  <a:pt x="4826467" y="2783926"/>
                </a:lnTo>
                <a:lnTo>
                  <a:pt x="4826467" y="2789963"/>
                </a:lnTo>
                <a:lnTo>
                  <a:pt x="4816201" y="2794191"/>
                </a:lnTo>
                <a:lnTo>
                  <a:pt x="4812578" y="2797812"/>
                </a:lnTo>
                <a:lnTo>
                  <a:pt x="4805936" y="2800228"/>
                </a:lnTo>
                <a:lnTo>
                  <a:pt x="4798089" y="2804454"/>
                </a:lnTo>
                <a:lnTo>
                  <a:pt x="4787824" y="2804454"/>
                </a:lnTo>
                <a:close/>
                <a:moveTo>
                  <a:pt x="5528015" y="2742266"/>
                </a:moveTo>
                <a:lnTo>
                  <a:pt x="5523789" y="2746492"/>
                </a:lnTo>
                <a:lnTo>
                  <a:pt x="5519561" y="2750719"/>
                </a:lnTo>
                <a:lnTo>
                  <a:pt x="5515335" y="2750719"/>
                </a:lnTo>
                <a:lnTo>
                  <a:pt x="5515335" y="2754945"/>
                </a:lnTo>
                <a:lnTo>
                  <a:pt x="5513524" y="2756755"/>
                </a:lnTo>
                <a:lnTo>
                  <a:pt x="5510506" y="2765209"/>
                </a:lnTo>
                <a:lnTo>
                  <a:pt x="5516542" y="2765209"/>
                </a:lnTo>
                <a:lnTo>
                  <a:pt x="5528618" y="2760983"/>
                </a:lnTo>
                <a:lnTo>
                  <a:pt x="5534656" y="2756755"/>
                </a:lnTo>
                <a:lnTo>
                  <a:pt x="5542504" y="2754945"/>
                </a:lnTo>
                <a:lnTo>
                  <a:pt x="5548542" y="2750719"/>
                </a:lnTo>
                <a:lnTo>
                  <a:pt x="5556392" y="2742266"/>
                </a:lnTo>
                <a:close/>
                <a:moveTo>
                  <a:pt x="4996725" y="2742266"/>
                </a:moveTo>
                <a:lnTo>
                  <a:pt x="5006990" y="2742266"/>
                </a:lnTo>
                <a:lnTo>
                  <a:pt x="5020872" y="2742266"/>
                </a:lnTo>
                <a:lnTo>
                  <a:pt x="5025097" y="2775475"/>
                </a:lnTo>
                <a:lnTo>
                  <a:pt x="5029326" y="2814718"/>
                </a:lnTo>
                <a:lnTo>
                  <a:pt x="5010613" y="2814718"/>
                </a:lnTo>
                <a:lnTo>
                  <a:pt x="5006990" y="2818341"/>
                </a:lnTo>
                <a:lnTo>
                  <a:pt x="5000952" y="2818341"/>
                </a:lnTo>
                <a:lnTo>
                  <a:pt x="4992498" y="2818341"/>
                </a:lnTo>
                <a:lnTo>
                  <a:pt x="4982234" y="2822567"/>
                </a:lnTo>
                <a:lnTo>
                  <a:pt x="4978611" y="2794190"/>
                </a:lnTo>
                <a:lnTo>
                  <a:pt x="4978611" y="2765210"/>
                </a:lnTo>
                <a:lnTo>
                  <a:pt x="4982234" y="2750719"/>
                </a:lnTo>
                <a:lnTo>
                  <a:pt x="4988271" y="2746493"/>
                </a:lnTo>
                <a:close/>
                <a:moveTo>
                  <a:pt x="5002761" y="2672229"/>
                </a:moveTo>
                <a:lnTo>
                  <a:pt x="5020872" y="2672229"/>
                </a:lnTo>
                <a:lnTo>
                  <a:pt x="5016650" y="2686722"/>
                </a:lnTo>
                <a:lnTo>
                  <a:pt x="5016650" y="2696984"/>
                </a:lnTo>
                <a:lnTo>
                  <a:pt x="5016650" y="2707249"/>
                </a:lnTo>
                <a:lnTo>
                  <a:pt x="5014837" y="2715701"/>
                </a:lnTo>
                <a:lnTo>
                  <a:pt x="5010611" y="2725966"/>
                </a:lnTo>
                <a:lnTo>
                  <a:pt x="4996723" y="2725966"/>
                </a:lnTo>
                <a:lnTo>
                  <a:pt x="4996723" y="2711475"/>
                </a:lnTo>
                <a:lnTo>
                  <a:pt x="5000950" y="2696984"/>
                </a:lnTo>
                <a:lnTo>
                  <a:pt x="5000950" y="2683099"/>
                </a:lnTo>
                <a:close/>
                <a:moveTo>
                  <a:pt x="2690868" y="2573919"/>
                </a:moveTo>
                <a:lnTo>
                  <a:pt x="2687343" y="2577441"/>
                </a:lnTo>
                <a:lnTo>
                  <a:pt x="2683191" y="2581593"/>
                </a:lnTo>
                <a:lnTo>
                  <a:pt x="2687332" y="2578042"/>
                </a:lnTo>
                <a:close/>
                <a:moveTo>
                  <a:pt x="8730353" y="2573817"/>
                </a:moveTo>
                <a:lnTo>
                  <a:pt x="8748465" y="2600382"/>
                </a:lnTo>
                <a:lnTo>
                  <a:pt x="8764766" y="2614870"/>
                </a:lnTo>
                <a:lnTo>
                  <a:pt x="8787106" y="2620909"/>
                </a:lnTo>
                <a:lnTo>
                  <a:pt x="8801597" y="2629361"/>
                </a:lnTo>
                <a:lnTo>
                  <a:pt x="8815483" y="2639626"/>
                </a:lnTo>
                <a:lnTo>
                  <a:pt x="8819709" y="2645663"/>
                </a:lnTo>
                <a:lnTo>
                  <a:pt x="8821520" y="2654115"/>
                </a:lnTo>
                <a:lnTo>
                  <a:pt x="8821520" y="2660153"/>
                </a:lnTo>
                <a:lnTo>
                  <a:pt x="8821520" y="2672229"/>
                </a:lnTo>
                <a:lnTo>
                  <a:pt x="8797369" y="2678871"/>
                </a:lnTo>
                <a:lnTo>
                  <a:pt x="8779257" y="2693359"/>
                </a:lnTo>
                <a:lnTo>
                  <a:pt x="8764766" y="2707247"/>
                </a:lnTo>
                <a:lnTo>
                  <a:pt x="8744844" y="2717510"/>
                </a:lnTo>
                <a:lnTo>
                  <a:pt x="8736389" y="2707247"/>
                </a:lnTo>
                <a:lnTo>
                  <a:pt x="8730353" y="2703624"/>
                </a:lnTo>
                <a:lnTo>
                  <a:pt x="8724316" y="2701208"/>
                </a:lnTo>
                <a:lnTo>
                  <a:pt x="8716467" y="2703624"/>
                </a:lnTo>
                <a:lnTo>
                  <a:pt x="8710428" y="2707247"/>
                </a:lnTo>
                <a:lnTo>
                  <a:pt x="8706202" y="2715699"/>
                </a:lnTo>
                <a:lnTo>
                  <a:pt x="8698353" y="2717510"/>
                </a:lnTo>
                <a:lnTo>
                  <a:pt x="8710428" y="2760980"/>
                </a:lnTo>
                <a:lnTo>
                  <a:pt x="8712241" y="2794188"/>
                </a:lnTo>
                <a:lnTo>
                  <a:pt x="8712241" y="2818338"/>
                </a:lnTo>
                <a:lnTo>
                  <a:pt x="8710428" y="2843092"/>
                </a:lnTo>
                <a:lnTo>
                  <a:pt x="8701976" y="2870261"/>
                </a:lnTo>
                <a:lnTo>
                  <a:pt x="8695939" y="2905279"/>
                </a:lnTo>
                <a:lnTo>
                  <a:pt x="8691711" y="2948144"/>
                </a:lnTo>
                <a:lnTo>
                  <a:pt x="8645222" y="2972899"/>
                </a:lnTo>
                <a:lnTo>
                  <a:pt x="8592694" y="2997653"/>
                </a:lnTo>
                <a:lnTo>
                  <a:pt x="8541979" y="3020596"/>
                </a:lnTo>
                <a:lnTo>
                  <a:pt x="8531714" y="3001879"/>
                </a:lnTo>
                <a:lnTo>
                  <a:pt x="8522054" y="2987388"/>
                </a:lnTo>
                <a:lnTo>
                  <a:pt x="8517828" y="3001879"/>
                </a:lnTo>
                <a:lnTo>
                  <a:pt x="8517828" y="3010331"/>
                </a:lnTo>
                <a:lnTo>
                  <a:pt x="8516018" y="3020596"/>
                </a:lnTo>
                <a:lnTo>
                  <a:pt x="8511792" y="3026633"/>
                </a:lnTo>
                <a:lnTo>
                  <a:pt x="8501527" y="3026633"/>
                </a:lnTo>
                <a:lnTo>
                  <a:pt x="8493678" y="3026633"/>
                </a:lnTo>
                <a:lnTo>
                  <a:pt x="8489451" y="3030861"/>
                </a:lnTo>
                <a:lnTo>
                  <a:pt x="8487641" y="3030861"/>
                </a:lnTo>
                <a:lnTo>
                  <a:pt x="8483415" y="3034482"/>
                </a:lnTo>
                <a:lnTo>
                  <a:pt x="8479189" y="3038708"/>
                </a:lnTo>
                <a:lnTo>
                  <a:pt x="8468924" y="3038708"/>
                </a:lnTo>
                <a:lnTo>
                  <a:pt x="8459264" y="3041124"/>
                </a:lnTo>
                <a:lnTo>
                  <a:pt x="8455038" y="3034482"/>
                </a:lnTo>
                <a:lnTo>
                  <a:pt x="8455038" y="3024219"/>
                </a:lnTo>
                <a:lnTo>
                  <a:pt x="8455038" y="3020596"/>
                </a:lnTo>
                <a:lnTo>
                  <a:pt x="8455038" y="3012144"/>
                </a:lnTo>
                <a:lnTo>
                  <a:pt x="8455038" y="3010331"/>
                </a:lnTo>
                <a:lnTo>
                  <a:pt x="8446584" y="3010331"/>
                </a:lnTo>
                <a:lnTo>
                  <a:pt x="8440547" y="3006105"/>
                </a:lnTo>
                <a:lnTo>
                  <a:pt x="8426661" y="3001879"/>
                </a:lnTo>
                <a:lnTo>
                  <a:pt x="8426661" y="3010331"/>
                </a:lnTo>
                <a:lnTo>
                  <a:pt x="8432698" y="3020596"/>
                </a:lnTo>
                <a:lnTo>
                  <a:pt x="8440547" y="3024219"/>
                </a:lnTo>
                <a:lnTo>
                  <a:pt x="8440547" y="3030861"/>
                </a:lnTo>
                <a:lnTo>
                  <a:pt x="8440547" y="3041124"/>
                </a:lnTo>
                <a:lnTo>
                  <a:pt x="8444773" y="3059238"/>
                </a:lnTo>
                <a:lnTo>
                  <a:pt x="8432698" y="3069500"/>
                </a:lnTo>
                <a:lnTo>
                  <a:pt x="8426661" y="3083991"/>
                </a:lnTo>
                <a:lnTo>
                  <a:pt x="8418209" y="3098480"/>
                </a:lnTo>
                <a:lnTo>
                  <a:pt x="8394058" y="3098480"/>
                </a:lnTo>
                <a:lnTo>
                  <a:pt x="8390435" y="3069500"/>
                </a:lnTo>
                <a:lnTo>
                  <a:pt x="8388019" y="3055009"/>
                </a:lnTo>
                <a:lnTo>
                  <a:pt x="8380170" y="3041124"/>
                </a:lnTo>
                <a:lnTo>
                  <a:pt x="8374133" y="3020596"/>
                </a:lnTo>
                <a:lnTo>
                  <a:pt x="8394058" y="3020596"/>
                </a:lnTo>
                <a:lnTo>
                  <a:pt x="8418209" y="2987388"/>
                </a:lnTo>
                <a:lnTo>
                  <a:pt x="8450810" y="2958409"/>
                </a:lnTo>
                <a:lnTo>
                  <a:pt x="8489451" y="2940297"/>
                </a:lnTo>
                <a:lnTo>
                  <a:pt x="8503337" y="2937882"/>
                </a:lnTo>
                <a:lnTo>
                  <a:pt x="8517828" y="2937882"/>
                </a:lnTo>
                <a:lnTo>
                  <a:pt x="8529904" y="2940297"/>
                </a:lnTo>
                <a:lnTo>
                  <a:pt x="8535942" y="2940297"/>
                </a:lnTo>
                <a:lnTo>
                  <a:pt x="8541979" y="2940297"/>
                </a:lnTo>
                <a:lnTo>
                  <a:pt x="8550431" y="2930032"/>
                </a:lnTo>
                <a:lnTo>
                  <a:pt x="8556468" y="2919769"/>
                </a:lnTo>
                <a:lnTo>
                  <a:pt x="8560091" y="2908900"/>
                </a:lnTo>
                <a:lnTo>
                  <a:pt x="8564317" y="2901053"/>
                </a:lnTo>
                <a:lnTo>
                  <a:pt x="8570356" y="2890788"/>
                </a:lnTo>
                <a:lnTo>
                  <a:pt x="8582431" y="2884752"/>
                </a:lnTo>
                <a:lnTo>
                  <a:pt x="8584847" y="2890788"/>
                </a:lnTo>
                <a:lnTo>
                  <a:pt x="8588468" y="2895014"/>
                </a:lnTo>
                <a:lnTo>
                  <a:pt x="8592694" y="2895014"/>
                </a:lnTo>
                <a:lnTo>
                  <a:pt x="8596922" y="2895014"/>
                </a:lnTo>
                <a:lnTo>
                  <a:pt x="8598733" y="2890788"/>
                </a:lnTo>
                <a:lnTo>
                  <a:pt x="8627110" y="2866035"/>
                </a:lnTo>
                <a:lnTo>
                  <a:pt x="8645222" y="2843092"/>
                </a:lnTo>
                <a:lnTo>
                  <a:pt x="8653676" y="2818338"/>
                </a:lnTo>
                <a:lnTo>
                  <a:pt x="8659713" y="2789962"/>
                </a:lnTo>
                <a:lnTo>
                  <a:pt x="8669976" y="2765206"/>
                </a:lnTo>
                <a:lnTo>
                  <a:pt x="8691711" y="2732001"/>
                </a:lnTo>
                <a:lnTo>
                  <a:pt x="8677825" y="2732001"/>
                </a:lnTo>
                <a:lnTo>
                  <a:pt x="8667562" y="2725962"/>
                </a:lnTo>
                <a:lnTo>
                  <a:pt x="8663939" y="2717510"/>
                </a:lnTo>
                <a:lnTo>
                  <a:pt x="8659713" y="2711474"/>
                </a:lnTo>
                <a:lnTo>
                  <a:pt x="8659713" y="2696983"/>
                </a:lnTo>
                <a:lnTo>
                  <a:pt x="8659713" y="2678871"/>
                </a:lnTo>
                <a:lnTo>
                  <a:pt x="8663939" y="2674643"/>
                </a:lnTo>
                <a:lnTo>
                  <a:pt x="8667562" y="2672229"/>
                </a:lnTo>
                <a:lnTo>
                  <a:pt x="8667562" y="2668605"/>
                </a:lnTo>
                <a:lnTo>
                  <a:pt x="8667562" y="2664379"/>
                </a:lnTo>
                <a:lnTo>
                  <a:pt x="8682051" y="2660153"/>
                </a:lnTo>
                <a:lnTo>
                  <a:pt x="8691711" y="2660153"/>
                </a:lnTo>
                <a:lnTo>
                  <a:pt x="8698353" y="2658340"/>
                </a:lnTo>
                <a:lnTo>
                  <a:pt x="8706202" y="2658340"/>
                </a:lnTo>
                <a:lnTo>
                  <a:pt x="8706202" y="2620909"/>
                </a:lnTo>
                <a:lnTo>
                  <a:pt x="8712241" y="2592533"/>
                </a:lnTo>
                <a:close/>
                <a:moveTo>
                  <a:pt x="5124099" y="2567174"/>
                </a:moveTo>
                <a:lnTo>
                  <a:pt x="5122288" y="2571405"/>
                </a:lnTo>
                <a:lnTo>
                  <a:pt x="5118062" y="2571405"/>
                </a:lnTo>
                <a:lnTo>
                  <a:pt x="5113836" y="2571405"/>
                </a:lnTo>
                <a:lnTo>
                  <a:pt x="5113836" y="2573214"/>
                </a:lnTo>
                <a:lnTo>
                  <a:pt x="5109610" y="2573214"/>
                </a:lnTo>
                <a:lnTo>
                  <a:pt x="5103571" y="2581666"/>
                </a:lnTo>
                <a:lnTo>
                  <a:pt x="5095722" y="2585892"/>
                </a:lnTo>
                <a:lnTo>
                  <a:pt x="5095722" y="2587705"/>
                </a:lnTo>
                <a:lnTo>
                  <a:pt x="5095722" y="2596157"/>
                </a:lnTo>
                <a:lnTo>
                  <a:pt x="5095722" y="2602194"/>
                </a:lnTo>
                <a:lnTo>
                  <a:pt x="5095722" y="2614268"/>
                </a:lnTo>
                <a:lnTo>
                  <a:pt x="5124099" y="2643250"/>
                </a:lnTo>
                <a:lnTo>
                  <a:pt x="5150665" y="2674040"/>
                </a:lnTo>
                <a:lnTo>
                  <a:pt x="5174815" y="2710871"/>
                </a:lnTo>
                <a:lnTo>
                  <a:pt x="5203192" y="2710871"/>
                </a:lnTo>
                <a:lnTo>
                  <a:pt x="5203192" y="2731398"/>
                </a:lnTo>
                <a:lnTo>
                  <a:pt x="5231569" y="2741661"/>
                </a:lnTo>
                <a:lnTo>
                  <a:pt x="5252096" y="2756153"/>
                </a:lnTo>
                <a:lnTo>
                  <a:pt x="5274434" y="2774869"/>
                </a:lnTo>
                <a:lnTo>
                  <a:pt x="5274434" y="2783321"/>
                </a:lnTo>
                <a:lnTo>
                  <a:pt x="5266587" y="2783321"/>
                </a:lnTo>
                <a:lnTo>
                  <a:pt x="5260549" y="2783321"/>
                </a:lnTo>
                <a:lnTo>
                  <a:pt x="5252699" y="2783321"/>
                </a:lnTo>
                <a:lnTo>
                  <a:pt x="5248473" y="2783321"/>
                </a:lnTo>
                <a:lnTo>
                  <a:pt x="5242436" y="2779095"/>
                </a:lnTo>
                <a:lnTo>
                  <a:pt x="5232172" y="2774869"/>
                </a:lnTo>
                <a:lnTo>
                  <a:pt x="5221909" y="2774869"/>
                </a:lnTo>
                <a:lnTo>
                  <a:pt x="5221909" y="2785131"/>
                </a:lnTo>
                <a:lnTo>
                  <a:pt x="5223720" y="2793586"/>
                </a:lnTo>
                <a:lnTo>
                  <a:pt x="5227946" y="2799622"/>
                </a:lnTo>
                <a:lnTo>
                  <a:pt x="5227946" y="2803848"/>
                </a:lnTo>
                <a:lnTo>
                  <a:pt x="5232172" y="2812301"/>
                </a:lnTo>
                <a:lnTo>
                  <a:pt x="5233984" y="2822565"/>
                </a:lnTo>
                <a:lnTo>
                  <a:pt x="5223720" y="2828602"/>
                </a:lnTo>
                <a:lnTo>
                  <a:pt x="5217683" y="2837056"/>
                </a:lnTo>
                <a:lnTo>
                  <a:pt x="5209834" y="2847318"/>
                </a:lnTo>
                <a:lnTo>
                  <a:pt x="5203795" y="2861809"/>
                </a:lnTo>
                <a:lnTo>
                  <a:pt x="5181457" y="2861809"/>
                </a:lnTo>
                <a:lnTo>
                  <a:pt x="5181457" y="2909505"/>
                </a:lnTo>
                <a:lnTo>
                  <a:pt x="5165155" y="2909505"/>
                </a:lnTo>
                <a:lnTo>
                  <a:pt x="5147041" y="2895016"/>
                </a:lnTo>
                <a:lnTo>
                  <a:pt x="5124703" y="2886562"/>
                </a:lnTo>
                <a:lnTo>
                  <a:pt x="5108402" y="2876300"/>
                </a:lnTo>
                <a:lnTo>
                  <a:pt x="5096327" y="2851544"/>
                </a:lnTo>
                <a:lnTo>
                  <a:pt x="5124703" y="2855772"/>
                </a:lnTo>
                <a:lnTo>
                  <a:pt x="5153080" y="2851544"/>
                </a:lnTo>
                <a:lnTo>
                  <a:pt x="5175418" y="2843092"/>
                </a:lnTo>
                <a:lnTo>
                  <a:pt x="5189306" y="2828602"/>
                </a:lnTo>
                <a:lnTo>
                  <a:pt x="5193532" y="2826791"/>
                </a:lnTo>
                <a:lnTo>
                  <a:pt x="5193532" y="2822565"/>
                </a:lnTo>
                <a:lnTo>
                  <a:pt x="5195343" y="2818339"/>
                </a:lnTo>
                <a:lnTo>
                  <a:pt x="5195343" y="2812301"/>
                </a:lnTo>
                <a:lnTo>
                  <a:pt x="5195343" y="2803848"/>
                </a:lnTo>
                <a:lnTo>
                  <a:pt x="5142815" y="2764604"/>
                </a:lnTo>
                <a:lnTo>
                  <a:pt x="5086062" y="2725360"/>
                </a:lnTo>
                <a:lnTo>
                  <a:pt x="5067950" y="2703021"/>
                </a:lnTo>
                <a:lnTo>
                  <a:pt x="5051662" y="2682495"/>
                </a:lnTo>
                <a:lnTo>
                  <a:pt x="5037776" y="2657739"/>
                </a:lnTo>
                <a:lnTo>
                  <a:pt x="5015441" y="2635401"/>
                </a:lnTo>
                <a:lnTo>
                  <a:pt x="4987064" y="2625135"/>
                </a:lnTo>
                <a:lnTo>
                  <a:pt x="4962913" y="2645663"/>
                </a:lnTo>
                <a:lnTo>
                  <a:pt x="4930311" y="2664379"/>
                </a:lnTo>
                <a:lnTo>
                  <a:pt x="4891671" y="2672833"/>
                </a:lnTo>
                <a:lnTo>
                  <a:pt x="4887444" y="2664379"/>
                </a:lnTo>
                <a:lnTo>
                  <a:pt x="4885632" y="2658345"/>
                </a:lnTo>
                <a:lnTo>
                  <a:pt x="4881407" y="2654117"/>
                </a:lnTo>
                <a:lnTo>
                  <a:pt x="4873557" y="2654117"/>
                </a:lnTo>
                <a:lnTo>
                  <a:pt x="4871746" y="2654117"/>
                </a:lnTo>
                <a:lnTo>
                  <a:pt x="4863898" y="2658345"/>
                </a:lnTo>
                <a:lnTo>
                  <a:pt x="4845785" y="2672833"/>
                </a:lnTo>
                <a:lnTo>
                  <a:pt x="4839746" y="2693362"/>
                </a:lnTo>
                <a:lnTo>
                  <a:pt x="4835519" y="2715700"/>
                </a:lnTo>
                <a:lnTo>
                  <a:pt x="4825258" y="2732001"/>
                </a:lnTo>
                <a:lnTo>
                  <a:pt x="4786617" y="2732001"/>
                </a:lnTo>
                <a:lnTo>
                  <a:pt x="4772730" y="2750719"/>
                </a:lnTo>
                <a:lnTo>
                  <a:pt x="4762465" y="2771246"/>
                </a:lnTo>
                <a:lnTo>
                  <a:pt x="4754618" y="2797812"/>
                </a:lnTo>
                <a:lnTo>
                  <a:pt x="4750388" y="2799622"/>
                </a:lnTo>
                <a:lnTo>
                  <a:pt x="4750388" y="2808074"/>
                </a:lnTo>
                <a:lnTo>
                  <a:pt x="4754618" y="2812301"/>
                </a:lnTo>
                <a:lnTo>
                  <a:pt x="4758844" y="2814113"/>
                </a:lnTo>
                <a:lnTo>
                  <a:pt x="4764881" y="2822565"/>
                </a:lnTo>
                <a:lnTo>
                  <a:pt x="4769107" y="2828602"/>
                </a:lnTo>
                <a:lnTo>
                  <a:pt x="4758844" y="2828602"/>
                </a:lnTo>
                <a:lnTo>
                  <a:pt x="4754618" y="2832830"/>
                </a:lnTo>
                <a:lnTo>
                  <a:pt x="4750388" y="2832830"/>
                </a:lnTo>
                <a:lnTo>
                  <a:pt x="4748579" y="2837056"/>
                </a:lnTo>
                <a:lnTo>
                  <a:pt x="4744353" y="2841282"/>
                </a:lnTo>
                <a:lnTo>
                  <a:pt x="4736503" y="2843092"/>
                </a:lnTo>
                <a:lnTo>
                  <a:pt x="4736503" y="2851544"/>
                </a:lnTo>
                <a:lnTo>
                  <a:pt x="4736503" y="2855772"/>
                </a:lnTo>
                <a:lnTo>
                  <a:pt x="4736503" y="2859393"/>
                </a:lnTo>
                <a:lnTo>
                  <a:pt x="4736503" y="2871469"/>
                </a:lnTo>
                <a:lnTo>
                  <a:pt x="4712353" y="2873279"/>
                </a:lnTo>
                <a:lnTo>
                  <a:pt x="4702090" y="2881733"/>
                </a:lnTo>
                <a:lnTo>
                  <a:pt x="4694241" y="2887770"/>
                </a:lnTo>
                <a:lnTo>
                  <a:pt x="4688204" y="2899845"/>
                </a:lnTo>
                <a:lnTo>
                  <a:pt x="4677940" y="2910110"/>
                </a:lnTo>
                <a:lnTo>
                  <a:pt x="4665864" y="2914336"/>
                </a:lnTo>
                <a:lnTo>
                  <a:pt x="4659826" y="2914336"/>
                </a:lnTo>
                <a:lnTo>
                  <a:pt x="4649563" y="2910110"/>
                </a:lnTo>
                <a:lnTo>
                  <a:pt x="4641712" y="2905882"/>
                </a:lnTo>
                <a:lnTo>
                  <a:pt x="4635677" y="2901656"/>
                </a:lnTo>
                <a:lnTo>
                  <a:pt x="4631451" y="2901656"/>
                </a:lnTo>
                <a:lnTo>
                  <a:pt x="4625411" y="2905882"/>
                </a:lnTo>
                <a:lnTo>
                  <a:pt x="4617564" y="2910110"/>
                </a:lnTo>
                <a:lnTo>
                  <a:pt x="4611526" y="2914336"/>
                </a:lnTo>
                <a:lnTo>
                  <a:pt x="4599452" y="2916147"/>
                </a:lnTo>
                <a:lnTo>
                  <a:pt x="4599452" y="2934863"/>
                </a:lnTo>
                <a:lnTo>
                  <a:pt x="4698467" y="2949354"/>
                </a:lnTo>
                <a:lnTo>
                  <a:pt x="4726843" y="2934863"/>
                </a:lnTo>
                <a:lnTo>
                  <a:pt x="4755221" y="2916147"/>
                </a:lnTo>
                <a:lnTo>
                  <a:pt x="4777562" y="2901656"/>
                </a:lnTo>
                <a:lnTo>
                  <a:pt x="4807749" y="2895619"/>
                </a:lnTo>
                <a:lnTo>
                  <a:pt x="4854237" y="2887167"/>
                </a:lnTo>
                <a:lnTo>
                  <a:pt x="4903141" y="2885354"/>
                </a:lnTo>
                <a:lnTo>
                  <a:pt x="4958084" y="2885354"/>
                </a:lnTo>
                <a:lnTo>
                  <a:pt x="5002763" y="2885354"/>
                </a:lnTo>
                <a:lnTo>
                  <a:pt x="5041398" y="2887167"/>
                </a:lnTo>
                <a:lnTo>
                  <a:pt x="5059498" y="2891393"/>
                </a:lnTo>
                <a:lnTo>
                  <a:pt x="5068553" y="2891393"/>
                </a:lnTo>
                <a:lnTo>
                  <a:pt x="5056477" y="2924599"/>
                </a:lnTo>
                <a:lnTo>
                  <a:pt x="5050454" y="2959616"/>
                </a:lnTo>
                <a:lnTo>
                  <a:pt x="5042605" y="2996445"/>
                </a:lnTo>
                <a:lnTo>
                  <a:pt x="5054680" y="3002484"/>
                </a:lnTo>
                <a:lnTo>
                  <a:pt x="5056477" y="3010936"/>
                </a:lnTo>
                <a:lnTo>
                  <a:pt x="5064327" y="3016975"/>
                </a:lnTo>
                <a:lnTo>
                  <a:pt x="5068553" y="3021201"/>
                </a:lnTo>
                <a:lnTo>
                  <a:pt x="5074591" y="3027238"/>
                </a:lnTo>
                <a:lnTo>
                  <a:pt x="5098742" y="3035690"/>
                </a:lnTo>
                <a:lnTo>
                  <a:pt x="5127119" y="3035690"/>
                </a:lnTo>
                <a:lnTo>
                  <a:pt x="5155496" y="3039918"/>
                </a:lnTo>
                <a:lnTo>
                  <a:pt x="5183870" y="3054407"/>
                </a:lnTo>
                <a:lnTo>
                  <a:pt x="5191720" y="3083388"/>
                </a:lnTo>
                <a:lnTo>
                  <a:pt x="5205608" y="3089425"/>
                </a:lnTo>
                <a:lnTo>
                  <a:pt x="5226135" y="3097877"/>
                </a:lnTo>
                <a:lnTo>
                  <a:pt x="5254512" y="3103916"/>
                </a:lnTo>
                <a:lnTo>
                  <a:pt x="5278661" y="3112368"/>
                </a:lnTo>
                <a:lnTo>
                  <a:pt x="5292548" y="3114178"/>
                </a:lnTo>
                <a:lnTo>
                  <a:pt x="5296775" y="3093651"/>
                </a:lnTo>
                <a:lnTo>
                  <a:pt x="5304624" y="3074934"/>
                </a:lnTo>
                <a:lnTo>
                  <a:pt x="5310661" y="3056219"/>
                </a:lnTo>
                <a:lnTo>
                  <a:pt x="5333001" y="3041728"/>
                </a:lnTo>
                <a:lnTo>
                  <a:pt x="5363188" y="3035690"/>
                </a:lnTo>
                <a:lnTo>
                  <a:pt x="5391565" y="3041728"/>
                </a:lnTo>
                <a:lnTo>
                  <a:pt x="5419942" y="3056219"/>
                </a:lnTo>
                <a:lnTo>
                  <a:pt x="5448318" y="3068293"/>
                </a:lnTo>
                <a:lnTo>
                  <a:pt x="5462204" y="3070105"/>
                </a:lnTo>
                <a:lnTo>
                  <a:pt x="5490581" y="3074331"/>
                </a:lnTo>
                <a:lnTo>
                  <a:pt x="5518958" y="3082783"/>
                </a:lnTo>
                <a:lnTo>
                  <a:pt x="5547335" y="3084594"/>
                </a:lnTo>
                <a:lnTo>
                  <a:pt x="5569673" y="3088822"/>
                </a:lnTo>
                <a:lnTo>
                  <a:pt x="5579937" y="3093048"/>
                </a:lnTo>
                <a:lnTo>
                  <a:pt x="5585974" y="3088822"/>
                </a:lnTo>
                <a:lnTo>
                  <a:pt x="5590202" y="3082783"/>
                </a:lnTo>
                <a:lnTo>
                  <a:pt x="5594428" y="3078557"/>
                </a:lnTo>
                <a:lnTo>
                  <a:pt x="5600465" y="3070105"/>
                </a:lnTo>
                <a:lnTo>
                  <a:pt x="5608314" y="3068293"/>
                </a:lnTo>
                <a:lnTo>
                  <a:pt x="5614351" y="3068293"/>
                </a:lnTo>
                <a:lnTo>
                  <a:pt x="5624616" y="3068293"/>
                </a:lnTo>
                <a:lnTo>
                  <a:pt x="5651182" y="3074331"/>
                </a:lnTo>
                <a:lnTo>
                  <a:pt x="5671709" y="3084594"/>
                </a:lnTo>
                <a:lnTo>
                  <a:pt x="5695860" y="3082783"/>
                </a:lnTo>
                <a:lnTo>
                  <a:pt x="5722424" y="3074331"/>
                </a:lnTo>
                <a:lnTo>
                  <a:pt x="5724235" y="3045350"/>
                </a:lnTo>
                <a:lnTo>
                  <a:pt x="5738123" y="3010333"/>
                </a:lnTo>
                <a:lnTo>
                  <a:pt x="5750198" y="2977126"/>
                </a:lnTo>
                <a:lnTo>
                  <a:pt x="5753819" y="2949354"/>
                </a:lnTo>
                <a:lnTo>
                  <a:pt x="5747782" y="2924599"/>
                </a:lnTo>
                <a:lnTo>
                  <a:pt x="5743556" y="2916147"/>
                </a:lnTo>
                <a:lnTo>
                  <a:pt x="5743556" y="2910110"/>
                </a:lnTo>
                <a:lnTo>
                  <a:pt x="5739330" y="2905882"/>
                </a:lnTo>
                <a:lnTo>
                  <a:pt x="5735104" y="2901656"/>
                </a:lnTo>
                <a:lnTo>
                  <a:pt x="5729066" y="2901656"/>
                </a:lnTo>
                <a:lnTo>
                  <a:pt x="5721216" y="2901656"/>
                </a:lnTo>
                <a:lnTo>
                  <a:pt x="5707330" y="2901656"/>
                </a:lnTo>
                <a:lnTo>
                  <a:pt x="5691029" y="2916147"/>
                </a:lnTo>
                <a:lnTo>
                  <a:pt x="5677143" y="2920373"/>
                </a:lnTo>
                <a:lnTo>
                  <a:pt x="5663255" y="2916147"/>
                </a:lnTo>
                <a:lnTo>
                  <a:pt x="5649369" y="2910110"/>
                </a:lnTo>
                <a:lnTo>
                  <a:pt x="5631257" y="2901656"/>
                </a:lnTo>
                <a:lnTo>
                  <a:pt x="5620992" y="2899845"/>
                </a:lnTo>
                <a:lnTo>
                  <a:pt x="5613145" y="2901656"/>
                </a:lnTo>
                <a:lnTo>
                  <a:pt x="5602880" y="2905882"/>
                </a:lnTo>
                <a:lnTo>
                  <a:pt x="5598654" y="2914336"/>
                </a:lnTo>
                <a:lnTo>
                  <a:pt x="5592616" y="2920373"/>
                </a:lnTo>
                <a:lnTo>
                  <a:pt x="5584768" y="2924599"/>
                </a:lnTo>
                <a:lnTo>
                  <a:pt x="5554579" y="2916147"/>
                </a:lnTo>
                <a:lnTo>
                  <a:pt x="5521976" y="2895619"/>
                </a:lnTo>
                <a:lnTo>
                  <a:pt x="5497825" y="2862412"/>
                </a:lnTo>
                <a:lnTo>
                  <a:pt x="5485750" y="2829206"/>
                </a:lnTo>
                <a:lnTo>
                  <a:pt x="5485750" y="2823168"/>
                </a:lnTo>
                <a:lnTo>
                  <a:pt x="5485750" y="2814716"/>
                </a:lnTo>
                <a:lnTo>
                  <a:pt x="5485750" y="2808679"/>
                </a:lnTo>
                <a:lnTo>
                  <a:pt x="5485750" y="2800225"/>
                </a:lnTo>
                <a:lnTo>
                  <a:pt x="5485750" y="2794189"/>
                </a:lnTo>
                <a:lnTo>
                  <a:pt x="5489978" y="2785737"/>
                </a:lnTo>
                <a:lnTo>
                  <a:pt x="5494204" y="2775472"/>
                </a:lnTo>
                <a:lnTo>
                  <a:pt x="5486355" y="2769435"/>
                </a:lnTo>
                <a:lnTo>
                  <a:pt x="5480316" y="2765209"/>
                </a:lnTo>
                <a:lnTo>
                  <a:pt x="5476090" y="2760983"/>
                </a:lnTo>
                <a:lnTo>
                  <a:pt x="5471864" y="2756755"/>
                </a:lnTo>
                <a:lnTo>
                  <a:pt x="5465827" y="2754945"/>
                </a:lnTo>
                <a:lnTo>
                  <a:pt x="5455563" y="2750719"/>
                </a:lnTo>
                <a:lnTo>
                  <a:pt x="5451337" y="2746492"/>
                </a:lnTo>
                <a:lnTo>
                  <a:pt x="5447111" y="2746492"/>
                </a:lnTo>
                <a:lnTo>
                  <a:pt x="5442884" y="2742266"/>
                </a:lnTo>
                <a:lnTo>
                  <a:pt x="5436846" y="2742266"/>
                </a:lnTo>
                <a:lnTo>
                  <a:pt x="5428999" y="2742266"/>
                </a:lnTo>
                <a:lnTo>
                  <a:pt x="5428999" y="2750719"/>
                </a:lnTo>
                <a:lnTo>
                  <a:pt x="5422960" y="2750719"/>
                </a:lnTo>
                <a:lnTo>
                  <a:pt x="5422960" y="2760983"/>
                </a:lnTo>
                <a:lnTo>
                  <a:pt x="5427186" y="2769435"/>
                </a:lnTo>
                <a:lnTo>
                  <a:pt x="5427186" y="2771246"/>
                </a:lnTo>
                <a:lnTo>
                  <a:pt x="5427186" y="2775472"/>
                </a:lnTo>
                <a:lnTo>
                  <a:pt x="5422960" y="2779698"/>
                </a:lnTo>
                <a:lnTo>
                  <a:pt x="5418734" y="2779698"/>
                </a:lnTo>
                <a:lnTo>
                  <a:pt x="5412697" y="2779698"/>
                </a:lnTo>
                <a:lnTo>
                  <a:pt x="5398809" y="2783926"/>
                </a:lnTo>
                <a:lnTo>
                  <a:pt x="5394583" y="2775472"/>
                </a:lnTo>
                <a:lnTo>
                  <a:pt x="5390357" y="2771246"/>
                </a:lnTo>
                <a:lnTo>
                  <a:pt x="5390357" y="2769435"/>
                </a:lnTo>
                <a:lnTo>
                  <a:pt x="5384320" y="2765209"/>
                </a:lnTo>
                <a:lnTo>
                  <a:pt x="5384320" y="2774869"/>
                </a:lnTo>
                <a:lnTo>
                  <a:pt x="5402432" y="2797207"/>
                </a:lnTo>
                <a:lnTo>
                  <a:pt x="5416318" y="2827999"/>
                </a:lnTo>
                <a:lnTo>
                  <a:pt x="5422357" y="2861206"/>
                </a:lnTo>
                <a:lnTo>
                  <a:pt x="5412092" y="2869658"/>
                </a:lnTo>
                <a:lnTo>
                  <a:pt x="5404243" y="2871469"/>
                </a:lnTo>
                <a:lnTo>
                  <a:pt x="5402432" y="2879921"/>
                </a:lnTo>
                <a:lnTo>
                  <a:pt x="5398206" y="2885960"/>
                </a:lnTo>
                <a:lnTo>
                  <a:pt x="5398206" y="2890186"/>
                </a:lnTo>
                <a:lnTo>
                  <a:pt x="5393980" y="2898638"/>
                </a:lnTo>
                <a:lnTo>
                  <a:pt x="5389754" y="2900450"/>
                </a:lnTo>
                <a:lnTo>
                  <a:pt x="5379489" y="2904676"/>
                </a:lnTo>
                <a:lnTo>
                  <a:pt x="5369225" y="2908902"/>
                </a:lnTo>
                <a:lnTo>
                  <a:pt x="5364999" y="2904676"/>
                </a:lnTo>
                <a:lnTo>
                  <a:pt x="5360773" y="2904676"/>
                </a:lnTo>
                <a:lnTo>
                  <a:pt x="5358962" y="2900450"/>
                </a:lnTo>
                <a:lnTo>
                  <a:pt x="5351113" y="2900450"/>
                </a:lnTo>
                <a:lnTo>
                  <a:pt x="5318510" y="2803848"/>
                </a:lnTo>
                <a:lnTo>
                  <a:pt x="5312473" y="2799622"/>
                </a:lnTo>
                <a:lnTo>
                  <a:pt x="5304624" y="2793586"/>
                </a:lnTo>
                <a:lnTo>
                  <a:pt x="5294359" y="2785131"/>
                </a:lnTo>
                <a:lnTo>
                  <a:pt x="5288322" y="2783321"/>
                </a:lnTo>
                <a:lnTo>
                  <a:pt x="5280473" y="2774869"/>
                </a:lnTo>
                <a:lnTo>
                  <a:pt x="5276247" y="2754342"/>
                </a:lnTo>
                <a:lnTo>
                  <a:pt x="5280473" y="2735625"/>
                </a:lnTo>
                <a:lnTo>
                  <a:pt x="5284699" y="2721134"/>
                </a:lnTo>
                <a:lnTo>
                  <a:pt x="5284699" y="2706643"/>
                </a:lnTo>
                <a:lnTo>
                  <a:pt x="5274434" y="2696380"/>
                </a:lnTo>
                <a:lnTo>
                  <a:pt x="5247870" y="2677664"/>
                </a:lnTo>
                <a:lnTo>
                  <a:pt x="5227343" y="2667398"/>
                </a:lnTo>
                <a:lnTo>
                  <a:pt x="5209229" y="2663173"/>
                </a:lnTo>
                <a:lnTo>
                  <a:pt x="5192927" y="2652908"/>
                </a:lnTo>
                <a:lnTo>
                  <a:pt x="5179041" y="2630570"/>
                </a:lnTo>
                <a:lnTo>
                  <a:pt x="5165155" y="2591326"/>
                </a:lnTo>
                <a:lnTo>
                  <a:pt x="5136779" y="2599779"/>
                </a:lnTo>
                <a:lnTo>
                  <a:pt x="5132553" y="2587705"/>
                </a:lnTo>
                <a:lnTo>
                  <a:pt x="5132553" y="2581666"/>
                </a:lnTo>
                <a:lnTo>
                  <a:pt x="5128327" y="2573214"/>
                </a:lnTo>
                <a:close/>
                <a:moveTo>
                  <a:pt x="2701834" y="2558722"/>
                </a:moveTo>
                <a:lnTo>
                  <a:pt x="2701532" y="2559325"/>
                </a:lnTo>
                <a:lnTo>
                  <a:pt x="2707258" y="2559325"/>
                </a:lnTo>
                <a:lnTo>
                  <a:pt x="2707264" y="2559325"/>
                </a:lnTo>
                <a:lnTo>
                  <a:pt x="2705453" y="2567781"/>
                </a:lnTo>
                <a:lnTo>
                  <a:pt x="2701225" y="2571402"/>
                </a:lnTo>
                <a:lnTo>
                  <a:pt x="2696998" y="2578044"/>
                </a:lnTo>
                <a:lnTo>
                  <a:pt x="2696998" y="2581667"/>
                </a:lnTo>
                <a:lnTo>
                  <a:pt x="2695330" y="2591678"/>
                </a:lnTo>
                <a:lnTo>
                  <a:pt x="2695797" y="2591929"/>
                </a:lnTo>
                <a:lnTo>
                  <a:pt x="2697608" y="2581666"/>
                </a:lnTo>
                <a:lnTo>
                  <a:pt x="2697608" y="2577441"/>
                </a:lnTo>
                <a:lnTo>
                  <a:pt x="2701834" y="2571402"/>
                </a:lnTo>
                <a:lnTo>
                  <a:pt x="2706060" y="2567174"/>
                </a:lnTo>
                <a:lnTo>
                  <a:pt x="2707872" y="2558722"/>
                </a:lnTo>
                <a:close/>
                <a:moveTo>
                  <a:pt x="5611937" y="2529138"/>
                </a:moveTo>
                <a:lnTo>
                  <a:pt x="5604088" y="2545439"/>
                </a:lnTo>
                <a:lnTo>
                  <a:pt x="5590202" y="2572008"/>
                </a:lnTo>
                <a:lnTo>
                  <a:pt x="5572088" y="2600986"/>
                </a:lnTo>
                <a:lnTo>
                  <a:pt x="5555787" y="2629967"/>
                </a:lnTo>
                <a:lnTo>
                  <a:pt x="5541901" y="2654720"/>
                </a:lnTo>
                <a:lnTo>
                  <a:pt x="5534051" y="2675248"/>
                </a:lnTo>
                <a:lnTo>
                  <a:pt x="5534051" y="2687324"/>
                </a:lnTo>
                <a:lnTo>
                  <a:pt x="5538278" y="2701815"/>
                </a:lnTo>
                <a:lnTo>
                  <a:pt x="5538278" y="2707850"/>
                </a:lnTo>
                <a:lnTo>
                  <a:pt x="5542504" y="2716304"/>
                </a:lnTo>
                <a:lnTo>
                  <a:pt x="5548542" y="2718115"/>
                </a:lnTo>
                <a:lnTo>
                  <a:pt x="5556392" y="2722342"/>
                </a:lnTo>
                <a:lnTo>
                  <a:pt x="5566654" y="2726567"/>
                </a:lnTo>
                <a:lnTo>
                  <a:pt x="5595031" y="2736833"/>
                </a:lnTo>
                <a:lnTo>
                  <a:pt x="5623408" y="2732606"/>
                </a:lnTo>
                <a:lnTo>
                  <a:pt x="5647559" y="2722342"/>
                </a:lnTo>
                <a:lnTo>
                  <a:pt x="5675935" y="2707850"/>
                </a:lnTo>
                <a:lnTo>
                  <a:pt x="5704312" y="2703625"/>
                </a:lnTo>
                <a:lnTo>
                  <a:pt x="5732689" y="2703625"/>
                </a:lnTo>
                <a:lnTo>
                  <a:pt x="5750801" y="2715700"/>
                </a:lnTo>
                <a:lnTo>
                  <a:pt x="5764687" y="2725965"/>
                </a:lnTo>
                <a:lnTo>
                  <a:pt x="5780988" y="2732001"/>
                </a:lnTo>
                <a:lnTo>
                  <a:pt x="5823253" y="2740454"/>
                </a:lnTo>
                <a:lnTo>
                  <a:pt x="5865516" y="2736228"/>
                </a:lnTo>
                <a:lnTo>
                  <a:pt x="5904155" y="2725965"/>
                </a:lnTo>
                <a:lnTo>
                  <a:pt x="5915023" y="2704229"/>
                </a:lnTo>
                <a:lnTo>
                  <a:pt x="5902949" y="2704229"/>
                </a:lnTo>
                <a:lnTo>
                  <a:pt x="5886646" y="2675248"/>
                </a:lnTo>
                <a:lnTo>
                  <a:pt x="5858269" y="2650493"/>
                </a:lnTo>
                <a:lnTo>
                  <a:pt x="5817819" y="2625741"/>
                </a:lnTo>
                <a:lnTo>
                  <a:pt x="5779178" y="2603401"/>
                </a:lnTo>
                <a:lnTo>
                  <a:pt x="5748990" y="2593138"/>
                </a:lnTo>
                <a:lnTo>
                  <a:pt x="5730876" y="2607627"/>
                </a:lnTo>
                <a:lnTo>
                  <a:pt x="5706727" y="2617891"/>
                </a:lnTo>
                <a:lnTo>
                  <a:pt x="5688614" y="2616081"/>
                </a:lnTo>
                <a:lnTo>
                  <a:pt x="5678351" y="2601591"/>
                </a:lnTo>
                <a:lnTo>
                  <a:pt x="5664463" y="2587099"/>
                </a:lnTo>
                <a:lnTo>
                  <a:pt x="5656616" y="2568384"/>
                </a:lnTo>
                <a:lnTo>
                  <a:pt x="5680764" y="2559928"/>
                </a:lnTo>
                <a:lnTo>
                  <a:pt x="5678954" y="2558119"/>
                </a:lnTo>
                <a:lnTo>
                  <a:pt x="5674728" y="2558119"/>
                </a:lnTo>
                <a:lnTo>
                  <a:pt x="5670501" y="2558119"/>
                </a:lnTo>
                <a:lnTo>
                  <a:pt x="5664463" y="2553892"/>
                </a:lnTo>
                <a:lnTo>
                  <a:pt x="5652389" y="2543628"/>
                </a:lnTo>
                <a:lnTo>
                  <a:pt x="5642125" y="2539402"/>
                </a:lnTo>
                <a:lnTo>
                  <a:pt x="5628239" y="2533364"/>
                </a:lnTo>
                <a:close/>
                <a:moveTo>
                  <a:pt x="6178263" y="2518875"/>
                </a:moveTo>
                <a:lnTo>
                  <a:pt x="6155923" y="2537592"/>
                </a:lnTo>
                <a:lnTo>
                  <a:pt x="6131772" y="2547854"/>
                </a:lnTo>
                <a:lnTo>
                  <a:pt x="6107621" y="2558119"/>
                </a:lnTo>
                <a:lnTo>
                  <a:pt x="6085283" y="2576838"/>
                </a:lnTo>
                <a:lnTo>
                  <a:pt x="6071397" y="2599175"/>
                </a:lnTo>
                <a:lnTo>
                  <a:pt x="6065359" y="2629967"/>
                </a:lnTo>
                <a:lnTo>
                  <a:pt x="6075623" y="2663173"/>
                </a:lnTo>
                <a:lnTo>
                  <a:pt x="6097962" y="2696380"/>
                </a:lnTo>
                <a:lnTo>
                  <a:pt x="6118491" y="2729586"/>
                </a:lnTo>
                <a:lnTo>
                  <a:pt x="6142642" y="2756153"/>
                </a:lnTo>
                <a:lnTo>
                  <a:pt x="6156528" y="2782718"/>
                </a:lnTo>
                <a:lnTo>
                  <a:pt x="6132377" y="2782718"/>
                </a:lnTo>
                <a:lnTo>
                  <a:pt x="6132377" y="2827999"/>
                </a:lnTo>
                <a:lnTo>
                  <a:pt x="6140226" y="2861206"/>
                </a:lnTo>
                <a:lnTo>
                  <a:pt x="6160754" y="2879921"/>
                </a:lnTo>
                <a:lnTo>
                  <a:pt x="6196980" y="2885960"/>
                </a:lnTo>
                <a:lnTo>
                  <a:pt x="6249505" y="2884149"/>
                </a:lnTo>
                <a:lnTo>
                  <a:pt x="6245279" y="2843092"/>
                </a:lnTo>
                <a:lnTo>
                  <a:pt x="6237430" y="2818339"/>
                </a:lnTo>
                <a:lnTo>
                  <a:pt x="6227167" y="2797812"/>
                </a:lnTo>
                <a:lnTo>
                  <a:pt x="6222941" y="2775472"/>
                </a:lnTo>
                <a:lnTo>
                  <a:pt x="6227167" y="2742266"/>
                </a:lnTo>
                <a:lnTo>
                  <a:pt x="6235014" y="2746492"/>
                </a:lnTo>
                <a:lnTo>
                  <a:pt x="6241053" y="2746492"/>
                </a:lnTo>
                <a:lnTo>
                  <a:pt x="6248902" y="2746492"/>
                </a:lnTo>
                <a:lnTo>
                  <a:pt x="6254939" y="2746492"/>
                </a:lnTo>
                <a:lnTo>
                  <a:pt x="6265204" y="2741661"/>
                </a:lnTo>
                <a:lnTo>
                  <a:pt x="6259165" y="2735625"/>
                </a:lnTo>
                <a:lnTo>
                  <a:pt x="6251318" y="2731398"/>
                </a:lnTo>
                <a:lnTo>
                  <a:pt x="6249505" y="2729586"/>
                </a:lnTo>
                <a:lnTo>
                  <a:pt x="6241658" y="2721134"/>
                </a:lnTo>
                <a:lnTo>
                  <a:pt x="6235619" y="2716908"/>
                </a:lnTo>
                <a:lnTo>
                  <a:pt x="6231393" y="2721134"/>
                </a:lnTo>
                <a:lnTo>
                  <a:pt x="6231393" y="2729586"/>
                </a:lnTo>
                <a:lnTo>
                  <a:pt x="6227167" y="2735625"/>
                </a:lnTo>
                <a:lnTo>
                  <a:pt x="6227167" y="2739851"/>
                </a:lnTo>
                <a:lnTo>
                  <a:pt x="6222941" y="2741661"/>
                </a:lnTo>
                <a:lnTo>
                  <a:pt x="6221129" y="2739851"/>
                </a:lnTo>
                <a:lnTo>
                  <a:pt x="6216902" y="2731398"/>
                </a:lnTo>
                <a:lnTo>
                  <a:pt x="6206640" y="2715097"/>
                </a:lnTo>
                <a:lnTo>
                  <a:pt x="6196375" y="2696380"/>
                </a:lnTo>
                <a:lnTo>
                  <a:pt x="6198186" y="2687929"/>
                </a:lnTo>
                <a:lnTo>
                  <a:pt x="6202414" y="2687929"/>
                </a:lnTo>
                <a:lnTo>
                  <a:pt x="6206640" y="2686117"/>
                </a:lnTo>
                <a:lnTo>
                  <a:pt x="6208450" y="2677664"/>
                </a:lnTo>
                <a:lnTo>
                  <a:pt x="6178263" y="2658946"/>
                </a:lnTo>
                <a:lnTo>
                  <a:pt x="6154112" y="2629967"/>
                </a:lnTo>
                <a:lnTo>
                  <a:pt x="6140226" y="2599175"/>
                </a:lnTo>
                <a:lnTo>
                  <a:pt x="6178866" y="2594949"/>
                </a:lnTo>
                <a:lnTo>
                  <a:pt x="6207243" y="2584685"/>
                </a:lnTo>
                <a:lnTo>
                  <a:pt x="6221129" y="2558119"/>
                </a:lnTo>
                <a:lnTo>
                  <a:pt x="6227167" y="2527327"/>
                </a:lnTo>
                <a:lnTo>
                  <a:pt x="6216902" y="2523101"/>
                </a:lnTo>
                <a:lnTo>
                  <a:pt x="6206640" y="2523101"/>
                </a:lnTo>
                <a:lnTo>
                  <a:pt x="6196375" y="2518875"/>
                </a:lnTo>
                <a:close/>
                <a:moveTo>
                  <a:pt x="5799102" y="2514044"/>
                </a:moveTo>
                <a:lnTo>
                  <a:pt x="5770725" y="2528535"/>
                </a:lnTo>
                <a:lnTo>
                  <a:pt x="5736310" y="2538798"/>
                </a:lnTo>
                <a:lnTo>
                  <a:pt x="5736310" y="2567781"/>
                </a:lnTo>
                <a:lnTo>
                  <a:pt x="5750198" y="2572008"/>
                </a:lnTo>
                <a:lnTo>
                  <a:pt x="5766499" y="2573817"/>
                </a:lnTo>
                <a:lnTo>
                  <a:pt x="5788837" y="2573817"/>
                </a:lnTo>
                <a:lnTo>
                  <a:pt x="5788837" y="2559325"/>
                </a:lnTo>
                <a:lnTo>
                  <a:pt x="5794876" y="2549063"/>
                </a:lnTo>
                <a:lnTo>
                  <a:pt x="5799102" y="2538798"/>
                </a:lnTo>
                <a:lnTo>
                  <a:pt x="5799102" y="2528535"/>
                </a:lnTo>
                <a:lnTo>
                  <a:pt x="5799102" y="2520083"/>
                </a:lnTo>
                <a:close/>
                <a:moveTo>
                  <a:pt x="3052010" y="2495327"/>
                </a:moveTo>
                <a:lnTo>
                  <a:pt x="3058048" y="2514043"/>
                </a:lnTo>
                <a:lnTo>
                  <a:pt x="3061669" y="2538797"/>
                </a:lnTo>
                <a:lnTo>
                  <a:pt x="3065898" y="2559325"/>
                </a:lnTo>
                <a:lnTo>
                  <a:pt x="3061669" y="2563549"/>
                </a:lnTo>
                <a:lnTo>
                  <a:pt x="3058048" y="2563549"/>
                </a:lnTo>
                <a:lnTo>
                  <a:pt x="3055632" y="2563549"/>
                </a:lnTo>
                <a:lnTo>
                  <a:pt x="3055632" y="2567777"/>
                </a:lnTo>
                <a:lnTo>
                  <a:pt x="3052010" y="2567777"/>
                </a:lnTo>
                <a:lnTo>
                  <a:pt x="3037519" y="2567777"/>
                </a:lnTo>
                <a:lnTo>
                  <a:pt x="3033291" y="2563549"/>
                </a:lnTo>
                <a:lnTo>
                  <a:pt x="3033291" y="2559325"/>
                </a:lnTo>
                <a:lnTo>
                  <a:pt x="3033291" y="2557512"/>
                </a:lnTo>
                <a:lnTo>
                  <a:pt x="3029670" y="2557512"/>
                </a:lnTo>
                <a:lnTo>
                  <a:pt x="3027254" y="2553288"/>
                </a:lnTo>
                <a:close/>
                <a:moveTo>
                  <a:pt x="2265920" y="2427706"/>
                </a:moveTo>
                <a:lnTo>
                  <a:pt x="2249618" y="2452462"/>
                </a:lnTo>
                <a:lnTo>
                  <a:pt x="2231506" y="2474799"/>
                </a:lnTo>
                <a:lnTo>
                  <a:pt x="2221242" y="2505592"/>
                </a:lnTo>
                <a:lnTo>
                  <a:pt x="2241769" y="2503779"/>
                </a:lnTo>
                <a:lnTo>
                  <a:pt x="2255657" y="2509818"/>
                </a:lnTo>
                <a:lnTo>
                  <a:pt x="2265920" y="2520080"/>
                </a:lnTo>
                <a:lnTo>
                  <a:pt x="2279807" y="2538798"/>
                </a:lnTo>
                <a:lnTo>
                  <a:pt x="2284033" y="2524308"/>
                </a:lnTo>
                <a:lnTo>
                  <a:pt x="2284033" y="2514044"/>
                </a:lnTo>
                <a:lnTo>
                  <a:pt x="2288260" y="2505592"/>
                </a:lnTo>
                <a:lnTo>
                  <a:pt x="2288260" y="2495327"/>
                </a:lnTo>
                <a:lnTo>
                  <a:pt x="2306372" y="2495327"/>
                </a:lnTo>
                <a:lnTo>
                  <a:pt x="2316636" y="2520080"/>
                </a:lnTo>
                <a:lnTo>
                  <a:pt x="2332938" y="2528535"/>
                </a:lnTo>
                <a:lnTo>
                  <a:pt x="2346824" y="2534573"/>
                </a:lnTo>
                <a:lnTo>
                  <a:pt x="2360710" y="2543023"/>
                </a:lnTo>
                <a:lnTo>
                  <a:pt x="2374596" y="2559325"/>
                </a:lnTo>
                <a:lnTo>
                  <a:pt x="2360710" y="2581666"/>
                </a:lnTo>
                <a:lnTo>
                  <a:pt x="2344408" y="2606420"/>
                </a:lnTo>
                <a:lnTo>
                  <a:pt x="2330522" y="2639628"/>
                </a:lnTo>
                <a:lnTo>
                  <a:pt x="2318447" y="2668606"/>
                </a:lnTo>
                <a:lnTo>
                  <a:pt x="2318447" y="2686722"/>
                </a:lnTo>
                <a:lnTo>
                  <a:pt x="2320863" y="2698794"/>
                </a:lnTo>
                <a:lnTo>
                  <a:pt x="2320863" y="2704833"/>
                </a:lnTo>
                <a:lnTo>
                  <a:pt x="2325089" y="2709059"/>
                </a:lnTo>
                <a:lnTo>
                  <a:pt x="2329315" y="2713285"/>
                </a:lnTo>
                <a:lnTo>
                  <a:pt x="2331125" y="2717511"/>
                </a:lnTo>
                <a:lnTo>
                  <a:pt x="2343200" y="2719323"/>
                </a:lnTo>
                <a:lnTo>
                  <a:pt x="2343200" y="2713285"/>
                </a:lnTo>
                <a:lnTo>
                  <a:pt x="2349239" y="2698794"/>
                </a:lnTo>
                <a:lnTo>
                  <a:pt x="2359502" y="2676456"/>
                </a:lnTo>
                <a:lnTo>
                  <a:pt x="2371577" y="2647475"/>
                </a:lnTo>
                <a:lnTo>
                  <a:pt x="2381843" y="2622721"/>
                </a:lnTo>
                <a:lnTo>
                  <a:pt x="2392106" y="2602194"/>
                </a:lnTo>
                <a:lnTo>
                  <a:pt x="2396334" y="2587703"/>
                </a:lnTo>
                <a:lnTo>
                  <a:pt x="2420482" y="2587703"/>
                </a:lnTo>
                <a:lnTo>
                  <a:pt x="2424710" y="2626946"/>
                </a:lnTo>
                <a:lnTo>
                  <a:pt x="2424710" y="2661965"/>
                </a:lnTo>
                <a:lnTo>
                  <a:pt x="2424710" y="2705436"/>
                </a:lnTo>
                <a:lnTo>
                  <a:pt x="2428937" y="2752529"/>
                </a:lnTo>
                <a:lnTo>
                  <a:pt x="2473615" y="2758568"/>
                </a:lnTo>
                <a:lnTo>
                  <a:pt x="2491727" y="2732002"/>
                </a:lnTo>
                <a:lnTo>
                  <a:pt x="2524329" y="2713285"/>
                </a:lnTo>
                <a:lnTo>
                  <a:pt x="2558743" y="2694568"/>
                </a:lnTo>
                <a:lnTo>
                  <a:pt x="2594969" y="2680080"/>
                </a:lnTo>
                <a:lnTo>
                  <a:pt x="2629384" y="2665587"/>
                </a:lnTo>
                <a:lnTo>
                  <a:pt x="2661987" y="2646870"/>
                </a:lnTo>
                <a:lnTo>
                  <a:pt x="2675873" y="2626343"/>
                </a:lnTo>
                <a:lnTo>
                  <a:pt x="2668023" y="2626343"/>
                </a:lnTo>
                <a:lnTo>
                  <a:pt x="2666213" y="2617891"/>
                </a:lnTo>
                <a:lnTo>
                  <a:pt x="2666213" y="2616079"/>
                </a:lnTo>
                <a:lnTo>
                  <a:pt x="2661987" y="2611853"/>
                </a:lnTo>
                <a:lnTo>
                  <a:pt x="2657761" y="2611853"/>
                </a:lnTo>
                <a:lnTo>
                  <a:pt x="2653533" y="2611853"/>
                </a:lnTo>
                <a:lnTo>
                  <a:pt x="2647496" y="2607627"/>
                </a:lnTo>
                <a:lnTo>
                  <a:pt x="2633610" y="2617891"/>
                </a:lnTo>
                <a:lnTo>
                  <a:pt x="2609460" y="2632381"/>
                </a:lnTo>
                <a:lnTo>
                  <a:pt x="2581083" y="2654720"/>
                </a:lnTo>
                <a:lnTo>
                  <a:pt x="2544856" y="2673438"/>
                </a:lnTo>
                <a:lnTo>
                  <a:pt x="2512254" y="2693965"/>
                </a:lnTo>
                <a:lnTo>
                  <a:pt x="2482067" y="2708456"/>
                </a:lnTo>
                <a:lnTo>
                  <a:pt x="2459726" y="2716908"/>
                </a:lnTo>
                <a:lnTo>
                  <a:pt x="2453691" y="2718719"/>
                </a:lnTo>
                <a:lnTo>
                  <a:pt x="2449464" y="2716908"/>
                </a:lnTo>
                <a:lnTo>
                  <a:pt x="2445238" y="2712682"/>
                </a:lnTo>
                <a:lnTo>
                  <a:pt x="2445238" y="2708456"/>
                </a:lnTo>
                <a:lnTo>
                  <a:pt x="2445238" y="2704228"/>
                </a:lnTo>
                <a:lnTo>
                  <a:pt x="2443425" y="2698192"/>
                </a:lnTo>
                <a:lnTo>
                  <a:pt x="2453691" y="2679475"/>
                </a:lnTo>
                <a:lnTo>
                  <a:pt x="2453691" y="2664982"/>
                </a:lnTo>
                <a:lnTo>
                  <a:pt x="2449464" y="2654720"/>
                </a:lnTo>
                <a:lnTo>
                  <a:pt x="2445238" y="2636005"/>
                </a:lnTo>
                <a:lnTo>
                  <a:pt x="2453085" y="2615476"/>
                </a:lnTo>
                <a:lnTo>
                  <a:pt x="2457314" y="2611251"/>
                </a:lnTo>
                <a:lnTo>
                  <a:pt x="2459124" y="2607025"/>
                </a:lnTo>
                <a:lnTo>
                  <a:pt x="2463350" y="2602799"/>
                </a:lnTo>
                <a:lnTo>
                  <a:pt x="2467576" y="2602799"/>
                </a:lnTo>
                <a:lnTo>
                  <a:pt x="2471802" y="2602799"/>
                </a:lnTo>
                <a:lnTo>
                  <a:pt x="2473615" y="2600986"/>
                </a:lnTo>
                <a:lnTo>
                  <a:pt x="2477841" y="2596760"/>
                </a:lnTo>
                <a:lnTo>
                  <a:pt x="2477841" y="2588308"/>
                </a:lnTo>
                <a:lnTo>
                  <a:pt x="2482067" y="2578043"/>
                </a:lnTo>
                <a:lnTo>
                  <a:pt x="2482067" y="2559325"/>
                </a:lnTo>
                <a:lnTo>
                  <a:pt x="2463955" y="2549062"/>
                </a:lnTo>
                <a:lnTo>
                  <a:pt x="2445841" y="2544836"/>
                </a:lnTo>
                <a:lnTo>
                  <a:pt x="2431956" y="2544836"/>
                </a:lnTo>
                <a:lnTo>
                  <a:pt x="2415654" y="2538798"/>
                </a:lnTo>
                <a:lnTo>
                  <a:pt x="2389087" y="2520080"/>
                </a:lnTo>
                <a:lnTo>
                  <a:pt x="2372785" y="2503779"/>
                </a:lnTo>
                <a:lnTo>
                  <a:pt x="2360710" y="2481442"/>
                </a:lnTo>
                <a:lnTo>
                  <a:pt x="2346824" y="2460914"/>
                </a:lnTo>
                <a:lnTo>
                  <a:pt x="2330522" y="2446423"/>
                </a:lnTo>
                <a:lnTo>
                  <a:pt x="2302145" y="2431931"/>
                </a:lnTo>
                <a:close/>
                <a:moveTo>
                  <a:pt x="2977132" y="2395103"/>
                </a:moveTo>
                <a:lnTo>
                  <a:pt x="3003699" y="2396914"/>
                </a:lnTo>
                <a:lnTo>
                  <a:pt x="3019397" y="2401140"/>
                </a:lnTo>
                <a:lnTo>
                  <a:pt x="3041737" y="2409595"/>
                </a:lnTo>
                <a:lnTo>
                  <a:pt x="3041737" y="2425897"/>
                </a:lnTo>
                <a:lnTo>
                  <a:pt x="3033888" y="2425897"/>
                </a:lnTo>
                <a:lnTo>
                  <a:pt x="3027849" y="2430123"/>
                </a:lnTo>
                <a:lnTo>
                  <a:pt x="3019397" y="2430123"/>
                </a:lnTo>
                <a:lnTo>
                  <a:pt x="3013360" y="2430123"/>
                </a:lnTo>
                <a:lnTo>
                  <a:pt x="3003699" y="2433747"/>
                </a:lnTo>
                <a:lnTo>
                  <a:pt x="2995245" y="2423482"/>
                </a:lnTo>
                <a:lnTo>
                  <a:pt x="2991019" y="2419858"/>
                </a:lnTo>
                <a:lnTo>
                  <a:pt x="2989208" y="2411405"/>
                </a:lnTo>
                <a:lnTo>
                  <a:pt x="2984982" y="2405368"/>
                </a:lnTo>
                <a:close/>
                <a:moveTo>
                  <a:pt x="3143170" y="2354046"/>
                </a:moveTo>
                <a:lnTo>
                  <a:pt x="3165508" y="2354046"/>
                </a:lnTo>
                <a:lnTo>
                  <a:pt x="3165508" y="2383026"/>
                </a:lnTo>
                <a:lnTo>
                  <a:pt x="3165508" y="2409592"/>
                </a:lnTo>
                <a:lnTo>
                  <a:pt x="3169734" y="2430120"/>
                </a:lnTo>
                <a:lnTo>
                  <a:pt x="3171547" y="2454270"/>
                </a:lnTo>
                <a:lnTo>
                  <a:pt x="3211998" y="2454270"/>
                </a:lnTo>
                <a:lnTo>
                  <a:pt x="3211998" y="2495325"/>
                </a:lnTo>
                <a:lnTo>
                  <a:pt x="3228301" y="2495325"/>
                </a:lnTo>
                <a:lnTo>
                  <a:pt x="3232527" y="2497138"/>
                </a:lnTo>
                <a:lnTo>
                  <a:pt x="3236753" y="2497138"/>
                </a:lnTo>
                <a:lnTo>
                  <a:pt x="3240374" y="2497138"/>
                </a:lnTo>
                <a:lnTo>
                  <a:pt x="3242790" y="2497138"/>
                </a:lnTo>
                <a:lnTo>
                  <a:pt x="3246413" y="2497138"/>
                </a:lnTo>
                <a:lnTo>
                  <a:pt x="3250639" y="2501364"/>
                </a:lnTo>
                <a:lnTo>
                  <a:pt x="3246413" y="2523702"/>
                </a:lnTo>
                <a:lnTo>
                  <a:pt x="3240374" y="2548457"/>
                </a:lnTo>
                <a:lnTo>
                  <a:pt x="3236753" y="2572606"/>
                </a:lnTo>
                <a:lnTo>
                  <a:pt x="3228301" y="2572606"/>
                </a:lnTo>
                <a:lnTo>
                  <a:pt x="3226488" y="2564759"/>
                </a:lnTo>
                <a:lnTo>
                  <a:pt x="3226488" y="2562343"/>
                </a:lnTo>
                <a:lnTo>
                  <a:pt x="3226488" y="2558721"/>
                </a:lnTo>
                <a:lnTo>
                  <a:pt x="3222262" y="2554494"/>
                </a:lnTo>
                <a:lnTo>
                  <a:pt x="3222262" y="2550269"/>
                </a:lnTo>
                <a:lnTo>
                  <a:pt x="3218036" y="2558721"/>
                </a:lnTo>
                <a:lnTo>
                  <a:pt x="3214413" y="2558721"/>
                </a:lnTo>
                <a:lnTo>
                  <a:pt x="3214413" y="2562343"/>
                </a:lnTo>
                <a:lnTo>
                  <a:pt x="3211998" y="2562343"/>
                </a:lnTo>
                <a:lnTo>
                  <a:pt x="3204150" y="2564759"/>
                </a:lnTo>
                <a:lnTo>
                  <a:pt x="3204150" y="2550269"/>
                </a:lnTo>
                <a:lnTo>
                  <a:pt x="3208376" y="2548457"/>
                </a:lnTo>
                <a:lnTo>
                  <a:pt x="3208376" y="2544229"/>
                </a:lnTo>
                <a:lnTo>
                  <a:pt x="3211998" y="2540004"/>
                </a:lnTo>
                <a:lnTo>
                  <a:pt x="3211998" y="2533967"/>
                </a:lnTo>
                <a:lnTo>
                  <a:pt x="3211998" y="2526118"/>
                </a:lnTo>
                <a:lnTo>
                  <a:pt x="3204150" y="2526118"/>
                </a:lnTo>
                <a:lnTo>
                  <a:pt x="3189659" y="2540004"/>
                </a:lnTo>
                <a:lnTo>
                  <a:pt x="3175773" y="2554494"/>
                </a:lnTo>
                <a:lnTo>
                  <a:pt x="3157658" y="2564759"/>
                </a:lnTo>
                <a:lnTo>
                  <a:pt x="3157658" y="2554494"/>
                </a:lnTo>
                <a:lnTo>
                  <a:pt x="3157658" y="2544229"/>
                </a:lnTo>
                <a:lnTo>
                  <a:pt x="3157658" y="2540004"/>
                </a:lnTo>
                <a:lnTo>
                  <a:pt x="3155243" y="2538193"/>
                </a:lnTo>
                <a:lnTo>
                  <a:pt x="3147395" y="2533967"/>
                </a:lnTo>
                <a:lnTo>
                  <a:pt x="3137131" y="2533967"/>
                </a:lnTo>
                <a:lnTo>
                  <a:pt x="3119019" y="2533967"/>
                </a:lnTo>
                <a:lnTo>
                  <a:pt x="3112980" y="2533967"/>
                </a:lnTo>
                <a:lnTo>
                  <a:pt x="3104528" y="2533967"/>
                </a:lnTo>
                <a:lnTo>
                  <a:pt x="3094868" y="2529741"/>
                </a:lnTo>
                <a:lnTo>
                  <a:pt x="3084603" y="2529741"/>
                </a:lnTo>
                <a:lnTo>
                  <a:pt x="3074340" y="2526118"/>
                </a:lnTo>
                <a:lnTo>
                  <a:pt x="3066490" y="2519476"/>
                </a:lnTo>
                <a:lnTo>
                  <a:pt x="3086415" y="2491099"/>
                </a:lnTo>
                <a:lnTo>
                  <a:pt x="3108754" y="2448234"/>
                </a:lnTo>
                <a:lnTo>
                  <a:pt x="3123245" y="2401140"/>
                </a:lnTo>
                <a:close/>
                <a:moveTo>
                  <a:pt x="2472391" y="2229672"/>
                </a:moveTo>
                <a:lnTo>
                  <a:pt x="2502578" y="2229672"/>
                </a:lnTo>
                <a:lnTo>
                  <a:pt x="2502578" y="2244162"/>
                </a:lnTo>
                <a:lnTo>
                  <a:pt x="2496542" y="2244162"/>
                </a:lnTo>
                <a:lnTo>
                  <a:pt x="2492919" y="2247783"/>
                </a:lnTo>
                <a:lnTo>
                  <a:pt x="2490503" y="2247783"/>
                </a:lnTo>
                <a:lnTo>
                  <a:pt x="2486882" y="2247783"/>
                </a:lnTo>
                <a:lnTo>
                  <a:pt x="2482656" y="2252012"/>
                </a:lnTo>
                <a:lnTo>
                  <a:pt x="2472391" y="2252012"/>
                </a:lnTo>
                <a:close/>
                <a:moveTo>
                  <a:pt x="1043899" y="2213370"/>
                </a:moveTo>
                <a:lnTo>
                  <a:pt x="1057785" y="2213370"/>
                </a:lnTo>
                <a:lnTo>
                  <a:pt x="1063823" y="2215181"/>
                </a:lnTo>
                <a:lnTo>
                  <a:pt x="1072275" y="2219408"/>
                </a:lnTo>
                <a:lnTo>
                  <a:pt x="1081935" y="2219408"/>
                </a:lnTo>
                <a:lnTo>
                  <a:pt x="1096426" y="2219408"/>
                </a:lnTo>
                <a:lnTo>
                  <a:pt x="1100652" y="2247783"/>
                </a:lnTo>
                <a:lnTo>
                  <a:pt x="1106689" y="2270726"/>
                </a:lnTo>
                <a:lnTo>
                  <a:pt x="1110312" y="2299103"/>
                </a:lnTo>
                <a:lnTo>
                  <a:pt x="1096426" y="2299103"/>
                </a:lnTo>
                <a:lnTo>
                  <a:pt x="1088577" y="2287028"/>
                </a:lnTo>
                <a:lnTo>
                  <a:pt x="1081935" y="2280991"/>
                </a:lnTo>
                <a:lnTo>
                  <a:pt x="1072275" y="2272539"/>
                </a:lnTo>
                <a:lnTo>
                  <a:pt x="1063823" y="2266500"/>
                </a:lnTo>
                <a:lnTo>
                  <a:pt x="1057785" y="2256238"/>
                </a:lnTo>
                <a:lnTo>
                  <a:pt x="1049935" y="2244162"/>
                </a:lnTo>
                <a:lnTo>
                  <a:pt x="1045709" y="2238124"/>
                </a:lnTo>
                <a:lnTo>
                  <a:pt x="1043899" y="2229672"/>
                </a:lnTo>
                <a:lnTo>
                  <a:pt x="1043899" y="2223635"/>
                </a:lnTo>
                <a:close/>
                <a:moveTo>
                  <a:pt x="8722502" y="2186807"/>
                </a:moveTo>
                <a:lnTo>
                  <a:pt x="8726728" y="2191033"/>
                </a:lnTo>
                <a:lnTo>
                  <a:pt x="8726728" y="2194656"/>
                </a:lnTo>
                <a:lnTo>
                  <a:pt x="8728538" y="2194656"/>
                </a:lnTo>
                <a:lnTo>
                  <a:pt x="8728538" y="2198882"/>
                </a:lnTo>
                <a:lnTo>
                  <a:pt x="8740614" y="2223635"/>
                </a:lnTo>
                <a:lnTo>
                  <a:pt x="8740614" y="2256239"/>
                </a:lnTo>
                <a:lnTo>
                  <a:pt x="8740614" y="2287031"/>
                </a:lnTo>
                <a:lnTo>
                  <a:pt x="8746652" y="2323860"/>
                </a:lnTo>
                <a:lnTo>
                  <a:pt x="8756915" y="2358276"/>
                </a:lnTo>
                <a:lnTo>
                  <a:pt x="8775029" y="2396916"/>
                </a:lnTo>
                <a:lnTo>
                  <a:pt x="8785292" y="2439783"/>
                </a:lnTo>
                <a:lnTo>
                  <a:pt x="8736993" y="2433744"/>
                </a:lnTo>
                <a:lnTo>
                  <a:pt x="8736993" y="2466347"/>
                </a:lnTo>
                <a:lnTo>
                  <a:pt x="8743029" y="2491103"/>
                </a:lnTo>
                <a:lnTo>
                  <a:pt x="8746652" y="2515857"/>
                </a:lnTo>
                <a:lnTo>
                  <a:pt x="8755104" y="2550270"/>
                </a:lnTo>
                <a:lnTo>
                  <a:pt x="8743029" y="2550270"/>
                </a:lnTo>
                <a:lnTo>
                  <a:pt x="8736993" y="2550270"/>
                </a:lnTo>
                <a:lnTo>
                  <a:pt x="8726728" y="2554497"/>
                </a:lnTo>
                <a:lnTo>
                  <a:pt x="8722502" y="2554497"/>
                </a:lnTo>
                <a:lnTo>
                  <a:pt x="8716463" y="2558725"/>
                </a:lnTo>
                <a:lnTo>
                  <a:pt x="8708616" y="2538195"/>
                </a:lnTo>
                <a:lnTo>
                  <a:pt x="8704388" y="2497140"/>
                </a:lnTo>
                <a:lnTo>
                  <a:pt x="8704388" y="2452461"/>
                </a:lnTo>
                <a:lnTo>
                  <a:pt x="8704388" y="2401141"/>
                </a:lnTo>
                <a:lnTo>
                  <a:pt x="8704388" y="2354047"/>
                </a:lnTo>
                <a:lnTo>
                  <a:pt x="8698351" y="2323860"/>
                </a:lnTo>
                <a:lnTo>
                  <a:pt x="8698351" y="2244164"/>
                </a:lnTo>
                <a:lnTo>
                  <a:pt x="8704388" y="2233901"/>
                </a:lnTo>
                <a:lnTo>
                  <a:pt x="8708616" y="2227862"/>
                </a:lnTo>
                <a:lnTo>
                  <a:pt x="8712237" y="2219410"/>
                </a:lnTo>
                <a:lnTo>
                  <a:pt x="8716463" y="2213373"/>
                </a:lnTo>
                <a:lnTo>
                  <a:pt x="8718276" y="2201297"/>
                </a:lnTo>
                <a:close/>
                <a:moveTo>
                  <a:pt x="4566229" y="2158429"/>
                </a:moveTo>
                <a:lnTo>
                  <a:pt x="4574077" y="2201297"/>
                </a:lnTo>
                <a:lnTo>
                  <a:pt x="4569850" y="2244164"/>
                </a:lnTo>
                <a:lnTo>
                  <a:pt x="4560191" y="2290655"/>
                </a:lnTo>
                <a:lnTo>
                  <a:pt x="4531814" y="2305144"/>
                </a:lnTo>
                <a:lnTo>
                  <a:pt x="4505249" y="2313598"/>
                </a:lnTo>
                <a:lnTo>
                  <a:pt x="4466607" y="2315409"/>
                </a:lnTo>
                <a:lnTo>
                  <a:pt x="4466607" y="2299108"/>
                </a:lnTo>
                <a:lnTo>
                  <a:pt x="4476871" y="2272541"/>
                </a:lnTo>
                <a:lnTo>
                  <a:pt x="4476871" y="2241748"/>
                </a:lnTo>
                <a:lnTo>
                  <a:pt x="4475059" y="2204919"/>
                </a:lnTo>
                <a:lnTo>
                  <a:pt x="4494984" y="2186807"/>
                </a:lnTo>
                <a:lnTo>
                  <a:pt x="4513096" y="2172315"/>
                </a:lnTo>
                <a:lnTo>
                  <a:pt x="4533626" y="2162052"/>
                </a:lnTo>
                <a:close/>
                <a:moveTo>
                  <a:pt x="5072780" y="2102884"/>
                </a:moveTo>
                <a:lnTo>
                  <a:pt x="5078819" y="2108921"/>
                </a:lnTo>
                <a:lnTo>
                  <a:pt x="5083045" y="2113148"/>
                </a:lnTo>
                <a:lnTo>
                  <a:pt x="5086666" y="2117375"/>
                </a:lnTo>
                <a:lnTo>
                  <a:pt x="5086666" y="2123411"/>
                </a:lnTo>
                <a:lnTo>
                  <a:pt x="5086666" y="2131863"/>
                </a:lnTo>
                <a:lnTo>
                  <a:pt x="5089082" y="2141525"/>
                </a:lnTo>
                <a:lnTo>
                  <a:pt x="5086666" y="2148164"/>
                </a:lnTo>
                <a:lnTo>
                  <a:pt x="5083045" y="2151788"/>
                </a:lnTo>
                <a:lnTo>
                  <a:pt x="5083045" y="2156013"/>
                </a:lnTo>
                <a:lnTo>
                  <a:pt x="5083045" y="2158429"/>
                </a:lnTo>
                <a:lnTo>
                  <a:pt x="5083045" y="2162052"/>
                </a:lnTo>
                <a:lnTo>
                  <a:pt x="5078819" y="2166278"/>
                </a:lnTo>
                <a:lnTo>
                  <a:pt x="5074591" y="2170504"/>
                </a:lnTo>
                <a:lnTo>
                  <a:pt x="5072780" y="2170504"/>
                </a:lnTo>
                <a:lnTo>
                  <a:pt x="5068554" y="2170504"/>
                </a:lnTo>
                <a:lnTo>
                  <a:pt x="5064328" y="2172315"/>
                </a:lnTo>
                <a:lnTo>
                  <a:pt x="5058289" y="2172315"/>
                </a:lnTo>
                <a:lnTo>
                  <a:pt x="5046213" y="2148164"/>
                </a:lnTo>
                <a:lnTo>
                  <a:pt x="5040176" y="2137902"/>
                </a:lnTo>
                <a:lnTo>
                  <a:pt x="5040176" y="2133676"/>
                </a:lnTo>
                <a:lnTo>
                  <a:pt x="5044402" y="2131863"/>
                </a:lnTo>
                <a:lnTo>
                  <a:pt x="5058289" y="2123411"/>
                </a:lnTo>
                <a:close/>
                <a:moveTo>
                  <a:pt x="5234588" y="2023187"/>
                </a:moveTo>
                <a:lnTo>
                  <a:pt x="5244853" y="2027414"/>
                </a:lnTo>
                <a:lnTo>
                  <a:pt x="5249079" y="2027414"/>
                </a:lnTo>
                <a:lnTo>
                  <a:pt x="5252703" y="2027414"/>
                </a:lnTo>
                <a:lnTo>
                  <a:pt x="5255116" y="2031640"/>
                </a:lnTo>
                <a:lnTo>
                  <a:pt x="5259343" y="2031640"/>
                </a:lnTo>
                <a:lnTo>
                  <a:pt x="5252703" y="2041904"/>
                </a:lnTo>
                <a:lnTo>
                  <a:pt x="5249079" y="2052167"/>
                </a:lnTo>
                <a:lnTo>
                  <a:pt x="5244853" y="2062432"/>
                </a:lnTo>
                <a:lnTo>
                  <a:pt x="5238814" y="2074507"/>
                </a:lnTo>
                <a:lnTo>
                  <a:pt x="5226738" y="2080544"/>
                </a:lnTo>
                <a:lnTo>
                  <a:pt x="5226738" y="2070281"/>
                </a:lnTo>
                <a:lnTo>
                  <a:pt x="5224325" y="2070281"/>
                </a:lnTo>
                <a:lnTo>
                  <a:pt x="5224325" y="2066055"/>
                </a:lnTo>
                <a:lnTo>
                  <a:pt x="5224325" y="2062432"/>
                </a:lnTo>
                <a:lnTo>
                  <a:pt x="5220701" y="2055790"/>
                </a:lnTo>
                <a:lnTo>
                  <a:pt x="5226738" y="2047941"/>
                </a:lnTo>
                <a:lnTo>
                  <a:pt x="5230966" y="2041904"/>
                </a:lnTo>
                <a:lnTo>
                  <a:pt x="5234588" y="2033452"/>
                </a:lnTo>
                <a:close/>
                <a:moveTo>
                  <a:pt x="498707" y="2017150"/>
                </a:moveTo>
                <a:lnTo>
                  <a:pt x="508973" y="2033451"/>
                </a:lnTo>
                <a:lnTo>
                  <a:pt x="508973" y="2047942"/>
                </a:lnTo>
                <a:lnTo>
                  <a:pt x="498707" y="2066054"/>
                </a:lnTo>
                <a:lnTo>
                  <a:pt x="484218" y="2076318"/>
                </a:lnTo>
                <a:lnTo>
                  <a:pt x="470331" y="2084771"/>
                </a:lnTo>
                <a:lnTo>
                  <a:pt x="466103" y="2088996"/>
                </a:lnTo>
                <a:lnTo>
                  <a:pt x="460066" y="2080544"/>
                </a:lnTo>
                <a:lnTo>
                  <a:pt x="455840" y="2074506"/>
                </a:lnTo>
                <a:lnTo>
                  <a:pt x="452217" y="2062431"/>
                </a:lnTo>
                <a:lnTo>
                  <a:pt x="452217" y="2052168"/>
                </a:lnTo>
                <a:lnTo>
                  <a:pt x="447991" y="2041903"/>
                </a:lnTo>
                <a:lnTo>
                  <a:pt x="473953" y="2031641"/>
                </a:lnTo>
                <a:lnTo>
                  <a:pt x="480595" y="2027415"/>
                </a:lnTo>
                <a:lnTo>
                  <a:pt x="490255" y="2023187"/>
                </a:lnTo>
                <a:close/>
                <a:moveTo>
                  <a:pt x="5362585" y="1970057"/>
                </a:moveTo>
                <a:lnTo>
                  <a:pt x="5390964" y="1984548"/>
                </a:lnTo>
                <a:lnTo>
                  <a:pt x="5390964" y="1994812"/>
                </a:lnTo>
                <a:lnTo>
                  <a:pt x="5382509" y="1994812"/>
                </a:lnTo>
                <a:lnTo>
                  <a:pt x="5380698" y="1999039"/>
                </a:lnTo>
                <a:lnTo>
                  <a:pt x="5372849" y="2002661"/>
                </a:lnTo>
                <a:lnTo>
                  <a:pt x="5368622" y="2009303"/>
                </a:lnTo>
                <a:lnTo>
                  <a:pt x="5362585" y="2005077"/>
                </a:lnTo>
                <a:lnTo>
                  <a:pt x="5358357" y="2005077"/>
                </a:lnTo>
                <a:lnTo>
                  <a:pt x="5354131" y="2002661"/>
                </a:lnTo>
                <a:lnTo>
                  <a:pt x="5352320" y="2002661"/>
                </a:lnTo>
                <a:lnTo>
                  <a:pt x="5352320" y="1994812"/>
                </a:lnTo>
                <a:lnTo>
                  <a:pt x="5352320" y="1988775"/>
                </a:lnTo>
                <a:lnTo>
                  <a:pt x="5352320" y="1984548"/>
                </a:lnTo>
                <a:lnTo>
                  <a:pt x="5354131" y="1976094"/>
                </a:lnTo>
                <a:close/>
                <a:moveTo>
                  <a:pt x="4604263" y="1951943"/>
                </a:moveTo>
                <a:lnTo>
                  <a:pt x="4641094" y="1956169"/>
                </a:lnTo>
                <a:lnTo>
                  <a:pt x="4669471" y="1962208"/>
                </a:lnTo>
                <a:lnTo>
                  <a:pt x="4661016" y="1976094"/>
                </a:lnTo>
                <a:lnTo>
                  <a:pt x="4657396" y="1988772"/>
                </a:lnTo>
                <a:lnTo>
                  <a:pt x="4651357" y="1999036"/>
                </a:lnTo>
                <a:lnTo>
                  <a:pt x="4642905" y="2009299"/>
                </a:lnTo>
                <a:lnTo>
                  <a:pt x="4661016" y="2009299"/>
                </a:lnTo>
                <a:lnTo>
                  <a:pt x="4669471" y="2002659"/>
                </a:lnTo>
                <a:lnTo>
                  <a:pt x="4671281" y="1999036"/>
                </a:lnTo>
                <a:lnTo>
                  <a:pt x="4679734" y="1994810"/>
                </a:lnTo>
                <a:lnTo>
                  <a:pt x="4689394" y="1994810"/>
                </a:lnTo>
                <a:lnTo>
                  <a:pt x="4689394" y="2009299"/>
                </a:lnTo>
                <a:lnTo>
                  <a:pt x="4699658" y="2033450"/>
                </a:lnTo>
                <a:lnTo>
                  <a:pt x="4693619" y="2055790"/>
                </a:lnTo>
                <a:lnTo>
                  <a:pt x="4683357" y="2074507"/>
                </a:lnTo>
                <a:lnTo>
                  <a:pt x="4675508" y="2088996"/>
                </a:lnTo>
                <a:lnTo>
                  <a:pt x="4693619" y="2105297"/>
                </a:lnTo>
                <a:lnTo>
                  <a:pt x="4711734" y="2131863"/>
                </a:lnTo>
                <a:lnTo>
                  <a:pt x="4736487" y="2158429"/>
                </a:lnTo>
                <a:lnTo>
                  <a:pt x="4756411" y="2191032"/>
                </a:lnTo>
                <a:lnTo>
                  <a:pt x="4774524" y="2227861"/>
                </a:lnTo>
                <a:lnTo>
                  <a:pt x="4789014" y="2258048"/>
                </a:lnTo>
                <a:lnTo>
                  <a:pt x="4793240" y="2284614"/>
                </a:lnTo>
                <a:lnTo>
                  <a:pt x="4784789" y="2309367"/>
                </a:lnTo>
                <a:lnTo>
                  <a:pt x="4768487" y="2323858"/>
                </a:lnTo>
                <a:lnTo>
                  <a:pt x="4746147" y="2337744"/>
                </a:lnTo>
                <a:lnTo>
                  <a:pt x="4711734" y="2352236"/>
                </a:lnTo>
                <a:lnTo>
                  <a:pt x="4669471" y="2362498"/>
                </a:lnTo>
                <a:lnTo>
                  <a:pt x="4630830" y="2372763"/>
                </a:lnTo>
                <a:lnTo>
                  <a:pt x="4598227" y="2376989"/>
                </a:lnTo>
                <a:lnTo>
                  <a:pt x="4598227" y="2368537"/>
                </a:lnTo>
                <a:lnTo>
                  <a:pt x="4618755" y="2337744"/>
                </a:lnTo>
                <a:lnTo>
                  <a:pt x="4636866" y="2305141"/>
                </a:lnTo>
                <a:lnTo>
                  <a:pt x="4626604" y="2305141"/>
                </a:lnTo>
                <a:lnTo>
                  <a:pt x="4618755" y="2305141"/>
                </a:lnTo>
                <a:lnTo>
                  <a:pt x="4612718" y="2300916"/>
                </a:lnTo>
                <a:lnTo>
                  <a:pt x="4612718" y="2299103"/>
                </a:lnTo>
                <a:lnTo>
                  <a:pt x="4608489" y="2294877"/>
                </a:lnTo>
                <a:lnTo>
                  <a:pt x="4608489" y="2287028"/>
                </a:lnTo>
                <a:lnTo>
                  <a:pt x="4604263" y="2276765"/>
                </a:lnTo>
                <a:lnTo>
                  <a:pt x="4630830" y="2270726"/>
                </a:lnTo>
                <a:lnTo>
                  <a:pt x="4622980" y="2262274"/>
                </a:lnTo>
                <a:lnTo>
                  <a:pt x="4622980" y="2258048"/>
                </a:lnTo>
                <a:lnTo>
                  <a:pt x="4618755" y="2256237"/>
                </a:lnTo>
                <a:lnTo>
                  <a:pt x="4618755" y="2252011"/>
                </a:lnTo>
                <a:lnTo>
                  <a:pt x="4622980" y="2244162"/>
                </a:lnTo>
                <a:lnTo>
                  <a:pt x="4626604" y="2229672"/>
                </a:lnTo>
                <a:lnTo>
                  <a:pt x="4636866" y="2219409"/>
                </a:lnTo>
                <a:lnTo>
                  <a:pt x="4642905" y="2213370"/>
                </a:lnTo>
                <a:lnTo>
                  <a:pt x="4657396" y="2204918"/>
                </a:lnTo>
                <a:lnTo>
                  <a:pt x="4669471" y="2198879"/>
                </a:lnTo>
                <a:lnTo>
                  <a:pt x="4665243" y="2191032"/>
                </a:lnTo>
                <a:lnTo>
                  <a:pt x="4665243" y="2186804"/>
                </a:lnTo>
                <a:lnTo>
                  <a:pt x="4661016" y="2184993"/>
                </a:lnTo>
                <a:lnTo>
                  <a:pt x="4661016" y="2180767"/>
                </a:lnTo>
                <a:lnTo>
                  <a:pt x="4657396" y="2172315"/>
                </a:lnTo>
                <a:lnTo>
                  <a:pt x="4654980" y="2172315"/>
                </a:lnTo>
                <a:lnTo>
                  <a:pt x="4654980" y="2170502"/>
                </a:lnTo>
                <a:lnTo>
                  <a:pt x="4651357" y="2170502"/>
                </a:lnTo>
                <a:lnTo>
                  <a:pt x="4642905" y="2166276"/>
                </a:lnTo>
                <a:lnTo>
                  <a:pt x="4636866" y="2162050"/>
                </a:lnTo>
                <a:lnTo>
                  <a:pt x="4632640" y="2162050"/>
                </a:lnTo>
                <a:lnTo>
                  <a:pt x="4626604" y="2162050"/>
                </a:lnTo>
                <a:lnTo>
                  <a:pt x="4618755" y="2158429"/>
                </a:lnTo>
                <a:lnTo>
                  <a:pt x="4612718" y="2158429"/>
                </a:lnTo>
                <a:lnTo>
                  <a:pt x="4612718" y="2156013"/>
                </a:lnTo>
                <a:lnTo>
                  <a:pt x="4608489" y="2151788"/>
                </a:lnTo>
                <a:lnTo>
                  <a:pt x="4608489" y="2148165"/>
                </a:lnTo>
                <a:lnTo>
                  <a:pt x="4608489" y="2141523"/>
                </a:lnTo>
                <a:lnTo>
                  <a:pt x="4604263" y="2133674"/>
                </a:lnTo>
                <a:lnTo>
                  <a:pt x="4608489" y="2131863"/>
                </a:lnTo>
                <a:lnTo>
                  <a:pt x="4608489" y="2127637"/>
                </a:lnTo>
                <a:lnTo>
                  <a:pt x="4612718" y="2123411"/>
                </a:lnTo>
                <a:lnTo>
                  <a:pt x="4612718" y="2119185"/>
                </a:lnTo>
                <a:lnTo>
                  <a:pt x="4612718" y="2113146"/>
                </a:lnTo>
                <a:lnTo>
                  <a:pt x="4604263" y="2113146"/>
                </a:lnTo>
                <a:lnTo>
                  <a:pt x="4602453" y="2119185"/>
                </a:lnTo>
                <a:lnTo>
                  <a:pt x="4602453" y="2123411"/>
                </a:lnTo>
                <a:lnTo>
                  <a:pt x="4602453" y="2127637"/>
                </a:lnTo>
                <a:lnTo>
                  <a:pt x="4598227" y="2127637"/>
                </a:lnTo>
                <a:lnTo>
                  <a:pt x="4594603" y="2131863"/>
                </a:lnTo>
                <a:lnTo>
                  <a:pt x="4590377" y="2133674"/>
                </a:lnTo>
                <a:lnTo>
                  <a:pt x="4584341" y="2098656"/>
                </a:lnTo>
                <a:lnTo>
                  <a:pt x="4575886" y="2066053"/>
                </a:lnTo>
                <a:lnTo>
                  <a:pt x="4574076" y="2041904"/>
                </a:lnTo>
                <a:lnTo>
                  <a:pt x="4580113" y="2023187"/>
                </a:lnTo>
                <a:lnTo>
                  <a:pt x="4590377" y="2005073"/>
                </a:lnTo>
                <a:lnTo>
                  <a:pt x="4602453" y="1984546"/>
                </a:lnTo>
                <a:close/>
                <a:moveTo>
                  <a:pt x="58565" y="1878288"/>
                </a:moveTo>
                <a:lnTo>
                  <a:pt x="99019" y="1878288"/>
                </a:lnTo>
                <a:lnTo>
                  <a:pt x="99019" y="1892778"/>
                </a:lnTo>
                <a:lnTo>
                  <a:pt x="91169" y="1892778"/>
                </a:lnTo>
                <a:lnTo>
                  <a:pt x="91169" y="1898814"/>
                </a:lnTo>
                <a:lnTo>
                  <a:pt x="80904" y="1894589"/>
                </a:lnTo>
                <a:lnTo>
                  <a:pt x="73056" y="1888552"/>
                </a:lnTo>
                <a:lnTo>
                  <a:pt x="67017" y="1884324"/>
                </a:lnTo>
                <a:close/>
                <a:moveTo>
                  <a:pt x="2511033" y="1765986"/>
                </a:moveTo>
                <a:lnTo>
                  <a:pt x="2521296" y="1774438"/>
                </a:lnTo>
                <a:lnTo>
                  <a:pt x="2530955" y="1784098"/>
                </a:lnTo>
                <a:lnTo>
                  <a:pt x="2539410" y="1798589"/>
                </a:lnTo>
                <a:lnTo>
                  <a:pt x="2543636" y="1813080"/>
                </a:lnTo>
                <a:lnTo>
                  <a:pt x="2535184" y="1813080"/>
                </a:lnTo>
                <a:lnTo>
                  <a:pt x="2529145" y="1817306"/>
                </a:lnTo>
                <a:lnTo>
                  <a:pt x="2524919" y="1817306"/>
                </a:lnTo>
                <a:lnTo>
                  <a:pt x="2515259" y="1820929"/>
                </a:lnTo>
                <a:lnTo>
                  <a:pt x="2502578" y="1820929"/>
                </a:lnTo>
                <a:lnTo>
                  <a:pt x="2502578" y="1813080"/>
                </a:lnTo>
                <a:lnTo>
                  <a:pt x="2500768" y="1813080"/>
                </a:lnTo>
                <a:lnTo>
                  <a:pt x="2500768" y="1808854"/>
                </a:lnTo>
                <a:lnTo>
                  <a:pt x="2496542" y="1807041"/>
                </a:lnTo>
                <a:lnTo>
                  <a:pt x="2500768" y="1798589"/>
                </a:lnTo>
                <a:lnTo>
                  <a:pt x="2500768" y="1794363"/>
                </a:lnTo>
                <a:lnTo>
                  <a:pt x="2500768" y="1792552"/>
                </a:lnTo>
                <a:lnTo>
                  <a:pt x="2502578" y="1788326"/>
                </a:lnTo>
                <a:close/>
                <a:moveTo>
                  <a:pt x="2450055" y="1741234"/>
                </a:moveTo>
                <a:lnTo>
                  <a:pt x="2458507" y="1749686"/>
                </a:lnTo>
                <a:lnTo>
                  <a:pt x="2462129" y="1753912"/>
                </a:lnTo>
                <a:lnTo>
                  <a:pt x="2462129" y="1755725"/>
                </a:lnTo>
                <a:lnTo>
                  <a:pt x="2464545" y="1764177"/>
                </a:lnTo>
                <a:lnTo>
                  <a:pt x="2464545" y="1770214"/>
                </a:lnTo>
                <a:lnTo>
                  <a:pt x="2464545" y="1780479"/>
                </a:lnTo>
                <a:lnTo>
                  <a:pt x="2458507" y="1780479"/>
                </a:lnTo>
                <a:lnTo>
                  <a:pt x="2458507" y="1788328"/>
                </a:lnTo>
                <a:lnTo>
                  <a:pt x="2444016" y="1784102"/>
                </a:lnTo>
                <a:lnTo>
                  <a:pt x="2430130" y="1780479"/>
                </a:lnTo>
                <a:lnTo>
                  <a:pt x="2419865" y="1774442"/>
                </a:lnTo>
                <a:lnTo>
                  <a:pt x="2411413" y="1774442"/>
                </a:lnTo>
                <a:lnTo>
                  <a:pt x="2411413" y="1765987"/>
                </a:lnTo>
                <a:lnTo>
                  <a:pt x="2425904" y="1759951"/>
                </a:lnTo>
                <a:lnTo>
                  <a:pt x="2439790" y="1753912"/>
                </a:lnTo>
                <a:close/>
                <a:moveTo>
                  <a:pt x="2606426" y="1677838"/>
                </a:moveTo>
                <a:lnTo>
                  <a:pt x="2614276" y="1682064"/>
                </a:lnTo>
                <a:lnTo>
                  <a:pt x="2616089" y="1684480"/>
                </a:lnTo>
                <a:lnTo>
                  <a:pt x="2620315" y="1688103"/>
                </a:lnTo>
                <a:lnTo>
                  <a:pt x="2628768" y="1688103"/>
                </a:lnTo>
                <a:lnTo>
                  <a:pt x="2628768" y="1692329"/>
                </a:lnTo>
                <a:lnTo>
                  <a:pt x="2628768" y="1696555"/>
                </a:lnTo>
                <a:lnTo>
                  <a:pt x="2624542" y="1698366"/>
                </a:lnTo>
                <a:lnTo>
                  <a:pt x="2620315" y="1702592"/>
                </a:lnTo>
                <a:lnTo>
                  <a:pt x="2616089" y="1706818"/>
                </a:lnTo>
                <a:lnTo>
                  <a:pt x="2614276" y="1706818"/>
                </a:lnTo>
                <a:lnTo>
                  <a:pt x="2610050" y="1711045"/>
                </a:lnTo>
                <a:lnTo>
                  <a:pt x="2606426" y="1711045"/>
                </a:lnTo>
                <a:lnTo>
                  <a:pt x="2600389" y="1711045"/>
                </a:lnTo>
                <a:lnTo>
                  <a:pt x="2600389" y="1698366"/>
                </a:lnTo>
                <a:lnTo>
                  <a:pt x="2600389" y="1692329"/>
                </a:lnTo>
                <a:lnTo>
                  <a:pt x="2602200" y="1688103"/>
                </a:lnTo>
                <a:close/>
                <a:moveTo>
                  <a:pt x="0" y="1639197"/>
                </a:moveTo>
                <a:lnTo>
                  <a:pt x="34413" y="1645234"/>
                </a:lnTo>
                <a:lnTo>
                  <a:pt x="58564" y="1655498"/>
                </a:lnTo>
                <a:lnTo>
                  <a:pt x="77281" y="1677838"/>
                </a:lnTo>
                <a:lnTo>
                  <a:pt x="70640" y="1684478"/>
                </a:lnTo>
                <a:lnTo>
                  <a:pt x="62790" y="1684478"/>
                </a:lnTo>
                <a:lnTo>
                  <a:pt x="58564" y="1688101"/>
                </a:lnTo>
                <a:lnTo>
                  <a:pt x="56753" y="1692327"/>
                </a:lnTo>
                <a:lnTo>
                  <a:pt x="44678" y="1696553"/>
                </a:lnTo>
                <a:lnTo>
                  <a:pt x="38642" y="1688101"/>
                </a:lnTo>
                <a:lnTo>
                  <a:pt x="28377" y="1682064"/>
                </a:lnTo>
                <a:lnTo>
                  <a:pt x="20528" y="1674215"/>
                </a:lnTo>
                <a:lnTo>
                  <a:pt x="10265" y="1669989"/>
                </a:lnTo>
                <a:lnTo>
                  <a:pt x="6037" y="1668176"/>
                </a:lnTo>
                <a:lnTo>
                  <a:pt x="0" y="1659724"/>
                </a:lnTo>
                <a:lnTo>
                  <a:pt x="0" y="1653688"/>
                </a:lnTo>
                <a:close/>
                <a:moveTo>
                  <a:pt x="2387262" y="1553464"/>
                </a:moveTo>
                <a:lnTo>
                  <a:pt x="2387262" y="1569765"/>
                </a:lnTo>
                <a:lnTo>
                  <a:pt x="2391488" y="1578218"/>
                </a:lnTo>
                <a:lnTo>
                  <a:pt x="2393301" y="1584256"/>
                </a:lnTo>
                <a:lnTo>
                  <a:pt x="2393301" y="1596332"/>
                </a:lnTo>
                <a:lnTo>
                  <a:pt x="2393301" y="1610821"/>
                </a:lnTo>
                <a:lnTo>
                  <a:pt x="2433751" y="1610821"/>
                </a:lnTo>
                <a:lnTo>
                  <a:pt x="2468167" y="1649463"/>
                </a:lnTo>
                <a:lnTo>
                  <a:pt x="2502581" y="1688102"/>
                </a:lnTo>
                <a:lnTo>
                  <a:pt x="2502581" y="1692331"/>
                </a:lnTo>
                <a:lnTo>
                  <a:pt x="2500770" y="1696557"/>
                </a:lnTo>
                <a:lnTo>
                  <a:pt x="2500770" y="1698367"/>
                </a:lnTo>
                <a:lnTo>
                  <a:pt x="2496544" y="1702594"/>
                </a:lnTo>
                <a:lnTo>
                  <a:pt x="2490505" y="1711046"/>
                </a:lnTo>
                <a:lnTo>
                  <a:pt x="2486884" y="1712859"/>
                </a:lnTo>
                <a:lnTo>
                  <a:pt x="2482658" y="1717085"/>
                </a:lnTo>
                <a:lnTo>
                  <a:pt x="2478430" y="1717085"/>
                </a:lnTo>
                <a:lnTo>
                  <a:pt x="2468167" y="1717085"/>
                </a:lnTo>
                <a:lnTo>
                  <a:pt x="2458507" y="1721311"/>
                </a:lnTo>
                <a:lnTo>
                  <a:pt x="2458507" y="1711046"/>
                </a:lnTo>
                <a:lnTo>
                  <a:pt x="2458507" y="1698367"/>
                </a:lnTo>
                <a:lnTo>
                  <a:pt x="2458507" y="1692331"/>
                </a:lnTo>
                <a:lnTo>
                  <a:pt x="2458507" y="1688102"/>
                </a:lnTo>
                <a:lnTo>
                  <a:pt x="2450053" y="1682066"/>
                </a:lnTo>
                <a:lnTo>
                  <a:pt x="2444016" y="1677840"/>
                </a:lnTo>
                <a:lnTo>
                  <a:pt x="2433751" y="1669991"/>
                </a:lnTo>
                <a:lnTo>
                  <a:pt x="2421677" y="1698367"/>
                </a:lnTo>
                <a:lnTo>
                  <a:pt x="2401753" y="1717085"/>
                </a:lnTo>
                <a:lnTo>
                  <a:pt x="2373376" y="1727348"/>
                </a:lnTo>
                <a:lnTo>
                  <a:pt x="2373376" y="1717085"/>
                </a:lnTo>
                <a:lnTo>
                  <a:pt x="2373376" y="1711046"/>
                </a:lnTo>
                <a:lnTo>
                  <a:pt x="2376999" y="1702594"/>
                </a:lnTo>
                <a:lnTo>
                  <a:pt x="2373376" y="1696557"/>
                </a:lnTo>
                <a:lnTo>
                  <a:pt x="2369149" y="1688102"/>
                </a:lnTo>
                <a:lnTo>
                  <a:pt x="2364923" y="1677840"/>
                </a:lnTo>
                <a:lnTo>
                  <a:pt x="2354659" y="1674217"/>
                </a:lnTo>
                <a:lnTo>
                  <a:pt x="2348622" y="1669991"/>
                </a:lnTo>
                <a:lnTo>
                  <a:pt x="2340772" y="1669991"/>
                </a:lnTo>
                <a:lnTo>
                  <a:pt x="2334734" y="1668180"/>
                </a:lnTo>
                <a:lnTo>
                  <a:pt x="2330508" y="1668180"/>
                </a:lnTo>
                <a:lnTo>
                  <a:pt x="2322658" y="1663954"/>
                </a:lnTo>
                <a:lnTo>
                  <a:pt x="2316622" y="1655499"/>
                </a:lnTo>
                <a:lnTo>
                  <a:pt x="2336546" y="1631350"/>
                </a:lnTo>
                <a:lnTo>
                  <a:pt x="2351035" y="1602369"/>
                </a:lnTo>
                <a:lnTo>
                  <a:pt x="2364923" y="1573992"/>
                </a:lnTo>
                <a:close/>
                <a:moveTo>
                  <a:pt x="4357324" y="1492482"/>
                </a:moveTo>
                <a:lnTo>
                  <a:pt x="4361550" y="1500331"/>
                </a:lnTo>
                <a:lnTo>
                  <a:pt x="4365174" y="1506368"/>
                </a:lnTo>
                <a:lnTo>
                  <a:pt x="4367589" y="1510594"/>
                </a:lnTo>
                <a:lnTo>
                  <a:pt x="4367589" y="1516633"/>
                </a:lnTo>
                <a:lnTo>
                  <a:pt x="4371210" y="1525085"/>
                </a:lnTo>
                <a:lnTo>
                  <a:pt x="4371210" y="1538971"/>
                </a:lnTo>
                <a:lnTo>
                  <a:pt x="4371210" y="1549236"/>
                </a:lnTo>
                <a:lnTo>
                  <a:pt x="4375436" y="1578215"/>
                </a:lnTo>
                <a:lnTo>
                  <a:pt x="4379664" y="1610818"/>
                </a:lnTo>
                <a:lnTo>
                  <a:pt x="4379664" y="1639195"/>
                </a:lnTo>
                <a:lnTo>
                  <a:pt x="4339212" y="1659723"/>
                </a:lnTo>
                <a:lnTo>
                  <a:pt x="4294534" y="1677837"/>
                </a:lnTo>
                <a:lnTo>
                  <a:pt x="4251666" y="1698364"/>
                </a:lnTo>
                <a:lnTo>
                  <a:pt x="4215441" y="1727344"/>
                </a:lnTo>
                <a:lnTo>
                  <a:pt x="4205178" y="1721307"/>
                </a:lnTo>
                <a:lnTo>
                  <a:pt x="4187064" y="1712855"/>
                </a:lnTo>
                <a:lnTo>
                  <a:pt x="4162913" y="1698364"/>
                </a:lnTo>
                <a:lnTo>
                  <a:pt x="4142386" y="1688100"/>
                </a:lnTo>
                <a:lnTo>
                  <a:pt x="4124274" y="1677837"/>
                </a:lnTo>
                <a:lnTo>
                  <a:pt x="4115822" y="1669987"/>
                </a:lnTo>
                <a:lnTo>
                  <a:pt x="4120048" y="1668177"/>
                </a:lnTo>
                <a:lnTo>
                  <a:pt x="4124274" y="1663951"/>
                </a:lnTo>
                <a:lnTo>
                  <a:pt x="4128500" y="1659723"/>
                </a:lnTo>
                <a:lnTo>
                  <a:pt x="4128500" y="1655497"/>
                </a:lnTo>
                <a:lnTo>
                  <a:pt x="4130310" y="1649460"/>
                </a:lnTo>
                <a:lnTo>
                  <a:pt x="4120048" y="1641611"/>
                </a:lnTo>
                <a:lnTo>
                  <a:pt x="4106160" y="1639195"/>
                </a:lnTo>
                <a:lnTo>
                  <a:pt x="4095897" y="1631348"/>
                </a:lnTo>
                <a:lnTo>
                  <a:pt x="4085632" y="1625309"/>
                </a:lnTo>
                <a:lnTo>
                  <a:pt x="4091671" y="1625309"/>
                </a:lnTo>
                <a:lnTo>
                  <a:pt x="4100123" y="1616857"/>
                </a:lnTo>
                <a:lnTo>
                  <a:pt x="4101934" y="1612631"/>
                </a:lnTo>
                <a:lnTo>
                  <a:pt x="4106160" y="1612631"/>
                </a:lnTo>
                <a:lnTo>
                  <a:pt x="4109783" y="1610818"/>
                </a:lnTo>
                <a:lnTo>
                  <a:pt x="4120048" y="1610818"/>
                </a:lnTo>
                <a:lnTo>
                  <a:pt x="4130310" y="1610818"/>
                </a:lnTo>
                <a:lnTo>
                  <a:pt x="4130310" y="1584254"/>
                </a:lnTo>
                <a:lnTo>
                  <a:pt x="4077785" y="1584254"/>
                </a:lnTo>
                <a:lnTo>
                  <a:pt x="4067520" y="1563727"/>
                </a:lnTo>
                <a:lnTo>
                  <a:pt x="4085632" y="1549236"/>
                </a:lnTo>
                <a:lnTo>
                  <a:pt x="4100123" y="1535350"/>
                </a:lnTo>
                <a:lnTo>
                  <a:pt x="4115822" y="1529311"/>
                </a:lnTo>
                <a:lnTo>
                  <a:pt x="4144198" y="1520859"/>
                </a:lnTo>
                <a:lnTo>
                  <a:pt x="4156877" y="1531124"/>
                </a:lnTo>
                <a:lnTo>
                  <a:pt x="4162913" y="1543197"/>
                </a:lnTo>
                <a:lnTo>
                  <a:pt x="4170763" y="1549236"/>
                </a:lnTo>
                <a:lnTo>
                  <a:pt x="4176801" y="1563727"/>
                </a:lnTo>
                <a:lnTo>
                  <a:pt x="4199139" y="1545613"/>
                </a:lnTo>
                <a:lnTo>
                  <a:pt x="4219667" y="1531124"/>
                </a:lnTo>
                <a:lnTo>
                  <a:pt x="4248044" y="1520859"/>
                </a:lnTo>
                <a:lnTo>
                  <a:pt x="4251666" y="1531124"/>
                </a:lnTo>
                <a:lnTo>
                  <a:pt x="4257703" y="1535350"/>
                </a:lnTo>
                <a:lnTo>
                  <a:pt x="4257703" y="1538971"/>
                </a:lnTo>
                <a:lnTo>
                  <a:pt x="4261931" y="1538971"/>
                </a:lnTo>
                <a:lnTo>
                  <a:pt x="4266157" y="1538971"/>
                </a:lnTo>
                <a:lnTo>
                  <a:pt x="4272194" y="1538971"/>
                </a:lnTo>
                <a:lnTo>
                  <a:pt x="4290306" y="1529311"/>
                </a:lnTo>
                <a:lnTo>
                  <a:pt x="4300571" y="1516633"/>
                </a:lnTo>
                <a:lnTo>
                  <a:pt x="4314457" y="1506368"/>
                </a:lnTo>
                <a:lnTo>
                  <a:pt x="4328947" y="1496105"/>
                </a:lnTo>
                <a:close/>
                <a:moveTo>
                  <a:pt x="2638425" y="1363281"/>
                </a:moveTo>
                <a:lnTo>
                  <a:pt x="2644464" y="1367507"/>
                </a:lnTo>
                <a:lnTo>
                  <a:pt x="2648690" y="1371733"/>
                </a:lnTo>
                <a:lnTo>
                  <a:pt x="2652916" y="1371733"/>
                </a:lnTo>
                <a:lnTo>
                  <a:pt x="2657142" y="1373546"/>
                </a:lnTo>
                <a:lnTo>
                  <a:pt x="2657142" y="1377772"/>
                </a:lnTo>
                <a:lnTo>
                  <a:pt x="2657142" y="1381998"/>
                </a:lnTo>
                <a:lnTo>
                  <a:pt x="2658955" y="1388035"/>
                </a:lnTo>
                <a:lnTo>
                  <a:pt x="2666802" y="1400111"/>
                </a:lnTo>
                <a:lnTo>
                  <a:pt x="2671028" y="1410376"/>
                </a:lnTo>
                <a:lnTo>
                  <a:pt x="2672841" y="1420639"/>
                </a:lnTo>
                <a:lnTo>
                  <a:pt x="2677067" y="1435130"/>
                </a:lnTo>
                <a:lnTo>
                  <a:pt x="2666802" y="1439357"/>
                </a:lnTo>
                <a:lnTo>
                  <a:pt x="2657142" y="1442980"/>
                </a:lnTo>
                <a:lnTo>
                  <a:pt x="2644464" y="1442980"/>
                </a:lnTo>
                <a:lnTo>
                  <a:pt x="2628765" y="1445395"/>
                </a:lnTo>
                <a:lnTo>
                  <a:pt x="2624539" y="1429093"/>
                </a:lnTo>
                <a:lnTo>
                  <a:pt x="2620313" y="1410376"/>
                </a:lnTo>
                <a:lnTo>
                  <a:pt x="2620313" y="1388035"/>
                </a:lnTo>
                <a:lnTo>
                  <a:pt x="2628765" y="1381998"/>
                </a:lnTo>
                <a:lnTo>
                  <a:pt x="2630578" y="1373546"/>
                </a:lnTo>
                <a:close/>
                <a:moveTo>
                  <a:pt x="3250641" y="1304111"/>
                </a:moveTo>
                <a:lnTo>
                  <a:pt x="3265130" y="1310148"/>
                </a:lnTo>
                <a:lnTo>
                  <a:pt x="3279016" y="1318602"/>
                </a:lnTo>
                <a:lnTo>
                  <a:pt x="3285055" y="1324639"/>
                </a:lnTo>
                <a:lnTo>
                  <a:pt x="3295318" y="1333091"/>
                </a:lnTo>
                <a:lnTo>
                  <a:pt x="3307393" y="1343356"/>
                </a:lnTo>
                <a:lnTo>
                  <a:pt x="3303167" y="1349392"/>
                </a:lnTo>
                <a:lnTo>
                  <a:pt x="3303167" y="1353620"/>
                </a:lnTo>
                <a:lnTo>
                  <a:pt x="3299546" y="1353620"/>
                </a:lnTo>
                <a:lnTo>
                  <a:pt x="3299546" y="1357242"/>
                </a:lnTo>
                <a:lnTo>
                  <a:pt x="3293507" y="1363280"/>
                </a:lnTo>
                <a:lnTo>
                  <a:pt x="3293507" y="1367506"/>
                </a:lnTo>
                <a:lnTo>
                  <a:pt x="3289280" y="1367506"/>
                </a:lnTo>
                <a:lnTo>
                  <a:pt x="3285055" y="1367506"/>
                </a:lnTo>
                <a:lnTo>
                  <a:pt x="3280829" y="1371732"/>
                </a:lnTo>
                <a:lnTo>
                  <a:pt x="3274790" y="1373543"/>
                </a:lnTo>
                <a:lnTo>
                  <a:pt x="3265130" y="1363280"/>
                </a:lnTo>
                <a:lnTo>
                  <a:pt x="3254866" y="1353620"/>
                </a:lnTo>
                <a:lnTo>
                  <a:pt x="3240375" y="1343356"/>
                </a:lnTo>
                <a:lnTo>
                  <a:pt x="3228300" y="1334903"/>
                </a:lnTo>
                <a:lnTo>
                  <a:pt x="3236751" y="1310148"/>
                </a:lnTo>
                <a:lnTo>
                  <a:pt x="3242790" y="1310148"/>
                </a:lnTo>
                <a:lnTo>
                  <a:pt x="3246412" y="1306527"/>
                </a:lnTo>
                <a:close/>
                <a:moveTo>
                  <a:pt x="6004982" y="1290225"/>
                </a:moveTo>
                <a:lnTo>
                  <a:pt x="6037585" y="1290225"/>
                </a:lnTo>
                <a:lnTo>
                  <a:pt x="6037585" y="1304110"/>
                </a:lnTo>
                <a:lnTo>
                  <a:pt x="6030943" y="1304110"/>
                </a:lnTo>
                <a:lnTo>
                  <a:pt x="6023094" y="1310149"/>
                </a:lnTo>
                <a:lnTo>
                  <a:pt x="6018868" y="1310149"/>
                </a:lnTo>
                <a:lnTo>
                  <a:pt x="6012831" y="1310149"/>
                </a:lnTo>
                <a:lnTo>
                  <a:pt x="6012831" y="1306526"/>
                </a:lnTo>
                <a:lnTo>
                  <a:pt x="6009208" y="1300489"/>
                </a:lnTo>
                <a:lnTo>
                  <a:pt x="6009208" y="1296261"/>
                </a:lnTo>
                <a:lnTo>
                  <a:pt x="6004982" y="1292035"/>
                </a:lnTo>
                <a:close/>
                <a:moveTo>
                  <a:pt x="2004480" y="1247358"/>
                </a:moveTo>
                <a:lnTo>
                  <a:pt x="2036480" y="1267283"/>
                </a:lnTo>
                <a:lnTo>
                  <a:pt x="2064857" y="1292037"/>
                </a:lnTo>
                <a:lnTo>
                  <a:pt x="2093233" y="1318602"/>
                </a:lnTo>
                <a:lnTo>
                  <a:pt x="2083574" y="1318602"/>
                </a:lnTo>
                <a:lnTo>
                  <a:pt x="2075120" y="1328865"/>
                </a:lnTo>
                <a:lnTo>
                  <a:pt x="2069083" y="1333091"/>
                </a:lnTo>
                <a:lnTo>
                  <a:pt x="2058818" y="1333091"/>
                </a:lnTo>
                <a:lnTo>
                  <a:pt x="2046743" y="1334904"/>
                </a:lnTo>
                <a:lnTo>
                  <a:pt x="2030441" y="1334904"/>
                </a:lnTo>
                <a:lnTo>
                  <a:pt x="2016555" y="1320413"/>
                </a:lnTo>
                <a:lnTo>
                  <a:pt x="2002065" y="1310148"/>
                </a:lnTo>
                <a:lnTo>
                  <a:pt x="1983953" y="1304112"/>
                </a:lnTo>
                <a:lnTo>
                  <a:pt x="1983953" y="1296263"/>
                </a:lnTo>
                <a:lnTo>
                  <a:pt x="2016555" y="1277546"/>
                </a:lnTo>
                <a:lnTo>
                  <a:pt x="2012329" y="1271509"/>
                </a:lnTo>
                <a:lnTo>
                  <a:pt x="2008103" y="1267283"/>
                </a:lnTo>
                <a:lnTo>
                  <a:pt x="2008103" y="1261245"/>
                </a:lnTo>
                <a:close/>
                <a:moveTo>
                  <a:pt x="9772438" y="1147133"/>
                </a:moveTo>
                <a:lnTo>
                  <a:pt x="9780288" y="1157397"/>
                </a:lnTo>
                <a:lnTo>
                  <a:pt x="9786324" y="1165245"/>
                </a:lnTo>
                <a:lnTo>
                  <a:pt x="9794778" y="1165245"/>
                </a:lnTo>
                <a:lnTo>
                  <a:pt x="9798400" y="1167660"/>
                </a:lnTo>
                <a:lnTo>
                  <a:pt x="9800815" y="1167660"/>
                </a:lnTo>
                <a:lnTo>
                  <a:pt x="9808664" y="1167660"/>
                </a:lnTo>
                <a:lnTo>
                  <a:pt x="9812890" y="1167660"/>
                </a:lnTo>
                <a:lnTo>
                  <a:pt x="9814701" y="1167660"/>
                </a:lnTo>
                <a:lnTo>
                  <a:pt x="9823155" y="1171284"/>
                </a:lnTo>
                <a:lnTo>
                  <a:pt x="9826776" y="1177925"/>
                </a:lnTo>
                <a:lnTo>
                  <a:pt x="9812890" y="1190000"/>
                </a:lnTo>
                <a:lnTo>
                  <a:pt x="9798400" y="1200263"/>
                </a:lnTo>
                <a:lnTo>
                  <a:pt x="9727760" y="1206302"/>
                </a:lnTo>
                <a:lnTo>
                  <a:pt x="9727760" y="1177925"/>
                </a:lnTo>
                <a:lnTo>
                  <a:pt x="9738025" y="1167660"/>
                </a:lnTo>
                <a:lnTo>
                  <a:pt x="9748288" y="1161624"/>
                </a:lnTo>
                <a:lnTo>
                  <a:pt x="9757947" y="1153170"/>
                </a:lnTo>
                <a:close/>
                <a:moveTo>
                  <a:pt x="2154225" y="1087972"/>
                </a:moveTo>
                <a:lnTo>
                  <a:pt x="2156036" y="1102462"/>
                </a:lnTo>
                <a:lnTo>
                  <a:pt x="2156036" y="1112727"/>
                </a:lnTo>
                <a:lnTo>
                  <a:pt x="2160262" y="1116953"/>
                </a:lnTo>
                <a:lnTo>
                  <a:pt x="2164488" y="1121181"/>
                </a:lnTo>
                <a:lnTo>
                  <a:pt x="2168716" y="1122992"/>
                </a:lnTo>
                <a:lnTo>
                  <a:pt x="2174753" y="1131444"/>
                </a:lnTo>
                <a:lnTo>
                  <a:pt x="2178979" y="1137483"/>
                </a:lnTo>
                <a:lnTo>
                  <a:pt x="2174753" y="1145934"/>
                </a:lnTo>
                <a:lnTo>
                  <a:pt x="2170527" y="1156198"/>
                </a:lnTo>
                <a:lnTo>
                  <a:pt x="2168716" y="1164652"/>
                </a:lnTo>
                <a:lnTo>
                  <a:pt x="2164488" y="1170688"/>
                </a:lnTo>
                <a:lnTo>
                  <a:pt x="2160262" y="1185177"/>
                </a:lnTo>
                <a:lnTo>
                  <a:pt x="2174150" y="1189405"/>
                </a:lnTo>
                <a:lnTo>
                  <a:pt x="2181997" y="1195441"/>
                </a:lnTo>
                <a:lnTo>
                  <a:pt x="2188036" y="1203895"/>
                </a:lnTo>
                <a:lnTo>
                  <a:pt x="2192262" y="1209932"/>
                </a:lnTo>
                <a:lnTo>
                  <a:pt x="2192262" y="1224424"/>
                </a:lnTo>
                <a:lnTo>
                  <a:pt x="2192262" y="1238912"/>
                </a:lnTo>
                <a:lnTo>
                  <a:pt x="2181997" y="1247366"/>
                </a:lnTo>
                <a:lnTo>
                  <a:pt x="2174150" y="1253403"/>
                </a:lnTo>
                <a:lnTo>
                  <a:pt x="2169922" y="1263669"/>
                </a:lnTo>
                <a:lnTo>
                  <a:pt x="2168111" y="1275744"/>
                </a:lnTo>
                <a:lnTo>
                  <a:pt x="2160262" y="1290233"/>
                </a:lnTo>
                <a:lnTo>
                  <a:pt x="2210979" y="1290233"/>
                </a:lnTo>
                <a:lnTo>
                  <a:pt x="2210979" y="1321024"/>
                </a:lnTo>
                <a:lnTo>
                  <a:pt x="2217016" y="1349401"/>
                </a:lnTo>
                <a:lnTo>
                  <a:pt x="2239355" y="1349401"/>
                </a:lnTo>
                <a:lnTo>
                  <a:pt x="2249618" y="1339136"/>
                </a:lnTo>
                <a:lnTo>
                  <a:pt x="2259883" y="1328873"/>
                </a:lnTo>
                <a:lnTo>
                  <a:pt x="2270146" y="1318608"/>
                </a:lnTo>
                <a:lnTo>
                  <a:pt x="2288260" y="1310156"/>
                </a:lnTo>
                <a:lnTo>
                  <a:pt x="2288260" y="1333099"/>
                </a:lnTo>
                <a:lnTo>
                  <a:pt x="2284033" y="1361476"/>
                </a:lnTo>
                <a:lnTo>
                  <a:pt x="2282221" y="1386231"/>
                </a:lnTo>
                <a:lnTo>
                  <a:pt x="2282221" y="1402532"/>
                </a:lnTo>
                <a:lnTo>
                  <a:pt x="2277995" y="1414608"/>
                </a:lnTo>
                <a:lnTo>
                  <a:pt x="2284033" y="1420647"/>
                </a:lnTo>
                <a:lnTo>
                  <a:pt x="2288260" y="1424873"/>
                </a:lnTo>
                <a:lnTo>
                  <a:pt x="2292486" y="1429099"/>
                </a:lnTo>
                <a:lnTo>
                  <a:pt x="2298522" y="1430910"/>
                </a:lnTo>
                <a:lnTo>
                  <a:pt x="2308787" y="1435136"/>
                </a:lnTo>
                <a:lnTo>
                  <a:pt x="2326899" y="1406759"/>
                </a:lnTo>
                <a:lnTo>
                  <a:pt x="2340787" y="1374155"/>
                </a:lnTo>
                <a:lnTo>
                  <a:pt x="2340787" y="1349401"/>
                </a:lnTo>
                <a:lnTo>
                  <a:pt x="2336559" y="1324646"/>
                </a:lnTo>
                <a:lnTo>
                  <a:pt x="2336559" y="1299892"/>
                </a:lnTo>
                <a:lnTo>
                  <a:pt x="2344408" y="1275139"/>
                </a:lnTo>
                <a:lnTo>
                  <a:pt x="2364936" y="1257026"/>
                </a:lnTo>
                <a:lnTo>
                  <a:pt x="2372785" y="1248574"/>
                </a:lnTo>
                <a:lnTo>
                  <a:pt x="2378825" y="1248574"/>
                </a:lnTo>
                <a:lnTo>
                  <a:pt x="2386672" y="1252800"/>
                </a:lnTo>
                <a:lnTo>
                  <a:pt x="2392711" y="1257026"/>
                </a:lnTo>
                <a:lnTo>
                  <a:pt x="2396936" y="1263064"/>
                </a:lnTo>
                <a:lnTo>
                  <a:pt x="2404786" y="1271518"/>
                </a:lnTo>
                <a:lnTo>
                  <a:pt x="2406597" y="1277555"/>
                </a:lnTo>
                <a:lnTo>
                  <a:pt x="2414446" y="1281781"/>
                </a:lnTo>
                <a:lnTo>
                  <a:pt x="2418672" y="1290233"/>
                </a:lnTo>
                <a:lnTo>
                  <a:pt x="2432558" y="1290233"/>
                </a:lnTo>
                <a:lnTo>
                  <a:pt x="2448859" y="1281781"/>
                </a:lnTo>
                <a:lnTo>
                  <a:pt x="2466973" y="1277555"/>
                </a:lnTo>
                <a:lnTo>
                  <a:pt x="2480859" y="1289630"/>
                </a:lnTo>
                <a:lnTo>
                  <a:pt x="2480859" y="1318005"/>
                </a:lnTo>
                <a:lnTo>
                  <a:pt x="2480859" y="1332496"/>
                </a:lnTo>
                <a:lnTo>
                  <a:pt x="2476633" y="1357250"/>
                </a:lnTo>
                <a:lnTo>
                  <a:pt x="2474821" y="1388043"/>
                </a:lnTo>
                <a:lnTo>
                  <a:pt x="2466973" y="1424873"/>
                </a:lnTo>
                <a:lnTo>
                  <a:pt x="2460934" y="1453250"/>
                </a:lnTo>
                <a:lnTo>
                  <a:pt x="2456708" y="1473779"/>
                </a:lnTo>
                <a:lnTo>
                  <a:pt x="2442823" y="1473779"/>
                </a:lnTo>
                <a:lnTo>
                  <a:pt x="2434973" y="1471968"/>
                </a:lnTo>
                <a:lnTo>
                  <a:pt x="2428937" y="1467740"/>
                </a:lnTo>
                <a:lnTo>
                  <a:pt x="2421088" y="1463513"/>
                </a:lnTo>
                <a:lnTo>
                  <a:pt x="2410823" y="1459287"/>
                </a:lnTo>
                <a:lnTo>
                  <a:pt x="2410823" y="1467740"/>
                </a:lnTo>
                <a:lnTo>
                  <a:pt x="2415048" y="1471968"/>
                </a:lnTo>
                <a:lnTo>
                  <a:pt x="2419276" y="1473779"/>
                </a:lnTo>
                <a:lnTo>
                  <a:pt x="2421088" y="1478005"/>
                </a:lnTo>
                <a:lnTo>
                  <a:pt x="2421088" y="1482231"/>
                </a:lnTo>
                <a:lnTo>
                  <a:pt x="2425313" y="1488269"/>
                </a:lnTo>
                <a:lnTo>
                  <a:pt x="2425313" y="1500343"/>
                </a:lnTo>
                <a:lnTo>
                  <a:pt x="2326296" y="1506381"/>
                </a:lnTo>
                <a:lnTo>
                  <a:pt x="2326296" y="1514833"/>
                </a:lnTo>
                <a:lnTo>
                  <a:pt x="2334146" y="1535360"/>
                </a:lnTo>
                <a:lnTo>
                  <a:pt x="2329919" y="1557700"/>
                </a:lnTo>
                <a:lnTo>
                  <a:pt x="2325691" y="1592717"/>
                </a:lnTo>
                <a:lnTo>
                  <a:pt x="2307579" y="1592717"/>
                </a:lnTo>
                <a:lnTo>
                  <a:pt x="2283428" y="1578226"/>
                </a:lnTo>
                <a:lnTo>
                  <a:pt x="2249015" y="1569775"/>
                </a:lnTo>
                <a:lnTo>
                  <a:pt x="2249015" y="1577624"/>
                </a:lnTo>
                <a:lnTo>
                  <a:pt x="2255052" y="1577624"/>
                </a:lnTo>
                <a:lnTo>
                  <a:pt x="2262901" y="1583660"/>
                </a:lnTo>
                <a:lnTo>
                  <a:pt x="2267127" y="1587886"/>
                </a:lnTo>
                <a:lnTo>
                  <a:pt x="2268938" y="1592112"/>
                </a:lnTo>
                <a:lnTo>
                  <a:pt x="2273166" y="1596338"/>
                </a:lnTo>
                <a:lnTo>
                  <a:pt x="2277392" y="1606603"/>
                </a:lnTo>
                <a:lnTo>
                  <a:pt x="2277392" y="1616867"/>
                </a:lnTo>
                <a:lnTo>
                  <a:pt x="2273166" y="1625319"/>
                </a:lnTo>
                <a:lnTo>
                  <a:pt x="2267127" y="1631356"/>
                </a:lnTo>
                <a:lnTo>
                  <a:pt x="2262901" y="1639809"/>
                </a:lnTo>
                <a:lnTo>
                  <a:pt x="2244789" y="1654298"/>
                </a:lnTo>
                <a:lnTo>
                  <a:pt x="2230901" y="1668788"/>
                </a:lnTo>
                <a:lnTo>
                  <a:pt x="2224865" y="1685089"/>
                </a:lnTo>
                <a:lnTo>
                  <a:pt x="2217016" y="1711655"/>
                </a:lnTo>
                <a:lnTo>
                  <a:pt x="2203130" y="1711655"/>
                </a:lnTo>
                <a:lnTo>
                  <a:pt x="2192865" y="1707427"/>
                </a:lnTo>
                <a:lnTo>
                  <a:pt x="2182602" y="1703201"/>
                </a:lnTo>
                <a:lnTo>
                  <a:pt x="2174753" y="1698975"/>
                </a:lnTo>
                <a:lnTo>
                  <a:pt x="2160867" y="1697164"/>
                </a:lnTo>
                <a:lnTo>
                  <a:pt x="2160867" y="1703201"/>
                </a:lnTo>
                <a:lnTo>
                  <a:pt x="2178979" y="1703201"/>
                </a:lnTo>
                <a:lnTo>
                  <a:pt x="2183205" y="1711655"/>
                </a:lnTo>
                <a:lnTo>
                  <a:pt x="2185017" y="1717692"/>
                </a:lnTo>
                <a:lnTo>
                  <a:pt x="2189244" y="1721918"/>
                </a:lnTo>
                <a:lnTo>
                  <a:pt x="2189244" y="1727956"/>
                </a:lnTo>
                <a:lnTo>
                  <a:pt x="2193469" y="1740031"/>
                </a:lnTo>
                <a:lnTo>
                  <a:pt x="2193469" y="1750294"/>
                </a:lnTo>
                <a:lnTo>
                  <a:pt x="2160867" y="1760559"/>
                </a:lnTo>
                <a:lnTo>
                  <a:pt x="2132490" y="1778672"/>
                </a:lnTo>
                <a:lnTo>
                  <a:pt x="2114376" y="1799200"/>
                </a:lnTo>
                <a:lnTo>
                  <a:pt x="2102301" y="1831804"/>
                </a:lnTo>
                <a:lnTo>
                  <a:pt x="2102301" y="1878898"/>
                </a:lnTo>
                <a:lnTo>
                  <a:pt x="2114376" y="1907275"/>
                </a:lnTo>
                <a:lnTo>
                  <a:pt x="2122225" y="1945915"/>
                </a:lnTo>
                <a:lnTo>
                  <a:pt x="2122225" y="1984554"/>
                </a:lnTo>
                <a:lnTo>
                  <a:pt x="2160867" y="1984554"/>
                </a:lnTo>
                <a:lnTo>
                  <a:pt x="2160867" y="2002667"/>
                </a:lnTo>
                <a:lnTo>
                  <a:pt x="2168716" y="2008705"/>
                </a:lnTo>
                <a:lnTo>
                  <a:pt x="2168716" y="2017157"/>
                </a:lnTo>
                <a:lnTo>
                  <a:pt x="2168716" y="2023196"/>
                </a:lnTo>
                <a:lnTo>
                  <a:pt x="2168716" y="2027423"/>
                </a:lnTo>
                <a:lnTo>
                  <a:pt x="2168716" y="2031648"/>
                </a:lnTo>
                <a:lnTo>
                  <a:pt x="2168716" y="2033459"/>
                </a:lnTo>
                <a:lnTo>
                  <a:pt x="2170527" y="2037686"/>
                </a:lnTo>
                <a:lnTo>
                  <a:pt x="2182602" y="2037686"/>
                </a:lnTo>
                <a:lnTo>
                  <a:pt x="2192865" y="2041911"/>
                </a:lnTo>
                <a:lnTo>
                  <a:pt x="2217016" y="2037686"/>
                </a:lnTo>
                <a:lnTo>
                  <a:pt x="2241166" y="2047950"/>
                </a:lnTo>
                <a:lnTo>
                  <a:pt x="2267732" y="2066061"/>
                </a:lnTo>
                <a:lnTo>
                  <a:pt x="2291881" y="2090815"/>
                </a:lnTo>
                <a:lnTo>
                  <a:pt x="2312410" y="2113155"/>
                </a:lnTo>
                <a:lnTo>
                  <a:pt x="2337767" y="2125833"/>
                </a:lnTo>
                <a:lnTo>
                  <a:pt x="2348031" y="2130059"/>
                </a:lnTo>
                <a:lnTo>
                  <a:pt x="2354068" y="2131872"/>
                </a:lnTo>
                <a:lnTo>
                  <a:pt x="2361917" y="2130059"/>
                </a:lnTo>
                <a:lnTo>
                  <a:pt x="2367956" y="2130059"/>
                </a:lnTo>
                <a:lnTo>
                  <a:pt x="2372182" y="2125833"/>
                </a:lnTo>
                <a:lnTo>
                  <a:pt x="2380032" y="2121608"/>
                </a:lnTo>
                <a:lnTo>
                  <a:pt x="2381843" y="2117381"/>
                </a:lnTo>
                <a:lnTo>
                  <a:pt x="2389692" y="2117381"/>
                </a:lnTo>
                <a:lnTo>
                  <a:pt x="2446445" y="2131872"/>
                </a:lnTo>
                <a:lnTo>
                  <a:pt x="2452482" y="2170506"/>
                </a:lnTo>
                <a:lnTo>
                  <a:pt x="2460332" y="2198884"/>
                </a:lnTo>
                <a:lnTo>
                  <a:pt x="2464558" y="2221222"/>
                </a:lnTo>
                <a:lnTo>
                  <a:pt x="2466368" y="2241748"/>
                </a:lnTo>
                <a:lnTo>
                  <a:pt x="2474217" y="2264088"/>
                </a:lnTo>
                <a:lnTo>
                  <a:pt x="2492329" y="2288848"/>
                </a:lnTo>
                <a:lnTo>
                  <a:pt x="2512859" y="2321450"/>
                </a:lnTo>
                <a:lnTo>
                  <a:pt x="2518896" y="2317224"/>
                </a:lnTo>
                <a:lnTo>
                  <a:pt x="2523122" y="2317224"/>
                </a:lnTo>
                <a:lnTo>
                  <a:pt x="2527348" y="2312999"/>
                </a:lnTo>
                <a:lnTo>
                  <a:pt x="2531574" y="2312999"/>
                </a:lnTo>
                <a:lnTo>
                  <a:pt x="2537612" y="2311186"/>
                </a:lnTo>
                <a:lnTo>
                  <a:pt x="2541839" y="2311186"/>
                </a:lnTo>
                <a:lnTo>
                  <a:pt x="2541839" y="2306961"/>
                </a:lnTo>
                <a:lnTo>
                  <a:pt x="2541839" y="2302732"/>
                </a:lnTo>
                <a:lnTo>
                  <a:pt x="2546065" y="2296697"/>
                </a:lnTo>
                <a:lnTo>
                  <a:pt x="2546065" y="2274355"/>
                </a:lnTo>
                <a:lnTo>
                  <a:pt x="2541839" y="2245973"/>
                </a:lnTo>
                <a:lnTo>
                  <a:pt x="2533989" y="2210958"/>
                </a:lnTo>
                <a:lnTo>
                  <a:pt x="2523727" y="2178354"/>
                </a:lnTo>
                <a:lnTo>
                  <a:pt x="2552103" y="2163865"/>
                </a:lnTo>
                <a:lnTo>
                  <a:pt x="2580480" y="2143342"/>
                </a:lnTo>
                <a:lnTo>
                  <a:pt x="2598592" y="2114966"/>
                </a:lnTo>
                <a:lnTo>
                  <a:pt x="2608855" y="2078136"/>
                </a:lnTo>
                <a:lnTo>
                  <a:pt x="2613082" y="2057609"/>
                </a:lnTo>
                <a:lnTo>
                  <a:pt x="2608855" y="2025007"/>
                </a:lnTo>
                <a:lnTo>
                  <a:pt x="2608855" y="1992404"/>
                </a:lnTo>
                <a:lnTo>
                  <a:pt x="2594969" y="1986366"/>
                </a:lnTo>
                <a:lnTo>
                  <a:pt x="2588932" y="1982139"/>
                </a:lnTo>
                <a:lnTo>
                  <a:pt x="2581083" y="1977913"/>
                </a:lnTo>
                <a:lnTo>
                  <a:pt x="2575046" y="1971878"/>
                </a:lnTo>
                <a:lnTo>
                  <a:pt x="2570818" y="1959804"/>
                </a:lnTo>
                <a:lnTo>
                  <a:pt x="2584706" y="1935045"/>
                </a:lnTo>
                <a:lnTo>
                  <a:pt x="2590743" y="1906670"/>
                </a:lnTo>
                <a:lnTo>
                  <a:pt x="2584706" y="1875880"/>
                </a:lnTo>
                <a:lnTo>
                  <a:pt x="2576857" y="1843276"/>
                </a:lnTo>
                <a:lnTo>
                  <a:pt x="2566592" y="1806446"/>
                </a:lnTo>
                <a:lnTo>
                  <a:pt x="2562366" y="1771427"/>
                </a:lnTo>
                <a:lnTo>
                  <a:pt x="2570215" y="1771427"/>
                </a:lnTo>
                <a:lnTo>
                  <a:pt x="2570215" y="1762973"/>
                </a:lnTo>
                <a:lnTo>
                  <a:pt x="2619119" y="1771427"/>
                </a:lnTo>
                <a:lnTo>
                  <a:pt x="2661382" y="1771427"/>
                </a:lnTo>
                <a:lnTo>
                  <a:pt x="2707872" y="1762973"/>
                </a:lnTo>
                <a:lnTo>
                  <a:pt x="2718135" y="1781087"/>
                </a:lnTo>
                <a:lnTo>
                  <a:pt x="2728400" y="1805841"/>
                </a:lnTo>
                <a:lnTo>
                  <a:pt x="2740475" y="1823954"/>
                </a:lnTo>
                <a:lnTo>
                  <a:pt x="2750738" y="1832408"/>
                </a:lnTo>
                <a:lnTo>
                  <a:pt x="2756777" y="1834219"/>
                </a:lnTo>
                <a:lnTo>
                  <a:pt x="2768852" y="1834219"/>
                </a:lnTo>
                <a:lnTo>
                  <a:pt x="2779115" y="1838445"/>
                </a:lnTo>
                <a:lnTo>
                  <a:pt x="2789380" y="1842671"/>
                </a:lnTo>
                <a:lnTo>
                  <a:pt x="2797229" y="1848710"/>
                </a:lnTo>
                <a:lnTo>
                  <a:pt x="2799040" y="1866823"/>
                </a:lnTo>
                <a:lnTo>
                  <a:pt x="2806889" y="1899426"/>
                </a:lnTo>
                <a:lnTo>
                  <a:pt x="2811115" y="1927801"/>
                </a:lnTo>
                <a:lnTo>
                  <a:pt x="2817152" y="1948330"/>
                </a:lnTo>
                <a:lnTo>
                  <a:pt x="2821378" y="1952557"/>
                </a:lnTo>
                <a:lnTo>
                  <a:pt x="2827417" y="1958595"/>
                </a:lnTo>
                <a:lnTo>
                  <a:pt x="2835266" y="1962823"/>
                </a:lnTo>
                <a:lnTo>
                  <a:pt x="2841303" y="1971273"/>
                </a:lnTo>
                <a:lnTo>
                  <a:pt x="2853379" y="1973086"/>
                </a:lnTo>
                <a:lnTo>
                  <a:pt x="2855189" y="1981536"/>
                </a:lnTo>
                <a:lnTo>
                  <a:pt x="2883567" y="1959198"/>
                </a:lnTo>
                <a:lnTo>
                  <a:pt x="2905907" y="1932632"/>
                </a:lnTo>
                <a:lnTo>
                  <a:pt x="2922208" y="1904257"/>
                </a:lnTo>
                <a:lnTo>
                  <a:pt x="2950585" y="1881917"/>
                </a:lnTo>
                <a:lnTo>
                  <a:pt x="2954810" y="1906670"/>
                </a:lnTo>
                <a:lnTo>
                  <a:pt x="2965073" y="1921160"/>
                </a:lnTo>
                <a:lnTo>
                  <a:pt x="2978962" y="1935650"/>
                </a:lnTo>
                <a:lnTo>
                  <a:pt x="2992848" y="1950143"/>
                </a:lnTo>
                <a:lnTo>
                  <a:pt x="3004923" y="1968255"/>
                </a:lnTo>
                <a:lnTo>
                  <a:pt x="3004923" y="1974291"/>
                </a:lnTo>
                <a:lnTo>
                  <a:pt x="3004923" y="1982743"/>
                </a:lnTo>
                <a:lnTo>
                  <a:pt x="3000696" y="1986970"/>
                </a:lnTo>
                <a:lnTo>
                  <a:pt x="3000696" y="1993007"/>
                </a:lnTo>
                <a:lnTo>
                  <a:pt x="2996470" y="2001461"/>
                </a:lnTo>
                <a:lnTo>
                  <a:pt x="3000696" y="2007498"/>
                </a:lnTo>
                <a:lnTo>
                  <a:pt x="3004923" y="2015949"/>
                </a:lnTo>
                <a:lnTo>
                  <a:pt x="3006733" y="2017763"/>
                </a:lnTo>
                <a:lnTo>
                  <a:pt x="3014583" y="2017763"/>
                </a:lnTo>
                <a:lnTo>
                  <a:pt x="3020620" y="2017763"/>
                </a:lnTo>
                <a:lnTo>
                  <a:pt x="3024847" y="2017763"/>
                </a:lnTo>
                <a:lnTo>
                  <a:pt x="3032695" y="2017763"/>
                </a:lnTo>
                <a:lnTo>
                  <a:pt x="3034508" y="2021988"/>
                </a:lnTo>
                <a:lnTo>
                  <a:pt x="3046583" y="2050365"/>
                </a:lnTo>
                <a:lnTo>
                  <a:pt x="3046583" y="2072702"/>
                </a:lnTo>
                <a:lnTo>
                  <a:pt x="3042357" y="2093231"/>
                </a:lnTo>
                <a:lnTo>
                  <a:pt x="3048394" y="2111345"/>
                </a:lnTo>
                <a:lnTo>
                  <a:pt x="3074960" y="2131872"/>
                </a:lnTo>
                <a:lnTo>
                  <a:pt x="3052620" y="2174734"/>
                </a:lnTo>
                <a:lnTo>
                  <a:pt x="3028469" y="2211563"/>
                </a:lnTo>
                <a:lnTo>
                  <a:pt x="3034508" y="2211563"/>
                </a:lnTo>
                <a:lnTo>
                  <a:pt x="3056846" y="2189223"/>
                </a:lnTo>
                <a:lnTo>
                  <a:pt x="3077373" y="2171112"/>
                </a:lnTo>
                <a:lnTo>
                  <a:pt x="3095487" y="2150589"/>
                </a:lnTo>
                <a:lnTo>
                  <a:pt x="3119639" y="2156621"/>
                </a:lnTo>
                <a:lnTo>
                  <a:pt x="3133525" y="2171112"/>
                </a:lnTo>
                <a:lnTo>
                  <a:pt x="3147410" y="2189223"/>
                </a:lnTo>
                <a:lnTo>
                  <a:pt x="3151637" y="2217600"/>
                </a:lnTo>
                <a:lnTo>
                  <a:pt x="3188466" y="2217600"/>
                </a:lnTo>
                <a:lnTo>
                  <a:pt x="3188466" y="2227864"/>
                </a:lnTo>
                <a:lnTo>
                  <a:pt x="3190278" y="2236316"/>
                </a:lnTo>
                <a:lnTo>
                  <a:pt x="3190278" y="2246578"/>
                </a:lnTo>
                <a:lnTo>
                  <a:pt x="3194505" y="2256842"/>
                </a:lnTo>
                <a:lnTo>
                  <a:pt x="3190278" y="2268920"/>
                </a:lnTo>
                <a:lnTo>
                  <a:pt x="3190278" y="2274957"/>
                </a:lnTo>
                <a:lnTo>
                  <a:pt x="3190278" y="2283413"/>
                </a:lnTo>
                <a:lnTo>
                  <a:pt x="3194505" y="2285224"/>
                </a:lnTo>
                <a:lnTo>
                  <a:pt x="3194505" y="2293677"/>
                </a:lnTo>
                <a:lnTo>
                  <a:pt x="3194505" y="2297903"/>
                </a:lnTo>
                <a:lnTo>
                  <a:pt x="3194505" y="2303941"/>
                </a:lnTo>
                <a:lnTo>
                  <a:pt x="3155863" y="2332317"/>
                </a:lnTo>
                <a:lnTo>
                  <a:pt x="3113600" y="2350426"/>
                </a:lnTo>
                <a:lnTo>
                  <a:pt x="3064695" y="2360690"/>
                </a:lnTo>
                <a:lnTo>
                  <a:pt x="3013980" y="2366727"/>
                </a:lnTo>
                <a:lnTo>
                  <a:pt x="2965073" y="2375178"/>
                </a:lnTo>
                <a:lnTo>
                  <a:pt x="2914358" y="2381217"/>
                </a:lnTo>
                <a:lnTo>
                  <a:pt x="2872095" y="2395706"/>
                </a:lnTo>
                <a:lnTo>
                  <a:pt x="2833453" y="2413820"/>
                </a:lnTo>
                <a:lnTo>
                  <a:pt x="2805076" y="2446423"/>
                </a:lnTo>
                <a:lnTo>
                  <a:pt x="2812925" y="2446423"/>
                </a:lnTo>
                <a:lnTo>
                  <a:pt x="2847341" y="2421668"/>
                </a:lnTo>
                <a:lnTo>
                  <a:pt x="2889605" y="2403554"/>
                </a:lnTo>
                <a:lnTo>
                  <a:pt x="2936093" y="2393291"/>
                </a:lnTo>
                <a:lnTo>
                  <a:pt x="2937904" y="2399328"/>
                </a:lnTo>
                <a:lnTo>
                  <a:pt x="2942130" y="2407782"/>
                </a:lnTo>
                <a:lnTo>
                  <a:pt x="2946358" y="2409593"/>
                </a:lnTo>
                <a:lnTo>
                  <a:pt x="2952395" y="2413820"/>
                </a:lnTo>
                <a:lnTo>
                  <a:pt x="2960244" y="2418046"/>
                </a:lnTo>
                <a:lnTo>
                  <a:pt x="2966281" y="2424085"/>
                </a:lnTo>
                <a:lnTo>
                  <a:pt x="2956018" y="2442196"/>
                </a:lnTo>
                <a:lnTo>
                  <a:pt x="2949979" y="2456688"/>
                </a:lnTo>
                <a:lnTo>
                  <a:pt x="2945754" y="2471177"/>
                </a:lnTo>
                <a:lnTo>
                  <a:pt x="2941527" y="2493517"/>
                </a:lnTo>
                <a:lnTo>
                  <a:pt x="2969904" y="2508008"/>
                </a:lnTo>
                <a:lnTo>
                  <a:pt x="2988017" y="2528535"/>
                </a:lnTo>
                <a:lnTo>
                  <a:pt x="3001905" y="2549062"/>
                </a:lnTo>
                <a:lnTo>
                  <a:pt x="3020017" y="2571402"/>
                </a:lnTo>
                <a:lnTo>
                  <a:pt x="3020017" y="2577441"/>
                </a:lnTo>
                <a:lnTo>
                  <a:pt x="3020017" y="2581666"/>
                </a:lnTo>
                <a:lnTo>
                  <a:pt x="3015790" y="2581666"/>
                </a:lnTo>
                <a:lnTo>
                  <a:pt x="3015790" y="2585892"/>
                </a:lnTo>
                <a:lnTo>
                  <a:pt x="3011564" y="2590118"/>
                </a:lnTo>
                <a:lnTo>
                  <a:pt x="2991036" y="2614871"/>
                </a:lnTo>
                <a:lnTo>
                  <a:pt x="2962660" y="2635401"/>
                </a:lnTo>
                <a:lnTo>
                  <a:pt x="2926433" y="2649889"/>
                </a:lnTo>
                <a:lnTo>
                  <a:pt x="2926433" y="2619099"/>
                </a:lnTo>
                <a:lnTo>
                  <a:pt x="2944546" y="2607025"/>
                </a:lnTo>
                <a:lnTo>
                  <a:pt x="2958434" y="2596760"/>
                </a:lnTo>
                <a:lnTo>
                  <a:pt x="2972319" y="2578648"/>
                </a:lnTo>
                <a:lnTo>
                  <a:pt x="2958434" y="2572611"/>
                </a:lnTo>
                <a:lnTo>
                  <a:pt x="2958434" y="2564156"/>
                </a:lnTo>
                <a:lnTo>
                  <a:pt x="2954206" y="2564156"/>
                </a:lnTo>
                <a:lnTo>
                  <a:pt x="2949979" y="2564156"/>
                </a:lnTo>
                <a:lnTo>
                  <a:pt x="2949979" y="2568384"/>
                </a:lnTo>
                <a:lnTo>
                  <a:pt x="2949979" y="2572611"/>
                </a:lnTo>
                <a:lnTo>
                  <a:pt x="2925831" y="2590723"/>
                </a:lnTo>
                <a:lnTo>
                  <a:pt x="2893226" y="2605212"/>
                </a:lnTo>
                <a:lnTo>
                  <a:pt x="2866661" y="2615476"/>
                </a:lnTo>
                <a:lnTo>
                  <a:pt x="2838284" y="2629967"/>
                </a:lnTo>
                <a:lnTo>
                  <a:pt x="2811718" y="2648077"/>
                </a:lnTo>
                <a:lnTo>
                  <a:pt x="2795417" y="2672833"/>
                </a:lnTo>
                <a:lnTo>
                  <a:pt x="2783341" y="2707850"/>
                </a:lnTo>
                <a:lnTo>
                  <a:pt x="2795417" y="2712077"/>
                </a:lnTo>
                <a:lnTo>
                  <a:pt x="2809303" y="2716303"/>
                </a:lnTo>
                <a:lnTo>
                  <a:pt x="2815341" y="2722342"/>
                </a:lnTo>
                <a:lnTo>
                  <a:pt x="2801456" y="2722342"/>
                </a:lnTo>
                <a:lnTo>
                  <a:pt x="2780927" y="2740454"/>
                </a:lnTo>
                <a:lnTo>
                  <a:pt x="2752551" y="2746493"/>
                </a:lnTo>
                <a:lnTo>
                  <a:pt x="2725985" y="2750719"/>
                </a:lnTo>
                <a:lnTo>
                  <a:pt x="2697608" y="2754945"/>
                </a:lnTo>
                <a:lnTo>
                  <a:pt x="2677080" y="2812301"/>
                </a:lnTo>
                <a:lnTo>
                  <a:pt x="2652930" y="2873279"/>
                </a:lnTo>
                <a:lnTo>
                  <a:pt x="2645080" y="2864828"/>
                </a:lnTo>
                <a:lnTo>
                  <a:pt x="2643270" y="2860602"/>
                </a:lnTo>
                <a:lnTo>
                  <a:pt x="2635421" y="2858791"/>
                </a:lnTo>
                <a:lnTo>
                  <a:pt x="2631195" y="2854563"/>
                </a:lnTo>
                <a:lnTo>
                  <a:pt x="2620930" y="2846111"/>
                </a:lnTo>
                <a:lnTo>
                  <a:pt x="2620930" y="2864225"/>
                </a:lnTo>
                <a:lnTo>
                  <a:pt x="2625156" y="2872676"/>
                </a:lnTo>
                <a:lnTo>
                  <a:pt x="2631195" y="2893204"/>
                </a:lnTo>
                <a:lnTo>
                  <a:pt x="2639044" y="2917957"/>
                </a:lnTo>
                <a:lnTo>
                  <a:pt x="2645080" y="2940297"/>
                </a:lnTo>
                <a:lnTo>
                  <a:pt x="2645080" y="2950559"/>
                </a:lnTo>
                <a:lnTo>
                  <a:pt x="2616704" y="2968673"/>
                </a:lnTo>
                <a:lnTo>
                  <a:pt x="2586516" y="2984975"/>
                </a:lnTo>
                <a:lnTo>
                  <a:pt x="2553914" y="3007313"/>
                </a:lnTo>
                <a:lnTo>
                  <a:pt x="2521311" y="3027840"/>
                </a:lnTo>
                <a:lnTo>
                  <a:pt x="2500784" y="3056217"/>
                </a:lnTo>
                <a:lnTo>
                  <a:pt x="2490519" y="3093048"/>
                </a:lnTo>
                <a:lnTo>
                  <a:pt x="2478444" y="3121423"/>
                </a:lnTo>
                <a:lnTo>
                  <a:pt x="2482670" y="3156441"/>
                </a:lnTo>
                <a:lnTo>
                  <a:pt x="2492934" y="3195082"/>
                </a:lnTo>
                <a:lnTo>
                  <a:pt x="2506820" y="3236137"/>
                </a:lnTo>
                <a:lnTo>
                  <a:pt x="2520706" y="3274779"/>
                </a:lnTo>
                <a:lnTo>
                  <a:pt x="2528556" y="3309797"/>
                </a:lnTo>
                <a:lnTo>
                  <a:pt x="2520706" y="3309797"/>
                </a:lnTo>
                <a:lnTo>
                  <a:pt x="2520706" y="3318249"/>
                </a:lnTo>
                <a:lnTo>
                  <a:pt x="2496557" y="3309797"/>
                </a:lnTo>
                <a:lnTo>
                  <a:pt x="2486293" y="3279005"/>
                </a:lnTo>
                <a:lnTo>
                  <a:pt x="2468181" y="3237950"/>
                </a:lnTo>
                <a:lnTo>
                  <a:pt x="2447652" y="3195082"/>
                </a:lnTo>
                <a:lnTo>
                  <a:pt x="2425313" y="3164290"/>
                </a:lnTo>
                <a:lnTo>
                  <a:pt x="2404786" y="3146178"/>
                </a:lnTo>
                <a:lnTo>
                  <a:pt x="2378219" y="3141952"/>
                </a:lnTo>
                <a:lnTo>
                  <a:pt x="2348031" y="3127461"/>
                </a:lnTo>
                <a:lnTo>
                  <a:pt x="2311805" y="3112971"/>
                </a:lnTo>
                <a:lnTo>
                  <a:pt x="2269542" y="3106934"/>
                </a:lnTo>
                <a:lnTo>
                  <a:pt x="2269542" y="3112971"/>
                </a:lnTo>
                <a:lnTo>
                  <a:pt x="2263504" y="3112971"/>
                </a:lnTo>
                <a:lnTo>
                  <a:pt x="2267732" y="3125046"/>
                </a:lnTo>
                <a:lnTo>
                  <a:pt x="2273769" y="3135311"/>
                </a:lnTo>
                <a:lnTo>
                  <a:pt x="2277995" y="3141347"/>
                </a:lnTo>
                <a:lnTo>
                  <a:pt x="2282221" y="3149801"/>
                </a:lnTo>
                <a:lnTo>
                  <a:pt x="2288260" y="3160064"/>
                </a:lnTo>
                <a:lnTo>
                  <a:pt x="2255657" y="3160064"/>
                </a:lnTo>
                <a:lnTo>
                  <a:pt x="2231506" y="3149801"/>
                </a:lnTo>
                <a:lnTo>
                  <a:pt x="2198903" y="3141347"/>
                </a:lnTo>
                <a:lnTo>
                  <a:pt x="2168716" y="3141347"/>
                </a:lnTo>
                <a:lnTo>
                  <a:pt x="2136111" y="3145573"/>
                </a:lnTo>
                <a:lnTo>
                  <a:pt x="2113773" y="3151612"/>
                </a:lnTo>
                <a:lnTo>
                  <a:pt x="2089623" y="3163687"/>
                </a:lnTo>
                <a:lnTo>
                  <a:pt x="2069095" y="3178178"/>
                </a:lnTo>
                <a:lnTo>
                  <a:pt x="2055209" y="3198706"/>
                </a:lnTo>
                <a:lnTo>
                  <a:pt x="2047360" y="3216818"/>
                </a:lnTo>
                <a:lnTo>
                  <a:pt x="2051586" y="3231308"/>
                </a:lnTo>
                <a:lnTo>
                  <a:pt x="2051586" y="3249420"/>
                </a:lnTo>
                <a:lnTo>
                  <a:pt x="2045549" y="3269948"/>
                </a:lnTo>
                <a:lnTo>
                  <a:pt x="2031661" y="3317042"/>
                </a:lnTo>
                <a:lnTo>
                  <a:pt x="2031661" y="3352060"/>
                </a:lnTo>
                <a:lnTo>
                  <a:pt x="2033474" y="3388889"/>
                </a:lnTo>
                <a:lnTo>
                  <a:pt x="2047360" y="3423907"/>
                </a:lnTo>
                <a:lnTo>
                  <a:pt x="2069698" y="3466775"/>
                </a:lnTo>
                <a:lnTo>
                  <a:pt x="2093848" y="3471001"/>
                </a:lnTo>
                <a:lnTo>
                  <a:pt x="2107735" y="3475227"/>
                </a:lnTo>
                <a:lnTo>
                  <a:pt x="2113773" y="3481264"/>
                </a:lnTo>
                <a:lnTo>
                  <a:pt x="2121622" y="3485490"/>
                </a:lnTo>
                <a:lnTo>
                  <a:pt x="2131885" y="3489716"/>
                </a:lnTo>
                <a:lnTo>
                  <a:pt x="2149999" y="3481264"/>
                </a:lnTo>
                <a:lnTo>
                  <a:pt x="2178376" y="3466775"/>
                </a:lnTo>
                <a:lnTo>
                  <a:pt x="2184413" y="3462547"/>
                </a:lnTo>
                <a:lnTo>
                  <a:pt x="2188638" y="3462547"/>
                </a:lnTo>
                <a:lnTo>
                  <a:pt x="2196488" y="3462547"/>
                </a:lnTo>
                <a:lnTo>
                  <a:pt x="2198298" y="3462547"/>
                </a:lnTo>
                <a:lnTo>
                  <a:pt x="2202525" y="3462547"/>
                </a:lnTo>
                <a:lnTo>
                  <a:pt x="2202525" y="3460736"/>
                </a:lnTo>
                <a:lnTo>
                  <a:pt x="2210374" y="3452284"/>
                </a:lnTo>
                <a:lnTo>
                  <a:pt x="2212186" y="3442019"/>
                </a:lnTo>
                <a:lnTo>
                  <a:pt x="2216413" y="3431756"/>
                </a:lnTo>
                <a:lnTo>
                  <a:pt x="2220639" y="3419681"/>
                </a:lnTo>
                <a:lnTo>
                  <a:pt x="2224865" y="3413642"/>
                </a:lnTo>
                <a:lnTo>
                  <a:pt x="2241166" y="3395530"/>
                </a:lnTo>
                <a:lnTo>
                  <a:pt x="2263504" y="3385266"/>
                </a:lnTo>
                <a:lnTo>
                  <a:pt x="2296109" y="3381040"/>
                </a:lnTo>
                <a:lnTo>
                  <a:pt x="2297920" y="3389494"/>
                </a:lnTo>
                <a:lnTo>
                  <a:pt x="2302145" y="3391304"/>
                </a:lnTo>
                <a:lnTo>
                  <a:pt x="2302145" y="3395530"/>
                </a:lnTo>
                <a:lnTo>
                  <a:pt x="2306372" y="3395530"/>
                </a:lnTo>
                <a:lnTo>
                  <a:pt x="2306372" y="3391304"/>
                </a:lnTo>
                <a:lnTo>
                  <a:pt x="2308787" y="3391304"/>
                </a:lnTo>
                <a:lnTo>
                  <a:pt x="2316636" y="3391304"/>
                </a:lnTo>
                <a:lnTo>
                  <a:pt x="2326899" y="3389494"/>
                </a:lnTo>
                <a:lnTo>
                  <a:pt x="2326899" y="3420284"/>
                </a:lnTo>
                <a:lnTo>
                  <a:pt x="2313013" y="3434775"/>
                </a:lnTo>
                <a:lnTo>
                  <a:pt x="2302749" y="3461339"/>
                </a:lnTo>
                <a:lnTo>
                  <a:pt x="2292486" y="3496357"/>
                </a:lnTo>
                <a:lnTo>
                  <a:pt x="2282221" y="3528960"/>
                </a:lnTo>
                <a:lnTo>
                  <a:pt x="2270146" y="3553716"/>
                </a:lnTo>
                <a:lnTo>
                  <a:pt x="2306372" y="3553716"/>
                </a:lnTo>
                <a:lnTo>
                  <a:pt x="2336559" y="3549490"/>
                </a:lnTo>
                <a:lnTo>
                  <a:pt x="2364936" y="3549490"/>
                </a:lnTo>
                <a:lnTo>
                  <a:pt x="2391503" y="3553716"/>
                </a:lnTo>
                <a:lnTo>
                  <a:pt x="2407804" y="3563978"/>
                </a:lnTo>
                <a:lnTo>
                  <a:pt x="2421690" y="3586318"/>
                </a:lnTo>
                <a:lnTo>
                  <a:pt x="2425916" y="3617109"/>
                </a:lnTo>
                <a:lnTo>
                  <a:pt x="2419880" y="3639449"/>
                </a:lnTo>
                <a:lnTo>
                  <a:pt x="2412031" y="3667826"/>
                </a:lnTo>
                <a:lnTo>
                  <a:pt x="2412031" y="3696202"/>
                </a:lnTo>
                <a:lnTo>
                  <a:pt x="2430144" y="3714314"/>
                </a:lnTo>
                <a:lnTo>
                  <a:pt x="2440407" y="3726390"/>
                </a:lnTo>
                <a:lnTo>
                  <a:pt x="2454293" y="3740881"/>
                </a:lnTo>
                <a:lnTo>
                  <a:pt x="2476633" y="3752956"/>
                </a:lnTo>
                <a:lnTo>
                  <a:pt x="2503197" y="3758993"/>
                </a:lnTo>
                <a:lnTo>
                  <a:pt x="2517085" y="3740881"/>
                </a:lnTo>
                <a:lnTo>
                  <a:pt x="2535198" y="3734842"/>
                </a:lnTo>
                <a:lnTo>
                  <a:pt x="2567799" y="3734842"/>
                </a:lnTo>
                <a:lnTo>
                  <a:pt x="2572026" y="3740881"/>
                </a:lnTo>
                <a:lnTo>
                  <a:pt x="2578064" y="3749333"/>
                </a:lnTo>
                <a:lnTo>
                  <a:pt x="2581686" y="3753559"/>
                </a:lnTo>
                <a:lnTo>
                  <a:pt x="2585912" y="3753559"/>
                </a:lnTo>
                <a:lnTo>
                  <a:pt x="2596176" y="3755371"/>
                </a:lnTo>
                <a:lnTo>
                  <a:pt x="2609460" y="3758390"/>
                </a:lnTo>
                <a:lnTo>
                  <a:pt x="2623346" y="3730013"/>
                </a:lnTo>
                <a:lnTo>
                  <a:pt x="2641460" y="3709485"/>
                </a:lnTo>
                <a:lnTo>
                  <a:pt x="2661987" y="3691371"/>
                </a:lnTo>
                <a:lnTo>
                  <a:pt x="2688550" y="3676883"/>
                </a:lnTo>
                <a:lnTo>
                  <a:pt x="2727192" y="3670844"/>
                </a:lnTo>
                <a:lnTo>
                  <a:pt x="2733229" y="3666618"/>
                </a:lnTo>
                <a:lnTo>
                  <a:pt x="2737455" y="3666618"/>
                </a:lnTo>
                <a:lnTo>
                  <a:pt x="2743494" y="3666618"/>
                </a:lnTo>
                <a:lnTo>
                  <a:pt x="2747720" y="3666618"/>
                </a:lnTo>
                <a:lnTo>
                  <a:pt x="2755570" y="3670844"/>
                </a:lnTo>
                <a:lnTo>
                  <a:pt x="2765832" y="3670844"/>
                </a:lnTo>
                <a:lnTo>
                  <a:pt x="2761606" y="3676883"/>
                </a:lnTo>
                <a:lnTo>
                  <a:pt x="2761606" y="3685335"/>
                </a:lnTo>
                <a:lnTo>
                  <a:pt x="2757380" y="3685335"/>
                </a:lnTo>
                <a:lnTo>
                  <a:pt x="2757380" y="3687145"/>
                </a:lnTo>
                <a:lnTo>
                  <a:pt x="2761606" y="3687145"/>
                </a:lnTo>
                <a:lnTo>
                  <a:pt x="2765832" y="3691371"/>
                </a:lnTo>
                <a:lnTo>
                  <a:pt x="2771870" y="3695598"/>
                </a:lnTo>
                <a:lnTo>
                  <a:pt x="2771870" y="3687145"/>
                </a:lnTo>
                <a:lnTo>
                  <a:pt x="2779720" y="3681109"/>
                </a:lnTo>
                <a:lnTo>
                  <a:pt x="2783946" y="3676883"/>
                </a:lnTo>
                <a:lnTo>
                  <a:pt x="2785756" y="3672657"/>
                </a:lnTo>
                <a:lnTo>
                  <a:pt x="2789983" y="3670844"/>
                </a:lnTo>
                <a:lnTo>
                  <a:pt x="2797832" y="3666618"/>
                </a:lnTo>
                <a:lnTo>
                  <a:pt x="2803869" y="3662392"/>
                </a:lnTo>
                <a:lnTo>
                  <a:pt x="2836472" y="3690769"/>
                </a:lnTo>
                <a:lnTo>
                  <a:pt x="2878737" y="3705259"/>
                </a:lnTo>
                <a:lnTo>
                  <a:pt x="2921000" y="3709485"/>
                </a:lnTo>
                <a:lnTo>
                  <a:pt x="2969904" y="3705259"/>
                </a:lnTo>
                <a:lnTo>
                  <a:pt x="3020620" y="3701031"/>
                </a:lnTo>
                <a:lnTo>
                  <a:pt x="3020620" y="3709485"/>
                </a:lnTo>
                <a:lnTo>
                  <a:pt x="3020620" y="3713712"/>
                </a:lnTo>
                <a:lnTo>
                  <a:pt x="3016393" y="3715522"/>
                </a:lnTo>
                <a:lnTo>
                  <a:pt x="3016393" y="3719748"/>
                </a:lnTo>
                <a:lnTo>
                  <a:pt x="3012167" y="3725787"/>
                </a:lnTo>
                <a:lnTo>
                  <a:pt x="3036318" y="3734239"/>
                </a:lnTo>
                <a:lnTo>
                  <a:pt x="3050204" y="3744504"/>
                </a:lnTo>
                <a:lnTo>
                  <a:pt x="3064092" y="3754767"/>
                </a:lnTo>
                <a:lnTo>
                  <a:pt x="3088241" y="3766842"/>
                </a:lnTo>
                <a:lnTo>
                  <a:pt x="3088241" y="3787369"/>
                </a:lnTo>
                <a:lnTo>
                  <a:pt x="3114807" y="3795823"/>
                </a:lnTo>
                <a:lnTo>
                  <a:pt x="3131109" y="3797634"/>
                </a:lnTo>
                <a:lnTo>
                  <a:pt x="3144995" y="3812125"/>
                </a:lnTo>
                <a:lnTo>
                  <a:pt x="3152844" y="3834463"/>
                </a:lnTo>
                <a:lnTo>
                  <a:pt x="3195108" y="3838689"/>
                </a:lnTo>
                <a:lnTo>
                  <a:pt x="3229524" y="3840500"/>
                </a:lnTo>
                <a:lnTo>
                  <a:pt x="3276013" y="3844728"/>
                </a:lnTo>
                <a:lnTo>
                  <a:pt x="3308615" y="3887593"/>
                </a:lnTo>
                <a:lnTo>
                  <a:pt x="3347257" y="3926235"/>
                </a:lnTo>
                <a:lnTo>
                  <a:pt x="3389520" y="3958838"/>
                </a:lnTo>
                <a:lnTo>
                  <a:pt x="3438426" y="3983591"/>
                </a:lnTo>
                <a:lnTo>
                  <a:pt x="3436616" y="3998082"/>
                </a:lnTo>
                <a:lnTo>
                  <a:pt x="3428765" y="4006534"/>
                </a:lnTo>
                <a:lnTo>
                  <a:pt x="3422726" y="4016799"/>
                </a:lnTo>
                <a:lnTo>
                  <a:pt x="3414877" y="4022836"/>
                </a:lnTo>
                <a:lnTo>
                  <a:pt x="3408840" y="4034911"/>
                </a:lnTo>
                <a:lnTo>
                  <a:pt x="3453518" y="4034911"/>
                </a:lnTo>
                <a:lnTo>
                  <a:pt x="3495782" y="4049402"/>
                </a:lnTo>
                <a:lnTo>
                  <a:pt x="3503632" y="4074155"/>
                </a:lnTo>
                <a:lnTo>
                  <a:pt x="3513896" y="4069929"/>
                </a:lnTo>
                <a:lnTo>
                  <a:pt x="3519933" y="4065703"/>
                </a:lnTo>
                <a:lnTo>
                  <a:pt x="3532008" y="4069929"/>
                </a:lnTo>
                <a:lnTo>
                  <a:pt x="3533819" y="4069929"/>
                </a:lnTo>
                <a:lnTo>
                  <a:pt x="3541668" y="4074155"/>
                </a:lnTo>
                <a:lnTo>
                  <a:pt x="3547707" y="4078381"/>
                </a:lnTo>
                <a:lnTo>
                  <a:pt x="3555557" y="4080192"/>
                </a:lnTo>
                <a:lnTo>
                  <a:pt x="3664837" y="4088646"/>
                </a:lnTo>
                <a:lnTo>
                  <a:pt x="3675102" y="4098909"/>
                </a:lnTo>
                <a:lnTo>
                  <a:pt x="3682950" y="4119436"/>
                </a:lnTo>
                <a:lnTo>
                  <a:pt x="3684760" y="4137550"/>
                </a:lnTo>
                <a:lnTo>
                  <a:pt x="3696837" y="4152041"/>
                </a:lnTo>
                <a:lnTo>
                  <a:pt x="3713139" y="4156267"/>
                </a:lnTo>
                <a:lnTo>
                  <a:pt x="3731250" y="4156267"/>
                </a:lnTo>
                <a:lnTo>
                  <a:pt x="3745136" y="4152041"/>
                </a:lnTo>
                <a:lnTo>
                  <a:pt x="3755401" y="4166530"/>
                </a:lnTo>
                <a:lnTo>
                  <a:pt x="3767477" y="4176795"/>
                </a:lnTo>
                <a:lnTo>
                  <a:pt x="3773514" y="4188870"/>
                </a:lnTo>
                <a:lnTo>
                  <a:pt x="3778343" y="4202756"/>
                </a:lnTo>
                <a:lnTo>
                  <a:pt x="3782571" y="4219058"/>
                </a:lnTo>
                <a:lnTo>
                  <a:pt x="3756004" y="4251660"/>
                </a:lnTo>
                <a:lnTo>
                  <a:pt x="3727630" y="4290302"/>
                </a:lnTo>
                <a:lnTo>
                  <a:pt x="3699253" y="4333168"/>
                </a:lnTo>
                <a:lnTo>
                  <a:pt x="3675102" y="4376035"/>
                </a:lnTo>
                <a:lnTo>
                  <a:pt x="3658800" y="4408638"/>
                </a:lnTo>
                <a:lnTo>
                  <a:pt x="3658800" y="4429165"/>
                </a:lnTo>
                <a:lnTo>
                  <a:pt x="3660610" y="4457542"/>
                </a:lnTo>
                <a:lnTo>
                  <a:pt x="3668459" y="4490145"/>
                </a:lnTo>
                <a:lnTo>
                  <a:pt x="3664233" y="4518522"/>
                </a:lnTo>
                <a:lnTo>
                  <a:pt x="3658194" y="4536636"/>
                </a:lnTo>
                <a:lnTo>
                  <a:pt x="3644308" y="4565011"/>
                </a:lnTo>
                <a:lnTo>
                  <a:pt x="3626196" y="4595803"/>
                </a:lnTo>
                <a:lnTo>
                  <a:pt x="3608082" y="4628406"/>
                </a:lnTo>
                <a:lnTo>
                  <a:pt x="3589969" y="4653161"/>
                </a:lnTo>
                <a:lnTo>
                  <a:pt x="3579705" y="4667650"/>
                </a:lnTo>
                <a:lnTo>
                  <a:pt x="3559178" y="4676102"/>
                </a:lnTo>
                <a:lnTo>
                  <a:pt x="3526575" y="4680330"/>
                </a:lnTo>
                <a:lnTo>
                  <a:pt x="3493971" y="4682141"/>
                </a:lnTo>
                <a:lnTo>
                  <a:pt x="3463784" y="4690593"/>
                </a:lnTo>
                <a:lnTo>
                  <a:pt x="3435408" y="4700858"/>
                </a:lnTo>
                <a:lnTo>
                  <a:pt x="3417292" y="4721385"/>
                </a:lnTo>
                <a:lnTo>
                  <a:pt x="3409445" y="4733461"/>
                </a:lnTo>
                <a:lnTo>
                  <a:pt x="3409445" y="4739497"/>
                </a:lnTo>
                <a:lnTo>
                  <a:pt x="3409445" y="4747951"/>
                </a:lnTo>
                <a:lnTo>
                  <a:pt x="3413671" y="4758214"/>
                </a:lnTo>
                <a:lnTo>
                  <a:pt x="3417897" y="4768479"/>
                </a:lnTo>
                <a:lnTo>
                  <a:pt x="3393746" y="4768479"/>
                </a:lnTo>
                <a:lnTo>
                  <a:pt x="3389520" y="4815571"/>
                </a:lnTo>
                <a:lnTo>
                  <a:pt x="3381671" y="4854212"/>
                </a:lnTo>
                <a:lnTo>
                  <a:pt x="3367785" y="4886815"/>
                </a:lnTo>
                <a:lnTo>
                  <a:pt x="3353899" y="4917607"/>
                </a:lnTo>
                <a:lnTo>
                  <a:pt x="3340011" y="4958662"/>
                </a:lnTo>
                <a:lnTo>
                  <a:pt x="3329748" y="4958662"/>
                </a:lnTo>
                <a:lnTo>
                  <a:pt x="3329748" y="4944171"/>
                </a:lnTo>
                <a:lnTo>
                  <a:pt x="3329748" y="4935719"/>
                </a:lnTo>
                <a:lnTo>
                  <a:pt x="3325521" y="4925456"/>
                </a:lnTo>
                <a:lnTo>
                  <a:pt x="3323710" y="4917002"/>
                </a:lnTo>
                <a:lnTo>
                  <a:pt x="3319484" y="4921228"/>
                </a:lnTo>
                <a:lnTo>
                  <a:pt x="3315256" y="4921228"/>
                </a:lnTo>
                <a:lnTo>
                  <a:pt x="3311030" y="4925456"/>
                </a:lnTo>
                <a:lnTo>
                  <a:pt x="3309218" y="4925456"/>
                </a:lnTo>
                <a:lnTo>
                  <a:pt x="3291106" y="4968322"/>
                </a:lnTo>
                <a:lnTo>
                  <a:pt x="3270578" y="4996699"/>
                </a:lnTo>
                <a:lnTo>
                  <a:pt x="3248240" y="5021452"/>
                </a:lnTo>
                <a:lnTo>
                  <a:pt x="3224089" y="5049829"/>
                </a:lnTo>
                <a:lnTo>
                  <a:pt x="3173372" y="5039566"/>
                </a:lnTo>
                <a:lnTo>
                  <a:pt x="3128694" y="5029302"/>
                </a:lnTo>
                <a:lnTo>
                  <a:pt x="3128694" y="5043792"/>
                </a:lnTo>
                <a:lnTo>
                  <a:pt x="3152844" y="5058283"/>
                </a:lnTo>
                <a:lnTo>
                  <a:pt x="3163109" y="5078811"/>
                </a:lnTo>
                <a:lnTo>
                  <a:pt x="3167335" y="5099338"/>
                </a:lnTo>
                <a:lnTo>
                  <a:pt x="3163109" y="5125904"/>
                </a:lnTo>
                <a:lnTo>
                  <a:pt x="3158883" y="5154281"/>
                </a:lnTo>
                <a:lnTo>
                  <a:pt x="3096090" y="5156092"/>
                </a:lnTo>
                <a:lnTo>
                  <a:pt x="3043562" y="5170583"/>
                </a:lnTo>
                <a:lnTo>
                  <a:pt x="3039337" y="5179035"/>
                </a:lnTo>
                <a:lnTo>
                  <a:pt x="3035110" y="5189298"/>
                </a:lnTo>
                <a:lnTo>
                  <a:pt x="3035110" y="5203788"/>
                </a:lnTo>
                <a:lnTo>
                  <a:pt x="3035110" y="5218279"/>
                </a:lnTo>
                <a:lnTo>
                  <a:pt x="3033300" y="5226731"/>
                </a:lnTo>
                <a:lnTo>
                  <a:pt x="3033300" y="5228542"/>
                </a:lnTo>
                <a:lnTo>
                  <a:pt x="3033300" y="5235788"/>
                </a:lnTo>
                <a:lnTo>
                  <a:pt x="3033300" y="5241825"/>
                </a:lnTo>
                <a:lnTo>
                  <a:pt x="3035110" y="5256316"/>
                </a:lnTo>
                <a:lnTo>
                  <a:pt x="3018809" y="5256316"/>
                </a:lnTo>
                <a:lnTo>
                  <a:pt x="2996470" y="5260542"/>
                </a:lnTo>
                <a:lnTo>
                  <a:pt x="2968094" y="5260542"/>
                </a:lnTo>
                <a:lnTo>
                  <a:pt x="2939716" y="5264768"/>
                </a:lnTo>
                <a:lnTo>
                  <a:pt x="2939716" y="5279259"/>
                </a:lnTo>
                <a:lnTo>
                  <a:pt x="2953603" y="5285296"/>
                </a:lnTo>
                <a:lnTo>
                  <a:pt x="2963868" y="5293750"/>
                </a:lnTo>
                <a:lnTo>
                  <a:pt x="2971715" y="5295560"/>
                </a:lnTo>
                <a:lnTo>
                  <a:pt x="2977754" y="5299786"/>
                </a:lnTo>
                <a:lnTo>
                  <a:pt x="2985603" y="5308239"/>
                </a:lnTo>
                <a:lnTo>
                  <a:pt x="2989829" y="5314277"/>
                </a:lnTo>
                <a:lnTo>
                  <a:pt x="2995866" y="5324540"/>
                </a:lnTo>
                <a:lnTo>
                  <a:pt x="2981980" y="5328766"/>
                </a:lnTo>
                <a:lnTo>
                  <a:pt x="2971715" y="5332994"/>
                </a:lnTo>
                <a:lnTo>
                  <a:pt x="2961452" y="5337220"/>
                </a:lnTo>
                <a:lnTo>
                  <a:pt x="2953603" y="5339031"/>
                </a:lnTo>
                <a:lnTo>
                  <a:pt x="2949377" y="5351106"/>
                </a:lnTo>
                <a:lnTo>
                  <a:pt x="2939112" y="5371634"/>
                </a:lnTo>
                <a:lnTo>
                  <a:pt x="2933076" y="5393974"/>
                </a:lnTo>
                <a:lnTo>
                  <a:pt x="2925226" y="5414501"/>
                </a:lnTo>
                <a:lnTo>
                  <a:pt x="2919189" y="5418727"/>
                </a:lnTo>
                <a:lnTo>
                  <a:pt x="2914961" y="5418727"/>
                </a:lnTo>
                <a:lnTo>
                  <a:pt x="2904698" y="5422953"/>
                </a:lnTo>
                <a:lnTo>
                  <a:pt x="2892623" y="5422953"/>
                </a:lnTo>
                <a:lnTo>
                  <a:pt x="2892623" y="5433218"/>
                </a:lnTo>
                <a:lnTo>
                  <a:pt x="2892623" y="5439255"/>
                </a:lnTo>
                <a:lnTo>
                  <a:pt x="2892623" y="5443481"/>
                </a:lnTo>
                <a:lnTo>
                  <a:pt x="2890812" y="5447707"/>
                </a:lnTo>
                <a:lnTo>
                  <a:pt x="2892623" y="5451933"/>
                </a:lnTo>
                <a:lnTo>
                  <a:pt x="2892623" y="5453746"/>
                </a:lnTo>
                <a:lnTo>
                  <a:pt x="2900472" y="5468234"/>
                </a:lnTo>
                <a:lnTo>
                  <a:pt x="2906508" y="5480310"/>
                </a:lnTo>
                <a:lnTo>
                  <a:pt x="2918584" y="5486348"/>
                </a:lnTo>
                <a:lnTo>
                  <a:pt x="2928849" y="5492385"/>
                </a:lnTo>
                <a:lnTo>
                  <a:pt x="2939112" y="5500837"/>
                </a:lnTo>
                <a:lnTo>
                  <a:pt x="2933076" y="5525593"/>
                </a:lnTo>
                <a:lnTo>
                  <a:pt x="2904698" y="5540082"/>
                </a:lnTo>
                <a:lnTo>
                  <a:pt x="2876321" y="5568458"/>
                </a:lnTo>
                <a:lnTo>
                  <a:pt x="2852171" y="5605289"/>
                </a:lnTo>
                <a:lnTo>
                  <a:pt x="2834058" y="5640306"/>
                </a:lnTo>
                <a:lnTo>
                  <a:pt x="2823793" y="5672908"/>
                </a:lnTo>
                <a:lnTo>
                  <a:pt x="2834058" y="5683173"/>
                </a:lnTo>
                <a:lnTo>
                  <a:pt x="2844321" y="5693438"/>
                </a:lnTo>
                <a:lnTo>
                  <a:pt x="2852171" y="5703701"/>
                </a:lnTo>
                <a:lnTo>
                  <a:pt x="2853981" y="5721815"/>
                </a:lnTo>
                <a:lnTo>
                  <a:pt x="2837679" y="5726041"/>
                </a:lnTo>
                <a:lnTo>
                  <a:pt x="2811115" y="5740530"/>
                </a:lnTo>
                <a:lnTo>
                  <a:pt x="2786964" y="5761059"/>
                </a:lnTo>
                <a:lnTo>
                  <a:pt x="2768852" y="5783397"/>
                </a:lnTo>
                <a:lnTo>
                  <a:pt x="2767040" y="5789436"/>
                </a:lnTo>
                <a:lnTo>
                  <a:pt x="2762814" y="5797888"/>
                </a:lnTo>
                <a:lnTo>
                  <a:pt x="2762814" y="5803925"/>
                </a:lnTo>
                <a:lnTo>
                  <a:pt x="2762814" y="5816000"/>
                </a:lnTo>
                <a:lnTo>
                  <a:pt x="2768852" y="5816000"/>
                </a:lnTo>
                <a:lnTo>
                  <a:pt x="2768852" y="5807548"/>
                </a:lnTo>
                <a:lnTo>
                  <a:pt x="2791190" y="5782794"/>
                </a:lnTo>
                <a:lnTo>
                  <a:pt x="2809303" y="5758039"/>
                </a:lnTo>
                <a:lnTo>
                  <a:pt x="2815341" y="5759851"/>
                </a:lnTo>
                <a:lnTo>
                  <a:pt x="2819568" y="5759851"/>
                </a:lnTo>
                <a:lnTo>
                  <a:pt x="2819568" y="5764077"/>
                </a:lnTo>
                <a:lnTo>
                  <a:pt x="2823793" y="5768303"/>
                </a:lnTo>
                <a:lnTo>
                  <a:pt x="2829833" y="5786416"/>
                </a:lnTo>
                <a:lnTo>
                  <a:pt x="2834058" y="5806943"/>
                </a:lnTo>
                <a:lnTo>
                  <a:pt x="2838284" y="5831699"/>
                </a:lnTo>
                <a:lnTo>
                  <a:pt x="2840096" y="5854037"/>
                </a:lnTo>
                <a:lnTo>
                  <a:pt x="2852171" y="5854037"/>
                </a:lnTo>
                <a:lnTo>
                  <a:pt x="2853981" y="5854037"/>
                </a:lnTo>
                <a:lnTo>
                  <a:pt x="2861830" y="5854037"/>
                </a:lnTo>
                <a:lnTo>
                  <a:pt x="2861830" y="5858263"/>
                </a:lnTo>
                <a:lnTo>
                  <a:pt x="2861830" y="5860075"/>
                </a:lnTo>
                <a:lnTo>
                  <a:pt x="2867869" y="5868527"/>
                </a:lnTo>
                <a:lnTo>
                  <a:pt x="2861830" y="5872754"/>
                </a:lnTo>
                <a:lnTo>
                  <a:pt x="2857604" y="5874564"/>
                </a:lnTo>
                <a:lnTo>
                  <a:pt x="2857604" y="5878792"/>
                </a:lnTo>
                <a:lnTo>
                  <a:pt x="2853379" y="5878792"/>
                </a:lnTo>
                <a:lnTo>
                  <a:pt x="2849152" y="5883018"/>
                </a:lnTo>
                <a:lnTo>
                  <a:pt x="2843114" y="5884829"/>
                </a:lnTo>
                <a:lnTo>
                  <a:pt x="2810510" y="5893281"/>
                </a:lnTo>
                <a:lnTo>
                  <a:pt x="2777907" y="5884829"/>
                </a:lnTo>
                <a:lnTo>
                  <a:pt x="2747720" y="5868527"/>
                </a:lnTo>
                <a:lnTo>
                  <a:pt x="2715117" y="5843774"/>
                </a:lnTo>
                <a:lnTo>
                  <a:pt x="2686740" y="5815397"/>
                </a:lnTo>
                <a:lnTo>
                  <a:pt x="2666213" y="5787020"/>
                </a:lnTo>
                <a:lnTo>
                  <a:pt x="2654138" y="5758644"/>
                </a:lnTo>
                <a:lnTo>
                  <a:pt x="2661987" y="5758644"/>
                </a:lnTo>
                <a:lnTo>
                  <a:pt x="2686137" y="5783397"/>
                </a:lnTo>
                <a:lnTo>
                  <a:pt x="2710286" y="5803925"/>
                </a:lnTo>
                <a:lnTo>
                  <a:pt x="2738663" y="5822039"/>
                </a:lnTo>
                <a:lnTo>
                  <a:pt x="2738663" y="5807548"/>
                </a:lnTo>
                <a:lnTo>
                  <a:pt x="2700023" y="5787020"/>
                </a:lnTo>
                <a:lnTo>
                  <a:pt x="2667421" y="5758644"/>
                </a:lnTo>
                <a:lnTo>
                  <a:pt x="2646893" y="5717589"/>
                </a:lnTo>
                <a:lnTo>
                  <a:pt x="2633005" y="5672908"/>
                </a:lnTo>
                <a:lnTo>
                  <a:pt x="2625156" y="5625817"/>
                </a:lnTo>
                <a:lnTo>
                  <a:pt x="2629384" y="5572686"/>
                </a:lnTo>
                <a:lnTo>
                  <a:pt x="2633610" y="5521367"/>
                </a:lnTo>
                <a:lnTo>
                  <a:pt x="2643873" y="5476689"/>
                </a:lnTo>
                <a:lnTo>
                  <a:pt x="2657761" y="5433821"/>
                </a:lnTo>
                <a:lnTo>
                  <a:pt x="2671647" y="5396992"/>
                </a:lnTo>
                <a:lnTo>
                  <a:pt x="2692174" y="5396992"/>
                </a:lnTo>
                <a:lnTo>
                  <a:pt x="2710286" y="5325748"/>
                </a:lnTo>
                <a:lnTo>
                  <a:pt x="2700023" y="5325748"/>
                </a:lnTo>
                <a:lnTo>
                  <a:pt x="2700023" y="5319711"/>
                </a:lnTo>
                <a:lnTo>
                  <a:pt x="2692174" y="5325748"/>
                </a:lnTo>
                <a:lnTo>
                  <a:pt x="2686137" y="5334200"/>
                </a:lnTo>
                <a:lnTo>
                  <a:pt x="2681910" y="5340238"/>
                </a:lnTo>
                <a:lnTo>
                  <a:pt x="2675873" y="5348691"/>
                </a:lnTo>
                <a:lnTo>
                  <a:pt x="2661987" y="5352917"/>
                </a:lnTo>
                <a:lnTo>
                  <a:pt x="2661987" y="5344465"/>
                </a:lnTo>
                <a:lnTo>
                  <a:pt x="2686137" y="5195336"/>
                </a:lnTo>
                <a:lnTo>
                  <a:pt x="2681910" y="5180845"/>
                </a:lnTo>
                <a:lnTo>
                  <a:pt x="2675873" y="5156092"/>
                </a:lnTo>
                <a:lnTo>
                  <a:pt x="2680099" y="5133752"/>
                </a:lnTo>
                <a:lnTo>
                  <a:pt x="2704250" y="5048019"/>
                </a:lnTo>
                <a:lnTo>
                  <a:pt x="2724777" y="4960473"/>
                </a:lnTo>
                <a:lnTo>
                  <a:pt x="2742889" y="4864477"/>
                </a:lnTo>
                <a:lnTo>
                  <a:pt x="2763419" y="4770290"/>
                </a:lnTo>
                <a:lnTo>
                  <a:pt x="2775494" y="4708707"/>
                </a:lnTo>
                <a:lnTo>
                  <a:pt x="2777305" y="4645312"/>
                </a:lnTo>
                <a:lnTo>
                  <a:pt x="2781531" y="4583728"/>
                </a:lnTo>
                <a:lnTo>
                  <a:pt x="2789380" y="4526371"/>
                </a:lnTo>
                <a:lnTo>
                  <a:pt x="2718740" y="4499805"/>
                </a:lnTo>
                <a:lnTo>
                  <a:pt x="2657761" y="4458750"/>
                </a:lnTo>
                <a:lnTo>
                  <a:pt x="2608855" y="4405620"/>
                </a:lnTo>
                <a:lnTo>
                  <a:pt x="2568405" y="4348261"/>
                </a:lnTo>
                <a:lnTo>
                  <a:pt x="2554517" y="4315658"/>
                </a:lnTo>
                <a:lnTo>
                  <a:pt x="2544254" y="4284868"/>
                </a:lnTo>
                <a:lnTo>
                  <a:pt x="2533989" y="4248037"/>
                </a:lnTo>
                <a:lnTo>
                  <a:pt x="2520103" y="4219662"/>
                </a:lnTo>
                <a:lnTo>
                  <a:pt x="2497763" y="4199133"/>
                </a:lnTo>
                <a:lnTo>
                  <a:pt x="2491727" y="4190681"/>
                </a:lnTo>
                <a:lnTo>
                  <a:pt x="2481462" y="4190681"/>
                </a:lnTo>
                <a:lnTo>
                  <a:pt x="2473615" y="4188870"/>
                </a:lnTo>
                <a:lnTo>
                  <a:pt x="2467576" y="4180418"/>
                </a:lnTo>
                <a:lnTo>
                  <a:pt x="2459726" y="4174379"/>
                </a:lnTo>
                <a:lnTo>
                  <a:pt x="2467576" y="4159889"/>
                </a:lnTo>
                <a:lnTo>
                  <a:pt x="2467576" y="4147813"/>
                </a:lnTo>
                <a:lnTo>
                  <a:pt x="2467576" y="4133324"/>
                </a:lnTo>
                <a:lnTo>
                  <a:pt x="2467576" y="4118834"/>
                </a:lnTo>
                <a:lnTo>
                  <a:pt x="2485690" y="4108569"/>
                </a:lnTo>
                <a:lnTo>
                  <a:pt x="2497763" y="4098306"/>
                </a:lnTo>
                <a:lnTo>
                  <a:pt x="2515877" y="4088041"/>
                </a:lnTo>
                <a:lnTo>
                  <a:pt x="2515877" y="4079589"/>
                </a:lnTo>
                <a:lnTo>
                  <a:pt x="2497763" y="4079589"/>
                </a:lnTo>
                <a:lnTo>
                  <a:pt x="2487501" y="4077779"/>
                </a:lnTo>
                <a:lnTo>
                  <a:pt x="2477236" y="4077779"/>
                </a:lnTo>
                <a:lnTo>
                  <a:pt x="2466973" y="4073552"/>
                </a:lnTo>
                <a:lnTo>
                  <a:pt x="2480859" y="4040948"/>
                </a:lnTo>
                <a:lnTo>
                  <a:pt x="2491124" y="4008345"/>
                </a:lnTo>
                <a:lnTo>
                  <a:pt x="2505010" y="3977555"/>
                </a:lnTo>
                <a:lnTo>
                  <a:pt x="2529160" y="3950988"/>
                </a:lnTo>
                <a:lnTo>
                  <a:pt x="2557537" y="3926235"/>
                </a:lnTo>
                <a:lnTo>
                  <a:pt x="2581686" y="3897858"/>
                </a:lnTo>
                <a:lnTo>
                  <a:pt x="2579875" y="3877331"/>
                </a:lnTo>
                <a:lnTo>
                  <a:pt x="2579875" y="3848954"/>
                </a:lnTo>
                <a:lnTo>
                  <a:pt x="2575649" y="3820577"/>
                </a:lnTo>
                <a:lnTo>
                  <a:pt x="2565384" y="3802463"/>
                </a:lnTo>
                <a:lnTo>
                  <a:pt x="2551499" y="3781936"/>
                </a:lnTo>
                <a:lnTo>
                  <a:pt x="2537612" y="3759597"/>
                </a:lnTo>
                <a:lnTo>
                  <a:pt x="2523727" y="3759597"/>
                </a:lnTo>
                <a:lnTo>
                  <a:pt x="2519499" y="3763824"/>
                </a:lnTo>
                <a:lnTo>
                  <a:pt x="2515273" y="3768050"/>
                </a:lnTo>
                <a:lnTo>
                  <a:pt x="2511046" y="3769860"/>
                </a:lnTo>
                <a:lnTo>
                  <a:pt x="2505010" y="3774086"/>
                </a:lnTo>
                <a:lnTo>
                  <a:pt x="2509235" y="3782540"/>
                </a:lnTo>
                <a:lnTo>
                  <a:pt x="2509235" y="3788577"/>
                </a:lnTo>
                <a:lnTo>
                  <a:pt x="2509235" y="3792803"/>
                </a:lnTo>
                <a:lnTo>
                  <a:pt x="2505010" y="3798842"/>
                </a:lnTo>
                <a:lnTo>
                  <a:pt x="2500784" y="3798842"/>
                </a:lnTo>
                <a:lnTo>
                  <a:pt x="2496557" y="3803068"/>
                </a:lnTo>
                <a:lnTo>
                  <a:pt x="2494745" y="3803068"/>
                </a:lnTo>
                <a:lnTo>
                  <a:pt x="2490519" y="3803068"/>
                </a:lnTo>
                <a:lnTo>
                  <a:pt x="2484482" y="3807294"/>
                </a:lnTo>
                <a:lnTo>
                  <a:pt x="2466368" y="3792803"/>
                </a:lnTo>
                <a:lnTo>
                  <a:pt x="2433766" y="3774691"/>
                </a:lnTo>
                <a:lnTo>
                  <a:pt x="2401163" y="3756579"/>
                </a:lnTo>
                <a:lnTo>
                  <a:pt x="2370975" y="3742088"/>
                </a:lnTo>
                <a:lnTo>
                  <a:pt x="2348634" y="3736050"/>
                </a:lnTo>
                <a:lnTo>
                  <a:pt x="2330522" y="3693184"/>
                </a:lnTo>
                <a:lnTo>
                  <a:pt x="2314221" y="3668429"/>
                </a:lnTo>
                <a:lnTo>
                  <a:pt x="2296109" y="3650316"/>
                </a:lnTo>
                <a:lnTo>
                  <a:pt x="2277995" y="3644280"/>
                </a:lnTo>
                <a:lnTo>
                  <a:pt x="2249618" y="3635826"/>
                </a:lnTo>
                <a:lnTo>
                  <a:pt x="2219431" y="3625563"/>
                </a:lnTo>
                <a:lnTo>
                  <a:pt x="2178979" y="3611072"/>
                </a:lnTo>
                <a:lnTo>
                  <a:pt x="2154828" y="3592960"/>
                </a:lnTo>
                <a:lnTo>
                  <a:pt x="2134301" y="3574846"/>
                </a:lnTo>
                <a:lnTo>
                  <a:pt x="2101698" y="3560357"/>
                </a:lnTo>
                <a:lnTo>
                  <a:pt x="2081170" y="3560357"/>
                </a:lnTo>
                <a:lnTo>
                  <a:pt x="2067284" y="3568809"/>
                </a:lnTo>
                <a:lnTo>
                  <a:pt x="2055209" y="3574846"/>
                </a:lnTo>
                <a:lnTo>
                  <a:pt x="2041321" y="3583300"/>
                </a:lnTo>
                <a:lnTo>
                  <a:pt x="2025020" y="3579072"/>
                </a:lnTo>
                <a:lnTo>
                  <a:pt x="2017172" y="3574846"/>
                </a:lnTo>
                <a:lnTo>
                  <a:pt x="2011134" y="3568809"/>
                </a:lnTo>
                <a:lnTo>
                  <a:pt x="2003285" y="3560357"/>
                </a:lnTo>
                <a:lnTo>
                  <a:pt x="1993022" y="3550092"/>
                </a:lnTo>
                <a:lnTo>
                  <a:pt x="1985172" y="3544056"/>
                </a:lnTo>
                <a:lnTo>
                  <a:pt x="1979134" y="3539828"/>
                </a:lnTo>
                <a:lnTo>
                  <a:pt x="1932645" y="3531376"/>
                </a:lnTo>
                <a:lnTo>
                  <a:pt x="1926608" y="3525339"/>
                </a:lnTo>
                <a:lnTo>
                  <a:pt x="1918759" y="3519300"/>
                </a:lnTo>
                <a:lnTo>
                  <a:pt x="1912721" y="3510848"/>
                </a:lnTo>
                <a:lnTo>
                  <a:pt x="1904873" y="3504811"/>
                </a:lnTo>
                <a:lnTo>
                  <a:pt x="1903061" y="3500583"/>
                </a:lnTo>
                <a:lnTo>
                  <a:pt x="1862609" y="3506622"/>
                </a:lnTo>
                <a:lnTo>
                  <a:pt x="1856572" y="3504811"/>
                </a:lnTo>
                <a:lnTo>
                  <a:pt x="1846307" y="3490321"/>
                </a:lnTo>
                <a:lnTo>
                  <a:pt x="1828195" y="3475830"/>
                </a:lnTo>
                <a:lnTo>
                  <a:pt x="1814309" y="3457718"/>
                </a:lnTo>
                <a:lnTo>
                  <a:pt x="1800423" y="3443227"/>
                </a:lnTo>
                <a:lnTo>
                  <a:pt x="1792574" y="3434775"/>
                </a:lnTo>
                <a:lnTo>
                  <a:pt x="1806460" y="3390097"/>
                </a:lnTo>
                <a:lnTo>
                  <a:pt x="1767818" y="3347229"/>
                </a:lnTo>
                <a:lnTo>
                  <a:pt x="1733405" y="3300135"/>
                </a:lnTo>
                <a:lnTo>
                  <a:pt x="1697179" y="3251231"/>
                </a:lnTo>
                <a:lnTo>
                  <a:pt x="1662766" y="3199911"/>
                </a:lnTo>
                <a:lnTo>
                  <a:pt x="1654916" y="3195685"/>
                </a:lnTo>
                <a:lnTo>
                  <a:pt x="1644654" y="3193875"/>
                </a:lnTo>
                <a:lnTo>
                  <a:pt x="1638615" y="3193875"/>
                </a:lnTo>
                <a:lnTo>
                  <a:pt x="1626539" y="3189649"/>
                </a:lnTo>
                <a:lnTo>
                  <a:pt x="1624729" y="3185423"/>
                </a:lnTo>
                <a:lnTo>
                  <a:pt x="1610843" y="3167309"/>
                </a:lnTo>
                <a:lnTo>
                  <a:pt x="1602994" y="3146781"/>
                </a:lnTo>
                <a:lnTo>
                  <a:pt x="1596955" y="3126254"/>
                </a:lnTo>
                <a:lnTo>
                  <a:pt x="1584880" y="3103914"/>
                </a:lnTo>
                <a:lnTo>
                  <a:pt x="1568579" y="3093651"/>
                </a:lnTo>
                <a:lnTo>
                  <a:pt x="1560731" y="3085199"/>
                </a:lnTo>
                <a:lnTo>
                  <a:pt x="1554692" y="3079160"/>
                </a:lnTo>
                <a:lnTo>
                  <a:pt x="1546843" y="3074934"/>
                </a:lnTo>
                <a:lnTo>
                  <a:pt x="1546843" y="3113575"/>
                </a:lnTo>
                <a:lnTo>
                  <a:pt x="1557108" y="3128064"/>
                </a:lnTo>
                <a:lnTo>
                  <a:pt x="1579446" y="3152820"/>
                </a:lnTo>
                <a:lnTo>
                  <a:pt x="1599975" y="3181197"/>
                </a:lnTo>
                <a:lnTo>
                  <a:pt x="1626539" y="3218025"/>
                </a:lnTo>
                <a:lnTo>
                  <a:pt x="1647067" y="3253044"/>
                </a:lnTo>
                <a:lnTo>
                  <a:pt x="1669407" y="3289873"/>
                </a:lnTo>
                <a:lnTo>
                  <a:pt x="1685709" y="3322475"/>
                </a:lnTo>
                <a:lnTo>
                  <a:pt x="1693558" y="3343003"/>
                </a:lnTo>
                <a:lnTo>
                  <a:pt x="1693558" y="3357494"/>
                </a:lnTo>
                <a:lnTo>
                  <a:pt x="1689332" y="3363530"/>
                </a:lnTo>
                <a:lnTo>
                  <a:pt x="1685104" y="3367757"/>
                </a:lnTo>
                <a:lnTo>
                  <a:pt x="1685104" y="3371985"/>
                </a:lnTo>
                <a:lnTo>
                  <a:pt x="1679067" y="3376211"/>
                </a:lnTo>
                <a:lnTo>
                  <a:pt x="1679067" y="3361720"/>
                </a:lnTo>
                <a:lnTo>
                  <a:pt x="1674841" y="3349644"/>
                </a:lnTo>
                <a:lnTo>
                  <a:pt x="1674841" y="3343608"/>
                </a:lnTo>
                <a:lnTo>
                  <a:pt x="1670615" y="3335154"/>
                </a:lnTo>
                <a:lnTo>
                  <a:pt x="1664576" y="3335154"/>
                </a:lnTo>
                <a:lnTo>
                  <a:pt x="1660350" y="3335154"/>
                </a:lnTo>
                <a:lnTo>
                  <a:pt x="1656124" y="3335154"/>
                </a:lnTo>
                <a:lnTo>
                  <a:pt x="1654314" y="3335154"/>
                </a:lnTo>
                <a:lnTo>
                  <a:pt x="1650087" y="3335154"/>
                </a:lnTo>
                <a:lnTo>
                  <a:pt x="1639823" y="3335154"/>
                </a:lnTo>
                <a:lnTo>
                  <a:pt x="1631973" y="3310400"/>
                </a:lnTo>
                <a:lnTo>
                  <a:pt x="1625937" y="3285647"/>
                </a:lnTo>
                <a:lnTo>
                  <a:pt x="1613861" y="3265119"/>
                </a:lnTo>
                <a:lnTo>
                  <a:pt x="1597560" y="3247005"/>
                </a:lnTo>
                <a:lnTo>
                  <a:pt x="1575220" y="3232516"/>
                </a:lnTo>
                <a:lnTo>
                  <a:pt x="1554692" y="3218025"/>
                </a:lnTo>
                <a:lnTo>
                  <a:pt x="1536580" y="3193272"/>
                </a:lnTo>
                <a:lnTo>
                  <a:pt x="1542617" y="3189044"/>
                </a:lnTo>
                <a:lnTo>
                  <a:pt x="1546843" y="3189044"/>
                </a:lnTo>
                <a:lnTo>
                  <a:pt x="1551069" y="3189044"/>
                </a:lnTo>
                <a:lnTo>
                  <a:pt x="1551069" y="3184818"/>
                </a:lnTo>
                <a:lnTo>
                  <a:pt x="1551069" y="3180592"/>
                </a:lnTo>
                <a:lnTo>
                  <a:pt x="1555298" y="3178781"/>
                </a:lnTo>
                <a:lnTo>
                  <a:pt x="1528731" y="3160669"/>
                </a:lnTo>
                <a:lnTo>
                  <a:pt x="1516656" y="3138329"/>
                </a:lnTo>
                <a:lnTo>
                  <a:pt x="1504580" y="3113575"/>
                </a:lnTo>
                <a:lnTo>
                  <a:pt x="1498544" y="3085199"/>
                </a:lnTo>
                <a:lnTo>
                  <a:pt x="1484656" y="3060443"/>
                </a:lnTo>
                <a:lnTo>
                  <a:pt x="1466544" y="3039916"/>
                </a:lnTo>
                <a:lnTo>
                  <a:pt x="1446016" y="3027840"/>
                </a:lnTo>
                <a:lnTo>
                  <a:pt x="1419450" y="3017577"/>
                </a:lnTo>
                <a:lnTo>
                  <a:pt x="1398923" y="3003087"/>
                </a:lnTo>
                <a:lnTo>
                  <a:pt x="1385037" y="2984975"/>
                </a:lnTo>
                <a:lnTo>
                  <a:pt x="1377188" y="2964447"/>
                </a:lnTo>
                <a:lnTo>
                  <a:pt x="1366923" y="2942108"/>
                </a:lnTo>
                <a:lnTo>
                  <a:pt x="1342774" y="2907089"/>
                </a:lnTo>
                <a:lnTo>
                  <a:pt x="1322247" y="2882336"/>
                </a:lnTo>
                <a:lnTo>
                  <a:pt x="1299907" y="2859997"/>
                </a:lnTo>
                <a:lnTo>
                  <a:pt x="1286021" y="2835244"/>
                </a:lnTo>
                <a:lnTo>
                  <a:pt x="1275756" y="2802641"/>
                </a:lnTo>
                <a:lnTo>
                  <a:pt x="1267907" y="2759774"/>
                </a:lnTo>
                <a:lnTo>
                  <a:pt x="1266096" y="2700607"/>
                </a:lnTo>
                <a:lnTo>
                  <a:pt x="1266096" y="2686117"/>
                </a:lnTo>
                <a:lnTo>
                  <a:pt x="1267907" y="2657739"/>
                </a:lnTo>
                <a:lnTo>
                  <a:pt x="1267907" y="2619099"/>
                </a:lnTo>
                <a:lnTo>
                  <a:pt x="1267907" y="2572008"/>
                </a:lnTo>
                <a:lnTo>
                  <a:pt x="1267907" y="2529138"/>
                </a:lnTo>
                <a:lnTo>
                  <a:pt x="1272135" y="2494120"/>
                </a:lnTo>
                <a:lnTo>
                  <a:pt x="1276361" y="2471782"/>
                </a:lnTo>
                <a:lnTo>
                  <a:pt x="1286624" y="2467555"/>
                </a:lnTo>
                <a:lnTo>
                  <a:pt x="1294473" y="2467555"/>
                </a:lnTo>
                <a:lnTo>
                  <a:pt x="1300510" y="2467555"/>
                </a:lnTo>
                <a:lnTo>
                  <a:pt x="1308359" y="2467555"/>
                </a:lnTo>
                <a:lnTo>
                  <a:pt x="1314398" y="2471782"/>
                </a:lnTo>
                <a:lnTo>
                  <a:pt x="1318624" y="2480234"/>
                </a:lnTo>
                <a:lnTo>
                  <a:pt x="1324660" y="2486271"/>
                </a:lnTo>
                <a:lnTo>
                  <a:pt x="1328886" y="2494725"/>
                </a:lnTo>
                <a:lnTo>
                  <a:pt x="1328886" y="2453667"/>
                </a:lnTo>
                <a:lnTo>
                  <a:pt x="1304738" y="2425291"/>
                </a:lnTo>
                <a:lnTo>
                  <a:pt x="1276361" y="2396914"/>
                </a:lnTo>
                <a:lnTo>
                  <a:pt x="1243758" y="2376386"/>
                </a:lnTo>
                <a:lnTo>
                  <a:pt x="1243758" y="2394499"/>
                </a:lnTo>
                <a:lnTo>
                  <a:pt x="1257644" y="2404762"/>
                </a:lnTo>
                <a:lnTo>
                  <a:pt x="1271530" y="2415027"/>
                </a:lnTo>
                <a:lnTo>
                  <a:pt x="1285416" y="2425291"/>
                </a:lnTo>
                <a:lnTo>
                  <a:pt x="1295681" y="2439781"/>
                </a:lnTo>
                <a:lnTo>
                  <a:pt x="1295681" y="2448233"/>
                </a:lnTo>
                <a:lnTo>
                  <a:pt x="1293870" y="2448233"/>
                </a:lnTo>
                <a:lnTo>
                  <a:pt x="1293870" y="2452462"/>
                </a:lnTo>
                <a:lnTo>
                  <a:pt x="1289642" y="2454272"/>
                </a:lnTo>
                <a:lnTo>
                  <a:pt x="1281795" y="2458498"/>
                </a:lnTo>
                <a:lnTo>
                  <a:pt x="1279982" y="2462724"/>
                </a:lnTo>
                <a:lnTo>
                  <a:pt x="1267907" y="2462724"/>
                </a:lnTo>
                <a:lnTo>
                  <a:pt x="1257644" y="2462724"/>
                </a:lnTo>
                <a:lnTo>
                  <a:pt x="1253418" y="2462724"/>
                </a:lnTo>
                <a:lnTo>
                  <a:pt x="1253418" y="2458498"/>
                </a:lnTo>
                <a:lnTo>
                  <a:pt x="1251605" y="2458498"/>
                </a:lnTo>
                <a:lnTo>
                  <a:pt x="1243758" y="2454272"/>
                </a:lnTo>
                <a:lnTo>
                  <a:pt x="1219608" y="2423480"/>
                </a:lnTo>
                <a:lnTo>
                  <a:pt x="1197267" y="2390876"/>
                </a:lnTo>
                <a:lnTo>
                  <a:pt x="1180966" y="2354049"/>
                </a:lnTo>
                <a:lnTo>
                  <a:pt x="1197267" y="2354049"/>
                </a:lnTo>
                <a:lnTo>
                  <a:pt x="1205117" y="2358276"/>
                </a:lnTo>
                <a:lnTo>
                  <a:pt x="1211155" y="2358276"/>
                </a:lnTo>
                <a:lnTo>
                  <a:pt x="1219003" y="2358276"/>
                </a:lnTo>
                <a:lnTo>
                  <a:pt x="1225041" y="2354049"/>
                </a:lnTo>
                <a:lnTo>
                  <a:pt x="1196665" y="2343786"/>
                </a:lnTo>
                <a:lnTo>
                  <a:pt x="1180363" y="2327486"/>
                </a:lnTo>
                <a:lnTo>
                  <a:pt x="1166477" y="2305150"/>
                </a:lnTo>
                <a:lnTo>
                  <a:pt x="1154402" y="2280393"/>
                </a:lnTo>
                <a:lnTo>
                  <a:pt x="1148363" y="2255634"/>
                </a:lnTo>
                <a:lnTo>
                  <a:pt x="1138100" y="2233298"/>
                </a:lnTo>
                <a:lnTo>
                  <a:pt x="1124213" y="2215183"/>
                </a:lnTo>
                <a:lnTo>
                  <a:pt x="1101874" y="2204921"/>
                </a:lnTo>
                <a:lnTo>
                  <a:pt x="1109724" y="2157829"/>
                </a:lnTo>
                <a:lnTo>
                  <a:pt x="1085573" y="2131267"/>
                </a:lnTo>
                <a:lnTo>
                  <a:pt x="1063233" y="2098665"/>
                </a:lnTo>
                <a:lnTo>
                  <a:pt x="1045121" y="2066061"/>
                </a:lnTo>
                <a:lnTo>
                  <a:pt x="1020970" y="2033459"/>
                </a:lnTo>
                <a:lnTo>
                  <a:pt x="992594" y="2008705"/>
                </a:lnTo>
                <a:lnTo>
                  <a:pt x="953954" y="1990593"/>
                </a:lnTo>
                <a:lnTo>
                  <a:pt x="907463" y="1980327"/>
                </a:lnTo>
                <a:lnTo>
                  <a:pt x="868824" y="1962219"/>
                </a:lnTo>
                <a:lnTo>
                  <a:pt x="840447" y="1937461"/>
                </a:lnTo>
                <a:lnTo>
                  <a:pt x="807845" y="1909087"/>
                </a:lnTo>
                <a:lnTo>
                  <a:pt x="777655" y="1892785"/>
                </a:lnTo>
                <a:lnTo>
                  <a:pt x="713054" y="1892785"/>
                </a:lnTo>
                <a:lnTo>
                  <a:pt x="692527" y="1880709"/>
                </a:lnTo>
                <a:lnTo>
                  <a:pt x="674413" y="1866220"/>
                </a:lnTo>
                <a:lnTo>
                  <a:pt x="653885" y="1855955"/>
                </a:lnTo>
                <a:lnTo>
                  <a:pt x="621283" y="1851729"/>
                </a:lnTo>
                <a:lnTo>
                  <a:pt x="621283" y="1898823"/>
                </a:lnTo>
                <a:lnTo>
                  <a:pt x="585057" y="1916935"/>
                </a:lnTo>
                <a:lnTo>
                  <a:pt x="554869" y="1935045"/>
                </a:lnTo>
                <a:lnTo>
                  <a:pt x="512606" y="1945312"/>
                </a:lnTo>
                <a:lnTo>
                  <a:pt x="522869" y="1912708"/>
                </a:lnTo>
                <a:lnTo>
                  <a:pt x="536757" y="1880106"/>
                </a:lnTo>
                <a:lnTo>
                  <a:pt x="557285" y="1851729"/>
                </a:lnTo>
                <a:lnTo>
                  <a:pt x="575396" y="1820936"/>
                </a:lnTo>
                <a:lnTo>
                  <a:pt x="557285" y="1820936"/>
                </a:lnTo>
                <a:lnTo>
                  <a:pt x="557285" y="1826974"/>
                </a:lnTo>
                <a:lnTo>
                  <a:pt x="530718" y="1849313"/>
                </a:lnTo>
                <a:lnTo>
                  <a:pt x="508380" y="1877691"/>
                </a:lnTo>
                <a:lnTo>
                  <a:pt x="494493" y="1908482"/>
                </a:lnTo>
                <a:lnTo>
                  <a:pt x="484230" y="1941085"/>
                </a:lnTo>
                <a:lnTo>
                  <a:pt x="470344" y="1976102"/>
                </a:lnTo>
                <a:lnTo>
                  <a:pt x="448004" y="2008705"/>
                </a:lnTo>
                <a:lnTo>
                  <a:pt x="434118" y="2023196"/>
                </a:lnTo>
                <a:lnTo>
                  <a:pt x="405741" y="2045534"/>
                </a:lnTo>
                <a:lnTo>
                  <a:pt x="371326" y="2066061"/>
                </a:lnTo>
                <a:lnTo>
                  <a:pt x="329063" y="2090815"/>
                </a:lnTo>
                <a:lnTo>
                  <a:pt x="286800" y="2119192"/>
                </a:lnTo>
                <a:lnTo>
                  <a:pt x="244537" y="2145758"/>
                </a:lnTo>
                <a:lnTo>
                  <a:pt x="202274" y="2166279"/>
                </a:lnTo>
                <a:lnTo>
                  <a:pt x="169672" y="2180772"/>
                </a:lnTo>
                <a:lnTo>
                  <a:pt x="149142" y="2186807"/>
                </a:lnTo>
                <a:lnTo>
                  <a:pt x="149142" y="2180772"/>
                </a:lnTo>
                <a:lnTo>
                  <a:pt x="156991" y="2180772"/>
                </a:lnTo>
                <a:lnTo>
                  <a:pt x="181142" y="2156018"/>
                </a:lnTo>
                <a:lnTo>
                  <a:pt x="211329" y="2133682"/>
                </a:lnTo>
                <a:lnTo>
                  <a:pt x="247555" y="2113155"/>
                </a:lnTo>
                <a:lnTo>
                  <a:pt x="281970" y="2090213"/>
                </a:lnTo>
                <a:lnTo>
                  <a:pt x="314574" y="2065458"/>
                </a:lnTo>
                <a:lnTo>
                  <a:pt x="338723" y="2037082"/>
                </a:lnTo>
                <a:lnTo>
                  <a:pt x="356837" y="2004480"/>
                </a:lnTo>
                <a:lnTo>
                  <a:pt x="362874" y="1961614"/>
                </a:lnTo>
                <a:lnTo>
                  <a:pt x="336309" y="1970065"/>
                </a:lnTo>
                <a:lnTo>
                  <a:pt x="318196" y="1976102"/>
                </a:lnTo>
                <a:lnTo>
                  <a:pt x="294045" y="1984554"/>
                </a:lnTo>
                <a:lnTo>
                  <a:pt x="294045" y="1976102"/>
                </a:lnTo>
                <a:lnTo>
                  <a:pt x="294045" y="1970065"/>
                </a:lnTo>
                <a:lnTo>
                  <a:pt x="289819" y="1965841"/>
                </a:lnTo>
                <a:lnTo>
                  <a:pt x="286197" y="1965841"/>
                </a:lnTo>
                <a:lnTo>
                  <a:pt x="280159" y="1961614"/>
                </a:lnTo>
                <a:lnTo>
                  <a:pt x="275933" y="1965841"/>
                </a:lnTo>
                <a:lnTo>
                  <a:pt x="271706" y="1970065"/>
                </a:lnTo>
                <a:lnTo>
                  <a:pt x="267480" y="1974291"/>
                </a:lnTo>
                <a:lnTo>
                  <a:pt x="265668" y="1974291"/>
                </a:lnTo>
                <a:lnTo>
                  <a:pt x="257820" y="1973687"/>
                </a:lnTo>
                <a:lnTo>
                  <a:pt x="247555" y="1973687"/>
                </a:lnTo>
                <a:lnTo>
                  <a:pt x="243329" y="1953162"/>
                </a:lnTo>
                <a:lnTo>
                  <a:pt x="233065" y="1924782"/>
                </a:lnTo>
                <a:lnTo>
                  <a:pt x="225218" y="1904257"/>
                </a:lnTo>
                <a:lnTo>
                  <a:pt x="219179" y="1910293"/>
                </a:lnTo>
                <a:lnTo>
                  <a:pt x="214953" y="1914519"/>
                </a:lnTo>
                <a:lnTo>
                  <a:pt x="210726" y="1914519"/>
                </a:lnTo>
                <a:lnTo>
                  <a:pt x="204688" y="1914519"/>
                </a:lnTo>
                <a:lnTo>
                  <a:pt x="200462" y="1910293"/>
                </a:lnTo>
                <a:lnTo>
                  <a:pt x="166048" y="1885540"/>
                </a:lnTo>
                <a:lnTo>
                  <a:pt x="137672" y="1848710"/>
                </a:lnTo>
                <a:lnTo>
                  <a:pt x="115331" y="1810068"/>
                </a:lnTo>
                <a:lnTo>
                  <a:pt x="127406" y="1789540"/>
                </a:lnTo>
                <a:lnTo>
                  <a:pt x="137672" y="1762973"/>
                </a:lnTo>
                <a:lnTo>
                  <a:pt x="147934" y="1742445"/>
                </a:lnTo>
                <a:lnTo>
                  <a:pt x="161823" y="1724332"/>
                </a:lnTo>
                <a:lnTo>
                  <a:pt x="185973" y="1709842"/>
                </a:lnTo>
                <a:lnTo>
                  <a:pt x="208311" y="1703806"/>
                </a:lnTo>
                <a:lnTo>
                  <a:pt x="228838" y="1693541"/>
                </a:lnTo>
                <a:lnTo>
                  <a:pt x="242725" y="1679051"/>
                </a:lnTo>
                <a:lnTo>
                  <a:pt x="252989" y="1656713"/>
                </a:lnTo>
                <a:lnTo>
                  <a:pt x="252989" y="1621696"/>
                </a:lnTo>
                <a:lnTo>
                  <a:pt x="257216" y="1617470"/>
                </a:lnTo>
                <a:lnTo>
                  <a:pt x="261442" y="1617470"/>
                </a:lnTo>
                <a:lnTo>
                  <a:pt x="261442" y="1613244"/>
                </a:lnTo>
                <a:lnTo>
                  <a:pt x="261442" y="1609018"/>
                </a:lnTo>
                <a:lnTo>
                  <a:pt x="265668" y="1607205"/>
                </a:lnTo>
                <a:lnTo>
                  <a:pt x="236688" y="1607205"/>
                </a:lnTo>
                <a:lnTo>
                  <a:pt x="228838" y="1613244"/>
                </a:lnTo>
                <a:lnTo>
                  <a:pt x="227028" y="1617470"/>
                </a:lnTo>
                <a:lnTo>
                  <a:pt x="222802" y="1621696"/>
                </a:lnTo>
                <a:lnTo>
                  <a:pt x="214953" y="1623507"/>
                </a:lnTo>
                <a:lnTo>
                  <a:pt x="208916" y="1627735"/>
                </a:lnTo>
                <a:lnTo>
                  <a:pt x="198651" y="1627735"/>
                </a:lnTo>
                <a:lnTo>
                  <a:pt x="176311" y="1621696"/>
                </a:lnTo>
                <a:lnTo>
                  <a:pt x="146124" y="1609621"/>
                </a:lnTo>
                <a:lnTo>
                  <a:pt x="109898" y="1603584"/>
                </a:lnTo>
                <a:lnTo>
                  <a:pt x="81521" y="1589094"/>
                </a:lnTo>
                <a:lnTo>
                  <a:pt x="75484" y="1535965"/>
                </a:lnTo>
                <a:lnTo>
                  <a:pt x="89370" y="1535965"/>
                </a:lnTo>
                <a:lnTo>
                  <a:pt x="95409" y="1531739"/>
                </a:lnTo>
                <a:lnTo>
                  <a:pt x="105672" y="1527513"/>
                </a:lnTo>
                <a:lnTo>
                  <a:pt x="113521" y="1525700"/>
                </a:lnTo>
                <a:lnTo>
                  <a:pt x="119559" y="1525700"/>
                </a:lnTo>
                <a:lnTo>
                  <a:pt x="127406" y="1517248"/>
                </a:lnTo>
                <a:lnTo>
                  <a:pt x="133445" y="1511212"/>
                </a:lnTo>
                <a:lnTo>
                  <a:pt x="131633" y="1506984"/>
                </a:lnTo>
                <a:lnTo>
                  <a:pt x="131633" y="1502758"/>
                </a:lnTo>
                <a:lnTo>
                  <a:pt x="127406" y="1496722"/>
                </a:lnTo>
                <a:lnTo>
                  <a:pt x="160010" y="1496722"/>
                </a:lnTo>
                <a:lnTo>
                  <a:pt x="161823" y="1492495"/>
                </a:lnTo>
                <a:lnTo>
                  <a:pt x="166048" y="1492495"/>
                </a:lnTo>
                <a:lnTo>
                  <a:pt x="170274" y="1488269"/>
                </a:lnTo>
                <a:lnTo>
                  <a:pt x="172084" y="1488269"/>
                </a:lnTo>
                <a:lnTo>
                  <a:pt x="179934" y="1488269"/>
                </a:lnTo>
                <a:lnTo>
                  <a:pt x="190199" y="1498532"/>
                </a:lnTo>
                <a:lnTo>
                  <a:pt x="200462" y="1506984"/>
                </a:lnTo>
                <a:lnTo>
                  <a:pt x="212537" y="1517248"/>
                </a:lnTo>
                <a:lnTo>
                  <a:pt x="218576" y="1527513"/>
                </a:lnTo>
                <a:lnTo>
                  <a:pt x="242725" y="1517248"/>
                </a:lnTo>
                <a:lnTo>
                  <a:pt x="242725" y="1502758"/>
                </a:lnTo>
                <a:lnTo>
                  <a:pt x="236688" y="1492495"/>
                </a:lnTo>
                <a:lnTo>
                  <a:pt x="232462" y="1482231"/>
                </a:lnTo>
                <a:lnTo>
                  <a:pt x="228236" y="1470156"/>
                </a:lnTo>
                <a:lnTo>
                  <a:pt x="226423" y="1459892"/>
                </a:lnTo>
                <a:lnTo>
                  <a:pt x="218576" y="1449626"/>
                </a:lnTo>
                <a:lnTo>
                  <a:pt x="194425" y="1421250"/>
                </a:lnTo>
                <a:lnTo>
                  <a:pt x="166048" y="1398911"/>
                </a:lnTo>
                <a:lnTo>
                  <a:pt x="133445" y="1378381"/>
                </a:lnTo>
                <a:lnTo>
                  <a:pt x="105068" y="1357853"/>
                </a:lnTo>
                <a:lnTo>
                  <a:pt x="88767" y="1325250"/>
                </a:lnTo>
                <a:lnTo>
                  <a:pt x="94804" y="1314987"/>
                </a:lnTo>
                <a:lnTo>
                  <a:pt x="99030" y="1302912"/>
                </a:lnTo>
                <a:lnTo>
                  <a:pt x="103258" y="1292648"/>
                </a:lnTo>
                <a:lnTo>
                  <a:pt x="145521" y="1296874"/>
                </a:lnTo>
                <a:lnTo>
                  <a:pt x="185973" y="1292648"/>
                </a:lnTo>
                <a:lnTo>
                  <a:pt x="218576" y="1274537"/>
                </a:lnTo>
                <a:lnTo>
                  <a:pt x="228838" y="1249780"/>
                </a:lnTo>
                <a:lnTo>
                  <a:pt x="236688" y="1225026"/>
                </a:lnTo>
                <a:lnTo>
                  <a:pt x="242725" y="1202687"/>
                </a:lnTo>
                <a:lnTo>
                  <a:pt x="269291" y="1182159"/>
                </a:lnTo>
                <a:lnTo>
                  <a:pt x="303705" y="1164047"/>
                </a:lnTo>
                <a:lnTo>
                  <a:pt x="342346" y="1153784"/>
                </a:lnTo>
                <a:lnTo>
                  <a:pt x="374949" y="1139293"/>
                </a:lnTo>
                <a:lnTo>
                  <a:pt x="407552" y="1118766"/>
                </a:lnTo>
                <a:lnTo>
                  <a:pt x="417816" y="1124802"/>
                </a:lnTo>
                <a:lnTo>
                  <a:pt x="423853" y="1129029"/>
                </a:lnTo>
                <a:lnTo>
                  <a:pt x="423853" y="1135067"/>
                </a:lnTo>
                <a:lnTo>
                  <a:pt x="428079" y="1139293"/>
                </a:lnTo>
                <a:lnTo>
                  <a:pt x="428079" y="1147745"/>
                </a:lnTo>
                <a:lnTo>
                  <a:pt x="432305" y="1149556"/>
                </a:lnTo>
                <a:lnTo>
                  <a:pt x="438344" y="1158010"/>
                </a:lnTo>
                <a:lnTo>
                  <a:pt x="446193" y="1164047"/>
                </a:lnTo>
                <a:lnTo>
                  <a:pt x="456456" y="1164047"/>
                </a:lnTo>
                <a:lnTo>
                  <a:pt x="464305" y="1164047"/>
                </a:lnTo>
                <a:lnTo>
                  <a:pt x="470344" y="1162236"/>
                </a:lnTo>
                <a:lnTo>
                  <a:pt x="478191" y="1158010"/>
                </a:lnTo>
                <a:lnTo>
                  <a:pt x="484230" y="1158010"/>
                </a:lnTo>
                <a:lnTo>
                  <a:pt x="492079" y="1158010"/>
                </a:lnTo>
                <a:lnTo>
                  <a:pt x="498116" y="1162236"/>
                </a:lnTo>
                <a:lnTo>
                  <a:pt x="505965" y="1168273"/>
                </a:lnTo>
                <a:lnTo>
                  <a:pt x="516228" y="1178538"/>
                </a:lnTo>
                <a:lnTo>
                  <a:pt x="522266" y="1186988"/>
                </a:lnTo>
                <a:lnTo>
                  <a:pt x="530116" y="1193028"/>
                </a:lnTo>
                <a:lnTo>
                  <a:pt x="540379" y="1197254"/>
                </a:lnTo>
                <a:lnTo>
                  <a:pt x="550643" y="1201479"/>
                </a:lnTo>
                <a:lnTo>
                  <a:pt x="560906" y="1197254"/>
                </a:lnTo>
                <a:lnTo>
                  <a:pt x="568755" y="1197254"/>
                </a:lnTo>
                <a:lnTo>
                  <a:pt x="574794" y="1193028"/>
                </a:lnTo>
                <a:lnTo>
                  <a:pt x="586869" y="1188799"/>
                </a:lnTo>
                <a:lnTo>
                  <a:pt x="592906" y="1188799"/>
                </a:lnTo>
                <a:lnTo>
                  <a:pt x="615246" y="1197254"/>
                </a:lnTo>
                <a:lnTo>
                  <a:pt x="645433" y="1207517"/>
                </a:lnTo>
                <a:lnTo>
                  <a:pt x="673810" y="1222008"/>
                </a:lnTo>
                <a:lnTo>
                  <a:pt x="702187" y="1230459"/>
                </a:lnTo>
                <a:lnTo>
                  <a:pt x="763166" y="1222008"/>
                </a:lnTo>
                <a:lnTo>
                  <a:pt x="801806" y="1240119"/>
                </a:lnTo>
                <a:lnTo>
                  <a:pt x="838032" y="1264876"/>
                </a:lnTo>
                <a:lnTo>
                  <a:pt x="872445" y="1287214"/>
                </a:lnTo>
                <a:lnTo>
                  <a:pt x="911086" y="1307741"/>
                </a:lnTo>
                <a:lnTo>
                  <a:pt x="957575" y="1316194"/>
                </a:lnTo>
                <a:lnTo>
                  <a:pt x="957575" y="1301704"/>
                </a:lnTo>
                <a:lnTo>
                  <a:pt x="947312" y="1289630"/>
                </a:lnTo>
                <a:lnTo>
                  <a:pt x="937048" y="1275139"/>
                </a:lnTo>
                <a:lnTo>
                  <a:pt x="924973" y="1260650"/>
                </a:lnTo>
                <a:lnTo>
                  <a:pt x="918936" y="1244345"/>
                </a:lnTo>
                <a:lnTo>
                  <a:pt x="961199" y="1240119"/>
                </a:lnTo>
                <a:lnTo>
                  <a:pt x="989575" y="1231668"/>
                </a:lnTo>
                <a:lnTo>
                  <a:pt x="1013726" y="1217178"/>
                </a:lnTo>
                <a:lnTo>
                  <a:pt x="1034254" y="1202687"/>
                </a:lnTo>
                <a:lnTo>
                  <a:pt x="1056592" y="1186385"/>
                </a:lnTo>
                <a:lnTo>
                  <a:pt x="1080742" y="1174311"/>
                </a:lnTo>
                <a:lnTo>
                  <a:pt x="1113345" y="1168273"/>
                </a:lnTo>
                <a:lnTo>
                  <a:pt x="1119383" y="1172497"/>
                </a:lnTo>
                <a:lnTo>
                  <a:pt x="1131459" y="1174311"/>
                </a:lnTo>
                <a:lnTo>
                  <a:pt x="1137496" y="1178538"/>
                </a:lnTo>
                <a:lnTo>
                  <a:pt x="1143534" y="1182762"/>
                </a:lnTo>
                <a:lnTo>
                  <a:pt x="1131459" y="1182762"/>
                </a:lnTo>
                <a:lnTo>
                  <a:pt x="1095233" y="1211140"/>
                </a:lnTo>
                <a:lnTo>
                  <a:pt x="1056592" y="1235893"/>
                </a:lnTo>
                <a:lnTo>
                  <a:pt x="1014329" y="1254008"/>
                </a:lnTo>
                <a:lnTo>
                  <a:pt x="1014329" y="1268498"/>
                </a:lnTo>
                <a:lnTo>
                  <a:pt x="1052970" y="1274537"/>
                </a:lnTo>
                <a:lnTo>
                  <a:pt x="1071082" y="1254008"/>
                </a:lnTo>
                <a:lnTo>
                  <a:pt x="1089194" y="1243742"/>
                </a:lnTo>
                <a:lnTo>
                  <a:pt x="1113345" y="1239517"/>
                </a:lnTo>
                <a:lnTo>
                  <a:pt x="1137496" y="1239517"/>
                </a:lnTo>
                <a:lnTo>
                  <a:pt x="1170098" y="1235291"/>
                </a:lnTo>
                <a:lnTo>
                  <a:pt x="1171911" y="1225026"/>
                </a:lnTo>
                <a:lnTo>
                  <a:pt x="1176137" y="1214764"/>
                </a:lnTo>
                <a:lnTo>
                  <a:pt x="1183984" y="1202687"/>
                </a:lnTo>
                <a:lnTo>
                  <a:pt x="1190023" y="1196649"/>
                </a:lnTo>
                <a:lnTo>
                  <a:pt x="1200286" y="1221405"/>
                </a:lnTo>
                <a:lnTo>
                  <a:pt x="1212361" y="1239517"/>
                </a:lnTo>
                <a:lnTo>
                  <a:pt x="1228663" y="1254008"/>
                </a:lnTo>
                <a:lnTo>
                  <a:pt x="1255229" y="1260045"/>
                </a:lnTo>
                <a:lnTo>
                  <a:pt x="1261265" y="1254008"/>
                </a:lnTo>
                <a:lnTo>
                  <a:pt x="1265493" y="1249780"/>
                </a:lnTo>
                <a:lnTo>
                  <a:pt x="1271530" y="1245553"/>
                </a:lnTo>
                <a:lnTo>
                  <a:pt x="1275756" y="1243742"/>
                </a:lnTo>
                <a:lnTo>
                  <a:pt x="1283605" y="1243742"/>
                </a:lnTo>
                <a:lnTo>
                  <a:pt x="1285416" y="1243742"/>
                </a:lnTo>
                <a:lnTo>
                  <a:pt x="1293265" y="1254008"/>
                </a:lnTo>
                <a:lnTo>
                  <a:pt x="1297491" y="1260045"/>
                </a:lnTo>
                <a:lnTo>
                  <a:pt x="1299304" y="1268498"/>
                </a:lnTo>
                <a:lnTo>
                  <a:pt x="1311377" y="1264272"/>
                </a:lnTo>
                <a:lnTo>
                  <a:pt x="1321642" y="1258234"/>
                </a:lnTo>
                <a:lnTo>
                  <a:pt x="1327680" y="1249780"/>
                </a:lnTo>
                <a:lnTo>
                  <a:pt x="1337943" y="1245553"/>
                </a:lnTo>
                <a:lnTo>
                  <a:pt x="1345793" y="1243742"/>
                </a:lnTo>
                <a:lnTo>
                  <a:pt x="1384432" y="1254008"/>
                </a:lnTo>
                <a:lnTo>
                  <a:pt x="1417037" y="1278762"/>
                </a:lnTo>
                <a:lnTo>
                  <a:pt x="1449640" y="1303515"/>
                </a:lnTo>
                <a:lnTo>
                  <a:pt x="1479827" y="1325854"/>
                </a:lnTo>
                <a:lnTo>
                  <a:pt x="1491902" y="1325854"/>
                </a:lnTo>
                <a:lnTo>
                  <a:pt x="1502165" y="1325854"/>
                </a:lnTo>
                <a:lnTo>
                  <a:pt x="1508204" y="1321628"/>
                </a:lnTo>
                <a:lnTo>
                  <a:pt x="1520279" y="1317400"/>
                </a:lnTo>
                <a:lnTo>
                  <a:pt x="1526316" y="1315590"/>
                </a:lnTo>
                <a:lnTo>
                  <a:pt x="1532354" y="1315590"/>
                </a:lnTo>
                <a:lnTo>
                  <a:pt x="1540202" y="1321628"/>
                </a:lnTo>
                <a:lnTo>
                  <a:pt x="1546240" y="1330080"/>
                </a:lnTo>
                <a:lnTo>
                  <a:pt x="1554090" y="1340343"/>
                </a:lnTo>
                <a:lnTo>
                  <a:pt x="1560126" y="1354834"/>
                </a:lnTo>
                <a:lnTo>
                  <a:pt x="1564352" y="1360872"/>
                </a:lnTo>
                <a:lnTo>
                  <a:pt x="1558316" y="1365100"/>
                </a:lnTo>
                <a:lnTo>
                  <a:pt x="1550466" y="1369326"/>
                </a:lnTo>
                <a:lnTo>
                  <a:pt x="1546240" y="1371137"/>
                </a:lnTo>
                <a:lnTo>
                  <a:pt x="1546240" y="1375363"/>
                </a:lnTo>
                <a:lnTo>
                  <a:pt x="1544430" y="1379589"/>
                </a:lnTo>
                <a:lnTo>
                  <a:pt x="1540202" y="1385628"/>
                </a:lnTo>
                <a:lnTo>
                  <a:pt x="1564352" y="1385628"/>
                </a:lnTo>
                <a:lnTo>
                  <a:pt x="1596955" y="1389854"/>
                </a:lnTo>
                <a:lnTo>
                  <a:pt x="1629558" y="1389854"/>
                </a:lnTo>
                <a:lnTo>
                  <a:pt x="1657935" y="1389854"/>
                </a:lnTo>
                <a:lnTo>
                  <a:pt x="1674236" y="1394080"/>
                </a:lnTo>
                <a:lnTo>
                  <a:pt x="1692350" y="1414608"/>
                </a:lnTo>
                <a:lnTo>
                  <a:pt x="1710462" y="1436948"/>
                </a:lnTo>
                <a:lnTo>
                  <a:pt x="1726763" y="1457476"/>
                </a:lnTo>
                <a:lnTo>
                  <a:pt x="1726763" y="1386231"/>
                </a:lnTo>
                <a:lnTo>
                  <a:pt x="1744878" y="1386231"/>
                </a:lnTo>
                <a:lnTo>
                  <a:pt x="1758763" y="1386231"/>
                </a:lnTo>
                <a:lnTo>
                  <a:pt x="1769026" y="1384420"/>
                </a:lnTo>
                <a:lnTo>
                  <a:pt x="1782914" y="1380194"/>
                </a:lnTo>
                <a:lnTo>
                  <a:pt x="1782914" y="1371741"/>
                </a:lnTo>
                <a:lnTo>
                  <a:pt x="1720122" y="1371741"/>
                </a:lnTo>
                <a:lnTo>
                  <a:pt x="1715896" y="1361476"/>
                </a:lnTo>
                <a:lnTo>
                  <a:pt x="1714085" y="1359666"/>
                </a:lnTo>
                <a:lnTo>
                  <a:pt x="1709859" y="1351211"/>
                </a:lnTo>
                <a:lnTo>
                  <a:pt x="1705633" y="1345175"/>
                </a:lnTo>
                <a:lnTo>
                  <a:pt x="1705633" y="1333099"/>
                </a:lnTo>
                <a:lnTo>
                  <a:pt x="1713481" y="1333099"/>
                </a:lnTo>
                <a:lnTo>
                  <a:pt x="1713481" y="1327062"/>
                </a:lnTo>
                <a:lnTo>
                  <a:pt x="1804650" y="1316798"/>
                </a:lnTo>
                <a:lnTo>
                  <a:pt x="1804650" y="1341551"/>
                </a:lnTo>
                <a:lnTo>
                  <a:pt x="1814912" y="1347590"/>
                </a:lnTo>
                <a:lnTo>
                  <a:pt x="1822761" y="1359666"/>
                </a:lnTo>
                <a:lnTo>
                  <a:pt x="1828800" y="1365703"/>
                </a:lnTo>
                <a:lnTo>
                  <a:pt x="1836647" y="1380194"/>
                </a:lnTo>
                <a:lnTo>
                  <a:pt x="1875289" y="1380194"/>
                </a:lnTo>
                <a:lnTo>
                  <a:pt x="1899439" y="1386231"/>
                </a:lnTo>
                <a:lnTo>
                  <a:pt x="1923590" y="1390457"/>
                </a:lnTo>
                <a:lnTo>
                  <a:pt x="1947739" y="1394683"/>
                </a:lnTo>
                <a:lnTo>
                  <a:pt x="1983965" y="1394683"/>
                </a:lnTo>
                <a:lnTo>
                  <a:pt x="1988191" y="1390457"/>
                </a:lnTo>
                <a:lnTo>
                  <a:pt x="1990004" y="1386231"/>
                </a:lnTo>
                <a:lnTo>
                  <a:pt x="1994229" y="1384420"/>
                </a:lnTo>
                <a:lnTo>
                  <a:pt x="1998455" y="1380194"/>
                </a:lnTo>
                <a:lnTo>
                  <a:pt x="1998455" y="1355440"/>
                </a:lnTo>
                <a:lnTo>
                  <a:pt x="2044944" y="1355440"/>
                </a:lnTo>
                <a:lnTo>
                  <a:pt x="2058830" y="1386231"/>
                </a:lnTo>
                <a:lnTo>
                  <a:pt x="2075132" y="1418834"/>
                </a:lnTo>
                <a:lnTo>
                  <a:pt x="2079358" y="1404345"/>
                </a:lnTo>
                <a:lnTo>
                  <a:pt x="2079358" y="1398306"/>
                </a:lnTo>
                <a:lnTo>
                  <a:pt x="2083586" y="1386231"/>
                </a:lnTo>
                <a:lnTo>
                  <a:pt x="2083586" y="1380194"/>
                </a:lnTo>
                <a:lnTo>
                  <a:pt x="2107735" y="1380194"/>
                </a:lnTo>
                <a:lnTo>
                  <a:pt x="2107735" y="1351816"/>
                </a:lnTo>
                <a:lnTo>
                  <a:pt x="2107735" y="1319213"/>
                </a:lnTo>
                <a:lnTo>
                  <a:pt x="2111963" y="1290838"/>
                </a:lnTo>
                <a:lnTo>
                  <a:pt x="2107735" y="1276347"/>
                </a:lnTo>
                <a:lnTo>
                  <a:pt x="2083586" y="1247969"/>
                </a:lnTo>
                <a:lnTo>
                  <a:pt x="2065472" y="1217178"/>
                </a:lnTo>
                <a:lnTo>
                  <a:pt x="2061246" y="1180348"/>
                </a:lnTo>
                <a:lnTo>
                  <a:pt x="2069095" y="1145330"/>
                </a:lnTo>
                <a:lnTo>
                  <a:pt x="2093246" y="1106690"/>
                </a:lnTo>
                <a:lnTo>
                  <a:pt x="2111358" y="1098237"/>
                </a:lnTo>
                <a:lnTo>
                  <a:pt x="2131885" y="1092198"/>
                </a:lnTo>
                <a:close/>
                <a:moveTo>
                  <a:pt x="1724940" y="989554"/>
                </a:moveTo>
                <a:lnTo>
                  <a:pt x="1767202" y="1018533"/>
                </a:lnTo>
                <a:lnTo>
                  <a:pt x="1793768" y="1052949"/>
                </a:lnTo>
                <a:lnTo>
                  <a:pt x="1807654" y="1095814"/>
                </a:lnTo>
                <a:lnTo>
                  <a:pt x="1817917" y="1151360"/>
                </a:lnTo>
                <a:lnTo>
                  <a:pt x="1828182" y="1206303"/>
                </a:lnTo>
                <a:lnTo>
                  <a:pt x="1860182" y="1210529"/>
                </a:lnTo>
                <a:lnTo>
                  <a:pt x="1880709" y="1214153"/>
                </a:lnTo>
                <a:lnTo>
                  <a:pt x="1898821" y="1228643"/>
                </a:lnTo>
                <a:lnTo>
                  <a:pt x="1909086" y="1247358"/>
                </a:lnTo>
                <a:lnTo>
                  <a:pt x="1913312" y="1277548"/>
                </a:lnTo>
                <a:lnTo>
                  <a:pt x="1907273" y="1277548"/>
                </a:lnTo>
                <a:lnTo>
                  <a:pt x="1903047" y="1275735"/>
                </a:lnTo>
                <a:lnTo>
                  <a:pt x="1898821" y="1271509"/>
                </a:lnTo>
                <a:lnTo>
                  <a:pt x="1894595" y="1267283"/>
                </a:lnTo>
                <a:lnTo>
                  <a:pt x="1888559" y="1263660"/>
                </a:lnTo>
                <a:lnTo>
                  <a:pt x="1888559" y="1277548"/>
                </a:lnTo>
                <a:lnTo>
                  <a:pt x="1894595" y="1286000"/>
                </a:lnTo>
                <a:lnTo>
                  <a:pt x="1898821" y="1290226"/>
                </a:lnTo>
                <a:lnTo>
                  <a:pt x="1903047" y="1290226"/>
                </a:lnTo>
                <a:lnTo>
                  <a:pt x="1903047" y="1296263"/>
                </a:lnTo>
                <a:lnTo>
                  <a:pt x="1903047" y="1300491"/>
                </a:lnTo>
                <a:lnTo>
                  <a:pt x="1907273" y="1310150"/>
                </a:lnTo>
                <a:lnTo>
                  <a:pt x="1888559" y="1314376"/>
                </a:lnTo>
                <a:lnTo>
                  <a:pt x="1870445" y="1318602"/>
                </a:lnTo>
                <a:lnTo>
                  <a:pt x="1850520" y="1318602"/>
                </a:lnTo>
                <a:lnTo>
                  <a:pt x="1813691" y="1304112"/>
                </a:lnTo>
                <a:lnTo>
                  <a:pt x="1779278" y="1300491"/>
                </a:lnTo>
                <a:lnTo>
                  <a:pt x="1738826" y="1306527"/>
                </a:lnTo>
                <a:lnTo>
                  <a:pt x="1700184" y="1318602"/>
                </a:lnTo>
                <a:lnTo>
                  <a:pt x="1661545" y="1324639"/>
                </a:lnTo>
                <a:lnTo>
                  <a:pt x="1619282" y="1324639"/>
                </a:lnTo>
                <a:lnTo>
                  <a:pt x="1570378" y="1310150"/>
                </a:lnTo>
                <a:lnTo>
                  <a:pt x="1544415" y="1304112"/>
                </a:lnTo>
                <a:lnTo>
                  <a:pt x="1523887" y="1300491"/>
                </a:lnTo>
                <a:lnTo>
                  <a:pt x="1505775" y="1296263"/>
                </a:lnTo>
                <a:lnTo>
                  <a:pt x="1489474" y="1286000"/>
                </a:lnTo>
                <a:lnTo>
                  <a:pt x="1477398" y="1263660"/>
                </a:lnTo>
                <a:lnTo>
                  <a:pt x="1485248" y="1263660"/>
                </a:lnTo>
                <a:lnTo>
                  <a:pt x="1503964" y="1247358"/>
                </a:lnTo>
                <a:lnTo>
                  <a:pt x="1529926" y="1238906"/>
                </a:lnTo>
                <a:lnTo>
                  <a:pt x="1562528" y="1234680"/>
                </a:lnTo>
                <a:lnTo>
                  <a:pt x="1595131" y="1232870"/>
                </a:lnTo>
                <a:lnTo>
                  <a:pt x="1595131" y="1224415"/>
                </a:lnTo>
                <a:lnTo>
                  <a:pt x="1580641" y="1214153"/>
                </a:lnTo>
                <a:lnTo>
                  <a:pt x="1570378" y="1206303"/>
                </a:lnTo>
                <a:lnTo>
                  <a:pt x="1556490" y="1204492"/>
                </a:lnTo>
                <a:lnTo>
                  <a:pt x="1529926" y="1200267"/>
                </a:lnTo>
                <a:lnTo>
                  <a:pt x="1517850" y="1200267"/>
                </a:lnTo>
                <a:lnTo>
                  <a:pt x="1491889" y="1200267"/>
                </a:lnTo>
                <a:lnTo>
                  <a:pt x="1461097" y="1200267"/>
                </a:lnTo>
                <a:lnTo>
                  <a:pt x="1456871" y="1177926"/>
                </a:lnTo>
                <a:lnTo>
                  <a:pt x="1447211" y="1157399"/>
                </a:lnTo>
                <a:lnTo>
                  <a:pt x="1438757" y="1138682"/>
                </a:lnTo>
                <a:lnTo>
                  <a:pt x="1432720" y="1118155"/>
                </a:lnTo>
                <a:lnTo>
                  <a:pt x="1432720" y="1081928"/>
                </a:lnTo>
                <a:lnTo>
                  <a:pt x="1447211" y="1061401"/>
                </a:lnTo>
                <a:lnTo>
                  <a:pt x="1461097" y="1036647"/>
                </a:lnTo>
                <a:lnTo>
                  <a:pt x="1477398" y="1014307"/>
                </a:lnTo>
                <a:lnTo>
                  <a:pt x="1499736" y="999818"/>
                </a:lnTo>
                <a:lnTo>
                  <a:pt x="1523887" y="1004044"/>
                </a:lnTo>
                <a:lnTo>
                  <a:pt x="1529926" y="1004044"/>
                </a:lnTo>
                <a:lnTo>
                  <a:pt x="1529926" y="1010081"/>
                </a:lnTo>
                <a:lnTo>
                  <a:pt x="1529926" y="1014307"/>
                </a:lnTo>
                <a:lnTo>
                  <a:pt x="1528113" y="1014307"/>
                </a:lnTo>
                <a:lnTo>
                  <a:pt x="1528113" y="1018533"/>
                </a:lnTo>
                <a:lnTo>
                  <a:pt x="1529926" y="1022156"/>
                </a:lnTo>
                <a:lnTo>
                  <a:pt x="1529926" y="1028798"/>
                </a:lnTo>
                <a:lnTo>
                  <a:pt x="1548038" y="1028798"/>
                </a:lnTo>
                <a:lnTo>
                  <a:pt x="1572791" y="1028798"/>
                </a:lnTo>
                <a:lnTo>
                  <a:pt x="1595131" y="1028798"/>
                </a:lnTo>
                <a:lnTo>
                  <a:pt x="1609017" y="1028798"/>
                </a:lnTo>
                <a:lnTo>
                  <a:pt x="1615056" y="1032421"/>
                </a:lnTo>
                <a:lnTo>
                  <a:pt x="1619282" y="1036647"/>
                </a:lnTo>
                <a:lnTo>
                  <a:pt x="1623508" y="1042684"/>
                </a:lnTo>
                <a:lnTo>
                  <a:pt x="1627131" y="1051138"/>
                </a:lnTo>
                <a:lnTo>
                  <a:pt x="1633168" y="1052949"/>
                </a:lnTo>
                <a:lnTo>
                  <a:pt x="1641620" y="1061401"/>
                </a:lnTo>
                <a:lnTo>
                  <a:pt x="1643433" y="1051138"/>
                </a:lnTo>
                <a:lnTo>
                  <a:pt x="1647659" y="1046910"/>
                </a:lnTo>
                <a:lnTo>
                  <a:pt x="1655508" y="1042684"/>
                </a:lnTo>
                <a:lnTo>
                  <a:pt x="1657921" y="1039063"/>
                </a:lnTo>
                <a:lnTo>
                  <a:pt x="1669997" y="1039063"/>
                </a:lnTo>
                <a:lnTo>
                  <a:pt x="1680262" y="1036647"/>
                </a:lnTo>
                <a:lnTo>
                  <a:pt x="1694147" y="1065024"/>
                </a:lnTo>
                <a:lnTo>
                  <a:pt x="1708638" y="1085551"/>
                </a:lnTo>
                <a:lnTo>
                  <a:pt x="1718298" y="1100042"/>
                </a:lnTo>
                <a:lnTo>
                  <a:pt x="1722524" y="1089778"/>
                </a:lnTo>
                <a:lnTo>
                  <a:pt x="1724940" y="1079513"/>
                </a:lnTo>
                <a:lnTo>
                  <a:pt x="1724940" y="1067439"/>
                </a:lnTo>
                <a:lnTo>
                  <a:pt x="1724940" y="1052949"/>
                </a:lnTo>
                <a:lnTo>
                  <a:pt x="1712260" y="1032421"/>
                </a:lnTo>
                <a:lnTo>
                  <a:pt x="1714675" y="1010081"/>
                </a:lnTo>
                <a:close/>
                <a:moveTo>
                  <a:pt x="1765392" y="956951"/>
                </a:moveTo>
                <a:lnTo>
                  <a:pt x="1781694" y="956951"/>
                </a:lnTo>
                <a:lnTo>
                  <a:pt x="1795580" y="961177"/>
                </a:lnTo>
                <a:lnTo>
                  <a:pt x="1810070" y="965403"/>
                </a:lnTo>
                <a:lnTo>
                  <a:pt x="1822146" y="971442"/>
                </a:lnTo>
                <a:lnTo>
                  <a:pt x="1823956" y="981705"/>
                </a:lnTo>
                <a:lnTo>
                  <a:pt x="1823956" y="989555"/>
                </a:lnTo>
                <a:lnTo>
                  <a:pt x="1828182" y="999820"/>
                </a:lnTo>
                <a:lnTo>
                  <a:pt x="1828182" y="1014309"/>
                </a:lnTo>
                <a:lnTo>
                  <a:pt x="1817920" y="1014309"/>
                </a:lnTo>
                <a:lnTo>
                  <a:pt x="1810070" y="1018536"/>
                </a:lnTo>
                <a:lnTo>
                  <a:pt x="1799806" y="1018536"/>
                </a:lnTo>
                <a:lnTo>
                  <a:pt x="1789543" y="1022159"/>
                </a:lnTo>
                <a:lnTo>
                  <a:pt x="1771429" y="1004046"/>
                </a:lnTo>
                <a:lnTo>
                  <a:pt x="1750902" y="989555"/>
                </a:lnTo>
                <a:close/>
                <a:moveTo>
                  <a:pt x="8645824" y="942458"/>
                </a:moveTo>
                <a:lnTo>
                  <a:pt x="8683861" y="942458"/>
                </a:lnTo>
                <a:lnTo>
                  <a:pt x="8716464" y="950911"/>
                </a:lnTo>
                <a:lnTo>
                  <a:pt x="8746651" y="956949"/>
                </a:lnTo>
                <a:lnTo>
                  <a:pt x="8755105" y="989552"/>
                </a:lnTo>
                <a:lnTo>
                  <a:pt x="8651861" y="989552"/>
                </a:lnTo>
                <a:lnTo>
                  <a:pt x="8647635" y="979287"/>
                </a:lnTo>
                <a:lnTo>
                  <a:pt x="8647635" y="969025"/>
                </a:lnTo>
                <a:lnTo>
                  <a:pt x="8645824" y="956949"/>
                </a:lnTo>
                <a:close/>
                <a:moveTo>
                  <a:pt x="6687231" y="929787"/>
                </a:moveTo>
                <a:lnTo>
                  <a:pt x="6709573" y="938240"/>
                </a:lnTo>
                <a:lnTo>
                  <a:pt x="6709573" y="952732"/>
                </a:lnTo>
                <a:lnTo>
                  <a:pt x="6701723" y="952732"/>
                </a:lnTo>
                <a:lnTo>
                  <a:pt x="6697496" y="956959"/>
                </a:lnTo>
                <a:lnTo>
                  <a:pt x="6695685" y="958770"/>
                </a:lnTo>
                <a:lnTo>
                  <a:pt x="6691459" y="958770"/>
                </a:lnTo>
                <a:lnTo>
                  <a:pt x="6687231" y="958770"/>
                </a:lnTo>
                <a:lnTo>
                  <a:pt x="6681193" y="958770"/>
                </a:lnTo>
                <a:lnTo>
                  <a:pt x="6681193" y="948506"/>
                </a:lnTo>
                <a:lnTo>
                  <a:pt x="6681193" y="942467"/>
                </a:lnTo>
                <a:lnTo>
                  <a:pt x="6683609" y="938240"/>
                </a:lnTo>
                <a:close/>
                <a:moveTo>
                  <a:pt x="2363725" y="913485"/>
                </a:moveTo>
                <a:lnTo>
                  <a:pt x="2363725" y="919522"/>
                </a:lnTo>
                <a:lnTo>
                  <a:pt x="2371574" y="919522"/>
                </a:lnTo>
                <a:lnTo>
                  <a:pt x="2367951" y="956955"/>
                </a:lnTo>
                <a:lnTo>
                  <a:pt x="2371574" y="987748"/>
                </a:lnTo>
                <a:lnTo>
                  <a:pt x="2386064" y="1016125"/>
                </a:lnTo>
                <a:lnTo>
                  <a:pt x="2392102" y="1020351"/>
                </a:lnTo>
                <a:lnTo>
                  <a:pt x="2399952" y="1020351"/>
                </a:lnTo>
                <a:lnTo>
                  <a:pt x="2405989" y="1024577"/>
                </a:lnTo>
                <a:lnTo>
                  <a:pt x="2418064" y="1024577"/>
                </a:lnTo>
                <a:lnTo>
                  <a:pt x="2418064" y="938239"/>
                </a:lnTo>
                <a:lnTo>
                  <a:pt x="2471194" y="938239"/>
                </a:lnTo>
                <a:lnTo>
                  <a:pt x="2480854" y="962994"/>
                </a:lnTo>
                <a:lnTo>
                  <a:pt x="2495345" y="987748"/>
                </a:lnTo>
                <a:lnTo>
                  <a:pt x="2509231" y="1010086"/>
                </a:lnTo>
                <a:lnTo>
                  <a:pt x="2533986" y="1016125"/>
                </a:lnTo>
                <a:lnTo>
                  <a:pt x="2533986" y="1026388"/>
                </a:lnTo>
                <a:lnTo>
                  <a:pt x="2537608" y="1049330"/>
                </a:lnTo>
                <a:lnTo>
                  <a:pt x="2541834" y="1074086"/>
                </a:lnTo>
                <a:lnTo>
                  <a:pt x="2541834" y="1088576"/>
                </a:lnTo>
                <a:lnTo>
                  <a:pt x="2547872" y="1084349"/>
                </a:lnTo>
                <a:lnTo>
                  <a:pt x="2552098" y="1084349"/>
                </a:lnTo>
                <a:lnTo>
                  <a:pt x="2555721" y="1081934"/>
                </a:lnTo>
                <a:lnTo>
                  <a:pt x="2558135" y="1078312"/>
                </a:lnTo>
                <a:lnTo>
                  <a:pt x="2562361" y="1069858"/>
                </a:lnTo>
                <a:lnTo>
                  <a:pt x="2565984" y="1059595"/>
                </a:lnTo>
                <a:lnTo>
                  <a:pt x="2570211" y="1049330"/>
                </a:lnTo>
                <a:lnTo>
                  <a:pt x="2572023" y="1040878"/>
                </a:lnTo>
                <a:lnTo>
                  <a:pt x="2580475" y="1034842"/>
                </a:lnTo>
                <a:lnTo>
                  <a:pt x="2586512" y="1030614"/>
                </a:lnTo>
                <a:lnTo>
                  <a:pt x="2598587" y="1026388"/>
                </a:lnTo>
                <a:lnTo>
                  <a:pt x="2604626" y="1020351"/>
                </a:lnTo>
                <a:lnTo>
                  <a:pt x="2612475" y="1016125"/>
                </a:lnTo>
                <a:lnTo>
                  <a:pt x="2604626" y="1016125"/>
                </a:lnTo>
                <a:lnTo>
                  <a:pt x="2604626" y="1010086"/>
                </a:lnTo>
                <a:lnTo>
                  <a:pt x="2586512" y="1016125"/>
                </a:lnTo>
                <a:lnTo>
                  <a:pt x="2576249" y="1024577"/>
                </a:lnTo>
                <a:lnTo>
                  <a:pt x="2562361" y="1034842"/>
                </a:lnTo>
                <a:lnTo>
                  <a:pt x="2541834" y="1040878"/>
                </a:lnTo>
                <a:lnTo>
                  <a:pt x="2537608" y="1010086"/>
                </a:lnTo>
                <a:lnTo>
                  <a:pt x="2533986" y="987748"/>
                </a:lnTo>
                <a:lnTo>
                  <a:pt x="2527948" y="969031"/>
                </a:lnTo>
                <a:lnTo>
                  <a:pt x="2519495" y="944277"/>
                </a:lnTo>
                <a:lnTo>
                  <a:pt x="2527948" y="942465"/>
                </a:lnTo>
                <a:lnTo>
                  <a:pt x="2529758" y="942465"/>
                </a:lnTo>
                <a:lnTo>
                  <a:pt x="2537608" y="938239"/>
                </a:lnTo>
                <a:lnTo>
                  <a:pt x="2547872" y="938239"/>
                </a:lnTo>
                <a:lnTo>
                  <a:pt x="2558135" y="944277"/>
                </a:lnTo>
                <a:lnTo>
                  <a:pt x="2565984" y="948503"/>
                </a:lnTo>
                <a:lnTo>
                  <a:pt x="2576249" y="952729"/>
                </a:lnTo>
                <a:lnTo>
                  <a:pt x="2586512" y="956955"/>
                </a:lnTo>
                <a:lnTo>
                  <a:pt x="2598587" y="958766"/>
                </a:lnTo>
                <a:lnTo>
                  <a:pt x="2612475" y="983522"/>
                </a:lnTo>
                <a:lnTo>
                  <a:pt x="2626964" y="1012502"/>
                </a:lnTo>
                <a:lnTo>
                  <a:pt x="2637229" y="1039068"/>
                </a:lnTo>
                <a:lnTo>
                  <a:pt x="2651115" y="1055369"/>
                </a:lnTo>
                <a:lnTo>
                  <a:pt x="2657153" y="1059595"/>
                </a:lnTo>
                <a:lnTo>
                  <a:pt x="2669226" y="1059595"/>
                </a:lnTo>
                <a:lnTo>
                  <a:pt x="2679491" y="1059595"/>
                </a:lnTo>
                <a:lnTo>
                  <a:pt x="2689756" y="1059595"/>
                </a:lnTo>
                <a:lnTo>
                  <a:pt x="2695793" y="1059595"/>
                </a:lnTo>
                <a:lnTo>
                  <a:pt x="2703642" y="1063821"/>
                </a:lnTo>
                <a:lnTo>
                  <a:pt x="2738056" y="1088576"/>
                </a:lnTo>
                <a:lnTo>
                  <a:pt x="2766432" y="1121180"/>
                </a:lnTo>
                <a:lnTo>
                  <a:pt x="2799035" y="1150161"/>
                </a:lnTo>
                <a:lnTo>
                  <a:pt x="2799035" y="1174914"/>
                </a:lnTo>
                <a:lnTo>
                  <a:pt x="2827412" y="1185179"/>
                </a:lnTo>
                <a:lnTo>
                  <a:pt x="2851563" y="1199667"/>
                </a:lnTo>
                <a:lnTo>
                  <a:pt x="2866054" y="1222009"/>
                </a:lnTo>
                <a:lnTo>
                  <a:pt x="2884166" y="1246762"/>
                </a:lnTo>
                <a:lnTo>
                  <a:pt x="2898053" y="1271517"/>
                </a:lnTo>
                <a:lnTo>
                  <a:pt x="2916769" y="1293856"/>
                </a:lnTo>
                <a:lnTo>
                  <a:pt x="2904091" y="1308347"/>
                </a:lnTo>
                <a:lnTo>
                  <a:pt x="2898053" y="1314986"/>
                </a:lnTo>
                <a:lnTo>
                  <a:pt x="2894430" y="1325251"/>
                </a:lnTo>
                <a:lnTo>
                  <a:pt x="2890205" y="1333100"/>
                </a:lnTo>
                <a:lnTo>
                  <a:pt x="2904091" y="1357854"/>
                </a:lnTo>
                <a:lnTo>
                  <a:pt x="2926430" y="1376571"/>
                </a:lnTo>
                <a:lnTo>
                  <a:pt x="2954806" y="1386834"/>
                </a:lnTo>
                <a:lnTo>
                  <a:pt x="2954806" y="1397099"/>
                </a:lnTo>
                <a:lnTo>
                  <a:pt x="2954806" y="1401326"/>
                </a:lnTo>
                <a:lnTo>
                  <a:pt x="2959032" y="1404949"/>
                </a:lnTo>
                <a:lnTo>
                  <a:pt x="2959032" y="1407365"/>
                </a:lnTo>
                <a:lnTo>
                  <a:pt x="2960845" y="1411591"/>
                </a:lnTo>
                <a:lnTo>
                  <a:pt x="2969297" y="1415817"/>
                </a:lnTo>
                <a:lnTo>
                  <a:pt x="2975334" y="1421853"/>
                </a:lnTo>
                <a:lnTo>
                  <a:pt x="2987410" y="1426080"/>
                </a:lnTo>
                <a:lnTo>
                  <a:pt x="2993448" y="1429703"/>
                </a:lnTo>
                <a:lnTo>
                  <a:pt x="3001297" y="1436344"/>
                </a:lnTo>
                <a:lnTo>
                  <a:pt x="3003711" y="1439967"/>
                </a:lnTo>
                <a:lnTo>
                  <a:pt x="3007939" y="1448419"/>
                </a:lnTo>
                <a:lnTo>
                  <a:pt x="3003711" y="1450231"/>
                </a:lnTo>
                <a:lnTo>
                  <a:pt x="3003711" y="1454456"/>
                </a:lnTo>
                <a:lnTo>
                  <a:pt x="3003711" y="1458685"/>
                </a:lnTo>
                <a:lnTo>
                  <a:pt x="3007939" y="1462911"/>
                </a:lnTo>
                <a:lnTo>
                  <a:pt x="3015786" y="1464722"/>
                </a:lnTo>
                <a:lnTo>
                  <a:pt x="3026051" y="1468948"/>
                </a:lnTo>
                <a:lnTo>
                  <a:pt x="3032088" y="1473174"/>
                </a:lnTo>
                <a:lnTo>
                  <a:pt x="3044163" y="1473174"/>
                </a:lnTo>
                <a:lnTo>
                  <a:pt x="3054428" y="1473174"/>
                </a:lnTo>
                <a:lnTo>
                  <a:pt x="3039938" y="1569776"/>
                </a:lnTo>
                <a:lnTo>
                  <a:pt x="3029675" y="1574002"/>
                </a:lnTo>
                <a:lnTo>
                  <a:pt x="3017599" y="1574002"/>
                </a:lnTo>
                <a:lnTo>
                  <a:pt x="3007939" y="1575813"/>
                </a:lnTo>
                <a:lnTo>
                  <a:pt x="2993448" y="1575813"/>
                </a:lnTo>
                <a:lnTo>
                  <a:pt x="2979562" y="1559511"/>
                </a:lnTo>
                <a:lnTo>
                  <a:pt x="2960845" y="1540795"/>
                </a:lnTo>
                <a:lnTo>
                  <a:pt x="2946957" y="1522683"/>
                </a:lnTo>
                <a:lnTo>
                  <a:pt x="2936694" y="1497930"/>
                </a:lnTo>
                <a:lnTo>
                  <a:pt x="2922808" y="1497930"/>
                </a:lnTo>
                <a:lnTo>
                  <a:pt x="2912543" y="1502156"/>
                </a:lnTo>
                <a:lnTo>
                  <a:pt x="2902281" y="1502156"/>
                </a:lnTo>
                <a:lnTo>
                  <a:pt x="2890205" y="1505777"/>
                </a:lnTo>
                <a:lnTo>
                  <a:pt x="2908317" y="1561322"/>
                </a:lnTo>
                <a:lnTo>
                  <a:pt x="2922808" y="1623508"/>
                </a:lnTo>
                <a:lnTo>
                  <a:pt x="2946957" y="1623508"/>
                </a:lnTo>
                <a:lnTo>
                  <a:pt x="2960845" y="1651884"/>
                </a:lnTo>
                <a:lnTo>
                  <a:pt x="2972920" y="1680865"/>
                </a:lnTo>
                <a:lnTo>
                  <a:pt x="2975334" y="1720109"/>
                </a:lnTo>
                <a:lnTo>
                  <a:pt x="2972920" y="1724335"/>
                </a:lnTo>
                <a:lnTo>
                  <a:pt x="2969297" y="1727956"/>
                </a:lnTo>
                <a:lnTo>
                  <a:pt x="2969297" y="1732182"/>
                </a:lnTo>
                <a:lnTo>
                  <a:pt x="2965071" y="1734598"/>
                </a:lnTo>
                <a:lnTo>
                  <a:pt x="2960845" y="1738823"/>
                </a:lnTo>
                <a:lnTo>
                  <a:pt x="2954806" y="1742447"/>
                </a:lnTo>
                <a:lnTo>
                  <a:pt x="2940920" y="1734598"/>
                </a:lnTo>
                <a:lnTo>
                  <a:pt x="2922808" y="1724335"/>
                </a:lnTo>
                <a:lnTo>
                  <a:pt x="2904091" y="1714070"/>
                </a:lnTo>
                <a:lnTo>
                  <a:pt x="2890205" y="1705618"/>
                </a:lnTo>
                <a:lnTo>
                  <a:pt x="2884166" y="1703808"/>
                </a:lnTo>
                <a:lnTo>
                  <a:pt x="2878129" y="1703808"/>
                </a:lnTo>
                <a:lnTo>
                  <a:pt x="2898053" y="1732182"/>
                </a:lnTo>
                <a:lnTo>
                  <a:pt x="2916769" y="1756938"/>
                </a:lnTo>
                <a:lnTo>
                  <a:pt x="2930655" y="1787731"/>
                </a:lnTo>
                <a:lnTo>
                  <a:pt x="2922808" y="1787731"/>
                </a:lnTo>
                <a:lnTo>
                  <a:pt x="2898053" y="1777466"/>
                </a:lnTo>
                <a:lnTo>
                  <a:pt x="2866054" y="1771427"/>
                </a:lnTo>
                <a:lnTo>
                  <a:pt x="2831639" y="1762975"/>
                </a:lnTo>
                <a:lnTo>
                  <a:pt x="2806885" y="1749088"/>
                </a:lnTo>
                <a:lnTo>
                  <a:pt x="2785149" y="1727956"/>
                </a:lnTo>
                <a:lnTo>
                  <a:pt x="2770659" y="1695354"/>
                </a:lnTo>
                <a:lnTo>
                  <a:pt x="2756772" y="1666375"/>
                </a:lnTo>
                <a:lnTo>
                  <a:pt x="2736245" y="1637999"/>
                </a:lnTo>
                <a:lnTo>
                  <a:pt x="2713905" y="1616867"/>
                </a:lnTo>
                <a:lnTo>
                  <a:pt x="2683717" y="1633773"/>
                </a:lnTo>
                <a:lnTo>
                  <a:pt x="2646888" y="1645848"/>
                </a:lnTo>
                <a:lnTo>
                  <a:pt x="2604626" y="1648263"/>
                </a:lnTo>
                <a:lnTo>
                  <a:pt x="2600399" y="1637999"/>
                </a:lnTo>
                <a:lnTo>
                  <a:pt x="2598587" y="1627734"/>
                </a:lnTo>
                <a:lnTo>
                  <a:pt x="2598587" y="1616867"/>
                </a:lnTo>
                <a:lnTo>
                  <a:pt x="2598587" y="1602981"/>
                </a:lnTo>
                <a:lnTo>
                  <a:pt x="2628776" y="1590303"/>
                </a:lnTo>
                <a:lnTo>
                  <a:pt x="2669226" y="1580038"/>
                </a:lnTo>
                <a:lnTo>
                  <a:pt x="2703642" y="1569776"/>
                </a:lnTo>
                <a:lnTo>
                  <a:pt x="2713905" y="1549247"/>
                </a:lnTo>
                <a:lnTo>
                  <a:pt x="2724169" y="1520268"/>
                </a:lnTo>
                <a:lnTo>
                  <a:pt x="2736245" y="1487665"/>
                </a:lnTo>
                <a:lnTo>
                  <a:pt x="2742282" y="1454456"/>
                </a:lnTo>
                <a:lnTo>
                  <a:pt x="2746508" y="1429703"/>
                </a:lnTo>
                <a:lnTo>
                  <a:pt x="2742282" y="1411591"/>
                </a:lnTo>
                <a:lnTo>
                  <a:pt x="2728395" y="1386834"/>
                </a:lnTo>
                <a:lnTo>
                  <a:pt x="2709679" y="1372345"/>
                </a:lnTo>
                <a:lnTo>
                  <a:pt x="2689756" y="1357854"/>
                </a:lnTo>
                <a:lnTo>
                  <a:pt x="2675265" y="1339137"/>
                </a:lnTo>
                <a:lnTo>
                  <a:pt x="2657153" y="1252801"/>
                </a:lnTo>
                <a:lnTo>
                  <a:pt x="2628776" y="1246762"/>
                </a:lnTo>
                <a:lnTo>
                  <a:pt x="2608852" y="1232271"/>
                </a:lnTo>
                <a:lnTo>
                  <a:pt x="2590738" y="1217783"/>
                </a:lnTo>
                <a:lnTo>
                  <a:pt x="2572023" y="1214160"/>
                </a:lnTo>
                <a:lnTo>
                  <a:pt x="2555721" y="1222009"/>
                </a:lnTo>
                <a:lnTo>
                  <a:pt x="2543646" y="1232271"/>
                </a:lnTo>
                <a:lnTo>
                  <a:pt x="2533986" y="1242535"/>
                </a:lnTo>
                <a:lnTo>
                  <a:pt x="2519495" y="1252801"/>
                </a:lnTo>
                <a:lnTo>
                  <a:pt x="2495345" y="1261253"/>
                </a:lnTo>
                <a:lnTo>
                  <a:pt x="2471194" y="1246762"/>
                </a:lnTo>
                <a:lnTo>
                  <a:pt x="2438591" y="1236499"/>
                </a:lnTo>
                <a:lnTo>
                  <a:pt x="2404178" y="1228045"/>
                </a:lnTo>
                <a:lnTo>
                  <a:pt x="2371574" y="1217783"/>
                </a:lnTo>
                <a:lnTo>
                  <a:pt x="2343197" y="1207517"/>
                </a:lnTo>
                <a:lnTo>
                  <a:pt x="2320858" y="1189405"/>
                </a:lnTo>
                <a:lnTo>
                  <a:pt x="2306971" y="1160424"/>
                </a:lnTo>
                <a:lnTo>
                  <a:pt x="2311198" y="1156198"/>
                </a:lnTo>
                <a:lnTo>
                  <a:pt x="2311198" y="1154387"/>
                </a:lnTo>
                <a:lnTo>
                  <a:pt x="2314821" y="1154387"/>
                </a:lnTo>
                <a:lnTo>
                  <a:pt x="2314821" y="1150161"/>
                </a:lnTo>
                <a:lnTo>
                  <a:pt x="2314821" y="1141709"/>
                </a:lnTo>
                <a:lnTo>
                  <a:pt x="2300935" y="1139896"/>
                </a:lnTo>
                <a:lnTo>
                  <a:pt x="2286444" y="1135671"/>
                </a:lnTo>
                <a:lnTo>
                  <a:pt x="2276784" y="1127218"/>
                </a:lnTo>
                <a:lnTo>
                  <a:pt x="2268330" y="1116953"/>
                </a:lnTo>
                <a:lnTo>
                  <a:pt x="2262293" y="1103066"/>
                </a:lnTo>
                <a:lnTo>
                  <a:pt x="2280405" y="1068048"/>
                </a:lnTo>
                <a:lnTo>
                  <a:pt x="2294896" y="1020351"/>
                </a:lnTo>
                <a:lnTo>
                  <a:pt x="2300935" y="969031"/>
                </a:lnTo>
                <a:lnTo>
                  <a:pt x="2306971" y="919522"/>
                </a:lnTo>
                <a:close/>
                <a:moveTo>
                  <a:pt x="2035279" y="905030"/>
                </a:moveTo>
                <a:lnTo>
                  <a:pt x="2067883" y="905030"/>
                </a:lnTo>
                <a:lnTo>
                  <a:pt x="2085997" y="977482"/>
                </a:lnTo>
                <a:lnTo>
                  <a:pt x="2100488" y="1055368"/>
                </a:lnTo>
                <a:lnTo>
                  <a:pt x="2092034" y="1055368"/>
                </a:lnTo>
                <a:lnTo>
                  <a:pt x="2082373" y="1069860"/>
                </a:lnTo>
                <a:lnTo>
                  <a:pt x="2060035" y="1063821"/>
                </a:lnTo>
                <a:lnTo>
                  <a:pt x="2053997" y="1069860"/>
                </a:lnTo>
                <a:lnTo>
                  <a:pt x="2053997" y="1078312"/>
                </a:lnTo>
                <a:lnTo>
                  <a:pt x="2053997" y="1084349"/>
                </a:lnTo>
                <a:lnTo>
                  <a:pt x="2053997" y="1088577"/>
                </a:lnTo>
                <a:lnTo>
                  <a:pt x="2049770" y="1092803"/>
                </a:lnTo>
                <a:lnTo>
                  <a:pt x="2045544" y="1098840"/>
                </a:lnTo>
                <a:lnTo>
                  <a:pt x="2035279" y="1103066"/>
                </a:lnTo>
                <a:lnTo>
                  <a:pt x="2025619" y="1096424"/>
                </a:lnTo>
                <a:lnTo>
                  <a:pt x="2011130" y="1084349"/>
                </a:lnTo>
                <a:lnTo>
                  <a:pt x="1997242" y="1078312"/>
                </a:lnTo>
                <a:lnTo>
                  <a:pt x="1997242" y="1055368"/>
                </a:lnTo>
                <a:lnTo>
                  <a:pt x="1950753" y="1049331"/>
                </a:lnTo>
                <a:lnTo>
                  <a:pt x="1958602" y="983520"/>
                </a:lnTo>
                <a:lnTo>
                  <a:pt x="1972489" y="977482"/>
                </a:lnTo>
                <a:lnTo>
                  <a:pt x="1986979" y="967219"/>
                </a:lnTo>
                <a:lnTo>
                  <a:pt x="1997242" y="952728"/>
                </a:lnTo>
                <a:lnTo>
                  <a:pt x="1986979" y="948501"/>
                </a:lnTo>
                <a:lnTo>
                  <a:pt x="1978527" y="944276"/>
                </a:lnTo>
                <a:lnTo>
                  <a:pt x="1972489" y="942465"/>
                </a:lnTo>
                <a:lnTo>
                  <a:pt x="1964639" y="934011"/>
                </a:lnTo>
                <a:lnTo>
                  <a:pt x="1960413" y="927974"/>
                </a:lnTo>
                <a:lnTo>
                  <a:pt x="1958602" y="913483"/>
                </a:lnTo>
                <a:lnTo>
                  <a:pt x="1997242" y="909257"/>
                </a:lnTo>
                <a:close/>
                <a:moveTo>
                  <a:pt x="8639787" y="872429"/>
                </a:moveTo>
                <a:lnTo>
                  <a:pt x="8663938" y="884505"/>
                </a:lnTo>
                <a:lnTo>
                  <a:pt x="8663938" y="898997"/>
                </a:lnTo>
                <a:lnTo>
                  <a:pt x="8631938" y="898997"/>
                </a:lnTo>
                <a:close/>
                <a:moveTo>
                  <a:pt x="2112559" y="872427"/>
                </a:moveTo>
                <a:lnTo>
                  <a:pt x="2138522" y="876653"/>
                </a:lnTo>
                <a:lnTo>
                  <a:pt x="2166899" y="880879"/>
                </a:lnTo>
                <a:lnTo>
                  <a:pt x="2191653" y="884503"/>
                </a:lnTo>
                <a:lnTo>
                  <a:pt x="2209765" y="891144"/>
                </a:lnTo>
                <a:lnTo>
                  <a:pt x="2211577" y="898993"/>
                </a:lnTo>
                <a:lnTo>
                  <a:pt x="2211577" y="909256"/>
                </a:lnTo>
                <a:lnTo>
                  <a:pt x="2215803" y="923747"/>
                </a:lnTo>
                <a:lnTo>
                  <a:pt x="2215803" y="938238"/>
                </a:lnTo>
                <a:lnTo>
                  <a:pt x="2211577" y="944274"/>
                </a:lnTo>
                <a:lnTo>
                  <a:pt x="2209765" y="952727"/>
                </a:lnTo>
                <a:lnTo>
                  <a:pt x="2205538" y="962991"/>
                </a:lnTo>
                <a:lnTo>
                  <a:pt x="2197689" y="969028"/>
                </a:lnTo>
                <a:lnTo>
                  <a:pt x="2191653" y="973254"/>
                </a:lnTo>
                <a:lnTo>
                  <a:pt x="2183200" y="977482"/>
                </a:lnTo>
                <a:lnTo>
                  <a:pt x="2181388" y="981708"/>
                </a:lnTo>
                <a:lnTo>
                  <a:pt x="2173541" y="983519"/>
                </a:lnTo>
                <a:lnTo>
                  <a:pt x="2169312" y="991971"/>
                </a:lnTo>
                <a:lnTo>
                  <a:pt x="2173541" y="1010085"/>
                </a:lnTo>
                <a:lnTo>
                  <a:pt x="2169312" y="1030613"/>
                </a:lnTo>
                <a:lnTo>
                  <a:pt x="2166899" y="1045103"/>
                </a:lnTo>
                <a:lnTo>
                  <a:pt x="2159050" y="1055366"/>
                </a:lnTo>
                <a:lnTo>
                  <a:pt x="2153011" y="1059592"/>
                </a:lnTo>
                <a:lnTo>
                  <a:pt x="2145164" y="1063818"/>
                </a:lnTo>
                <a:lnTo>
                  <a:pt x="2134899" y="1063818"/>
                </a:lnTo>
                <a:lnTo>
                  <a:pt x="2120408" y="1063818"/>
                </a:lnTo>
                <a:lnTo>
                  <a:pt x="2112559" y="1040875"/>
                </a:lnTo>
                <a:lnTo>
                  <a:pt x="2120408" y="1020348"/>
                </a:lnTo>
                <a:lnTo>
                  <a:pt x="2120408" y="995594"/>
                </a:lnTo>
                <a:lnTo>
                  <a:pt x="2112559" y="967218"/>
                </a:lnTo>
                <a:lnTo>
                  <a:pt x="2110748" y="934010"/>
                </a:lnTo>
                <a:lnTo>
                  <a:pt x="2106523" y="905030"/>
                </a:lnTo>
                <a:close/>
                <a:moveTo>
                  <a:pt x="1347000" y="870619"/>
                </a:moveTo>
                <a:lnTo>
                  <a:pt x="1375377" y="872430"/>
                </a:lnTo>
                <a:lnTo>
                  <a:pt x="1375377" y="898996"/>
                </a:lnTo>
                <a:lnTo>
                  <a:pt x="1409791" y="898996"/>
                </a:lnTo>
                <a:lnTo>
                  <a:pt x="1438168" y="898996"/>
                </a:lnTo>
                <a:lnTo>
                  <a:pt x="1470771" y="898996"/>
                </a:lnTo>
                <a:lnTo>
                  <a:pt x="1476807" y="913486"/>
                </a:lnTo>
                <a:lnTo>
                  <a:pt x="1484657" y="929788"/>
                </a:lnTo>
                <a:lnTo>
                  <a:pt x="1490696" y="948505"/>
                </a:lnTo>
                <a:lnTo>
                  <a:pt x="1499148" y="962994"/>
                </a:lnTo>
                <a:lnTo>
                  <a:pt x="1499148" y="969033"/>
                </a:lnTo>
                <a:lnTo>
                  <a:pt x="1476807" y="995597"/>
                </a:lnTo>
                <a:lnTo>
                  <a:pt x="1448430" y="1005862"/>
                </a:lnTo>
                <a:lnTo>
                  <a:pt x="1420056" y="1016124"/>
                </a:lnTo>
                <a:lnTo>
                  <a:pt x="1403754" y="1049332"/>
                </a:lnTo>
                <a:lnTo>
                  <a:pt x="1389263" y="1078312"/>
                </a:lnTo>
                <a:lnTo>
                  <a:pt x="1385640" y="1110916"/>
                </a:lnTo>
                <a:lnTo>
                  <a:pt x="1391679" y="1141708"/>
                </a:lnTo>
                <a:lnTo>
                  <a:pt x="1360886" y="1145934"/>
                </a:lnTo>
                <a:lnTo>
                  <a:pt x="1332510" y="1156199"/>
                </a:lnTo>
                <a:lnTo>
                  <a:pt x="1296283" y="1166462"/>
                </a:lnTo>
                <a:lnTo>
                  <a:pt x="1294473" y="1160425"/>
                </a:lnTo>
                <a:lnTo>
                  <a:pt x="1290247" y="1154389"/>
                </a:lnTo>
                <a:lnTo>
                  <a:pt x="1286020" y="1150161"/>
                </a:lnTo>
                <a:lnTo>
                  <a:pt x="1286020" y="1141708"/>
                </a:lnTo>
                <a:lnTo>
                  <a:pt x="1282397" y="1135671"/>
                </a:lnTo>
                <a:lnTo>
                  <a:pt x="1286020" y="1131445"/>
                </a:lnTo>
                <a:lnTo>
                  <a:pt x="1286020" y="1127217"/>
                </a:lnTo>
                <a:lnTo>
                  <a:pt x="1286020" y="1125407"/>
                </a:lnTo>
                <a:lnTo>
                  <a:pt x="1290247" y="1116955"/>
                </a:lnTo>
                <a:lnTo>
                  <a:pt x="1290247" y="1110916"/>
                </a:lnTo>
                <a:lnTo>
                  <a:pt x="1266096" y="1110916"/>
                </a:lnTo>
                <a:lnTo>
                  <a:pt x="1266096" y="1098841"/>
                </a:lnTo>
                <a:lnTo>
                  <a:pt x="1266096" y="1096426"/>
                </a:lnTo>
                <a:lnTo>
                  <a:pt x="1261870" y="1092803"/>
                </a:lnTo>
                <a:lnTo>
                  <a:pt x="1261870" y="1088577"/>
                </a:lnTo>
                <a:lnTo>
                  <a:pt x="1257643" y="1084351"/>
                </a:lnTo>
                <a:lnTo>
                  <a:pt x="1251605" y="1078312"/>
                </a:lnTo>
                <a:lnTo>
                  <a:pt x="1247982" y="1078312"/>
                </a:lnTo>
                <a:lnTo>
                  <a:pt x="1243756" y="1078312"/>
                </a:lnTo>
                <a:lnTo>
                  <a:pt x="1239529" y="1078312"/>
                </a:lnTo>
                <a:lnTo>
                  <a:pt x="1237719" y="1078312"/>
                </a:lnTo>
                <a:lnTo>
                  <a:pt x="1225643" y="1078312"/>
                </a:lnTo>
                <a:lnTo>
                  <a:pt x="1225643" y="1055368"/>
                </a:lnTo>
                <a:lnTo>
                  <a:pt x="1251605" y="1026389"/>
                </a:lnTo>
                <a:lnTo>
                  <a:pt x="1267906" y="987749"/>
                </a:lnTo>
                <a:lnTo>
                  <a:pt x="1282397" y="944277"/>
                </a:lnTo>
                <a:lnTo>
                  <a:pt x="1272132" y="938240"/>
                </a:lnTo>
                <a:lnTo>
                  <a:pt x="1267906" y="927976"/>
                </a:lnTo>
                <a:lnTo>
                  <a:pt x="1266096" y="919524"/>
                </a:lnTo>
                <a:lnTo>
                  <a:pt x="1261870" y="905032"/>
                </a:lnTo>
                <a:lnTo>
                  <a:pt x="1257643" y="891147"/>
                </a:lnTo>
                <a:lnTo>
                  <a:pt x="1286020" y="884505"/>
                </a:lnTo>
                <a:lnTo>
                  <a:pt x="1308359" y="880884"/>
                </a:lnTo>
                <a:lnTo>
                  <a:pt x="1324660" y="872430"/>
                </a:lnTo>
                <a:close/>
                <a:moveTo>
                  <a:pt x="4376665" y="786090"/>
                </a:moveTo>
                <a:lnTo>
                  <a:pt x="4406853" y="786090"/>
                </a:lnTo>
                <a:lnTo>
                  <a:pt x="4406853" y="793940"/>
                </a:lnTo>
                <a:lnTo>
                  <a:pt x="4400815" y="793940"/>
                </a:lnTo>
                <a:lnTo>
                  <a:pt x="4392967" y="798167"/>
                </a:lnTo>
                <a:lnTo>
                  <a:pt x="4391155" y="798167"/>
                </a:lnTo>
                <a:lnTo>
                  <a:pt x="4386928" y="798167"/>
                </a:lnTo>
                <a:lnTo>
                  <a:pt x="4382702" y="793940"/>
                </a:lnTo>
                <a:close/>
                <a:moveTo>
                  <a:pt x="2145166" y="786089"/>
                </a:moveTo>
                <a:lnTo>
                  <a:pt x="2153013" y="833183"/>
                </a:lnTo>
                <a:lnTo>
                  <a:pt x="2140940" y="841635"/>
                </a:lnTo>
                <a:lnTo>
                  <a:pt x="2134901" y="843445"/>
                </a:lnTo>
                <a:lnTo>
                  <a:pt x="2126449" y="847672"/>
                </a:lnTo>
                <a:lnTo>
                  <a:pt x="2116788" y="856126"/>
                </a:lnTo>
                <a:lnTo>
                  <a:pt x="2106523" y="857936"/>
                </a:lnTo>
                <a:lnTo>
                  <a:pt x="2102297" y="856126"/>
                </a:lnTo>
                <a:lnTo>
                  <a:pt x="2100486" y="856126"/>
                </a:lnTo>
                <a:lnTo>
                  <a:pt x="2096260" y="851900"/>
                </a:lnTo>
                <a:lnTo>
                  <a:pt x="2092032" y="851900"/>
                </a:lnTo>
                <a:lnTo>
                  <a:pt x="2082372" y="851900"/>
                </a:lnTo>
                <a:lnTo>
                  <a:pt x="2082372" y="843445"/>
                </a:lnTo>
                <a:lnTo>
                  <a:pt x="2082372" y="841635"/>
                </a:lnTo>
                <a:lnTo>
                  <a:pt x="2078146" y="841635"/>
                </a:lnTo>
                <a:lnTo>
                  <a:pt x="2078146" y="837409"/>
                </a:lnTo>
                <a:lnTo>
                  <a:pt x="2073920" y="833183"/>
                </a:lnTo>
                <a:lnTo>
                  <a:pt x="2073920" y="818692"/>
                </a:lnTo>
                <a:lnTo>
                  <a:pt x="2092032" y="808428"/>
                </a:lnTo>
                <a:lnTo>
                  <a:pt x="2106523" y="798165"/>
                </a:lnTo>
                <a:lnTo>
                  <a:pt x="2120410" y="790316"/>
                </a:lnTo>
                <a:close/>
                <a:moveTo>
                  <a:pt x="1446015" y="780055"/>
                </a:moveTo>
                <a:lnTo>
                  <a:pt x="1452052" y="780055"/>
                </a:lnTo>
                <a:lnTo>
                  <a:pt x="1460507" y="783679"/>
                </a:lnTo>
                <a:lnTo>
                  <a:pt x="1462318" y="783679"/>
                </a:lnTo>
                <a:lnTo>
                  <a:pt x="1466544" y="786092"/>
                </a:lnTo>
                <a:lnTo>
                  <a:pt x="1470771" y="793943"/>
                </a:lnTo>
                <a:lnTo>
                  <a:pt x="1446015" y="793943"/>
                </a:lnTo>
                <a:close/>
                <a:moveTo>
                  <a:pt x="8807630" y="755301"/>
                </a:moveTo>
                <a:lnTo>
                  <a:pt x="8840233" y="759527"/>
                </a:lnTo>
                <a:lnTo>
                  <a:pt x="8872836" y="765565"/>
                </a:lnTo>
                <a:lnTo>
                  <a:pt x="8901215" y="775828"/>
                </a:lnTo>
                <a:lnTo>
                  <a:pt x="8921138" y="793942"/>
                </a:lnTo>
                <a:lnTo>
                  <a:pt x="8935629" y="818696"/>
                </a:lnTo>
                <a:lnTo>
                  <a:pt x="8943479" y="851901"/>
                </a:lnTo>
                <a:lnTo>
                  <a:pt x="8896987" y="843449"/>
                </a:lnTo>
                <a:lnTo>
                  <a:pt x="8854121" y="828958"/>
                </a:lnTo>
                <a:lnTo>
                  <a:pt x="8822121" y="808431"/>
                </a:lnTo>
                <a:lnTo>
                  <a:pt x="8801593" y="780054"/>
                </a:lnTo>
                <a:lnTo>
                  <a:pt x="8805819" y="775828"/>
                </a:lnTo>
                <a:lnTo>
                  <a:pt x="8805819" y="771602"/>
                </a:lnTo>
                <a:lnTo>
                  <a:pt x="8807630" y="769791"/>
                </a:lnTo>
                <a:lnTo>
                  <a:pt x="8807630" y="761337"/>
                </a:lnTo>
                <a:close/>
                <a:moveTo>
                  <a:pt x="2003282" y="732356"/>
                </a:moveTo>
                <a:lnTo>
                  <a:pt x="2015357" y="732356"/>
                </a:lnTo>
                <a:lnTo>
                  <a:pt x="2017168" y="732356"/>
                </a:lnTo>
                <a:lnTo>
                  <a:pt x="2021394" y="736582"/>
                </a:lnTo>
                <a:lnTo>
                  <a:pt x="2025620" y="736582"/>
                </a:lnTo>
                <a:lnTo>
                  <a:pt x="2029243" y="740809"/>
                </a:lnTo>
                <a:lnTo>
                  <a:pt x="2031659" y="746847"/>
                </a:lnTo>
                <a:lnTo>
                  <a:pt x="2035280" y="751073"/>
                </a:lnTo>
                <a:lnTo>
                  <a:pt x="2035280" y="761336"/>
                </a:lnTo>
                <a:lnTo>
                  <a:pt x="2035280" y="771601"/>
                </a:lnTo>
                <a:lnTo>
                  <a:pt x="2029243" y="793939"/>
                </a:lnTo>
                <a:lnTo>
                  <a:pt x="2025620" y="827147"/>
                </a:lnTo>
                <a:lnTo>
                  <a:pt x="2021394" y="851900"/>
                </a:lnTo>
                <a:lnTo>
                  <a:pt x="2011129" y="856126"/>
                </a:lnTo>
                <a:lnTo>
                  <a:pt x="2003282" y="857939"/>
                </a:lnTo>
                <a:lnTo>
                  <a:pt x="1997243" y="866391"/>
                </a:lnTo>
                <a:lnTo>
                  <a:pt x="1988791" y="866391"/>
                </a:lnTo>
                <a:lnTo>
                  <a:pt x="1988791" y="862165"/>
                </a:lnTo>
                <a:lnTo>
                  <a:pt x="1986980" y="862165"/>
                </a:lnTo>
                <a:lnTo>
                  <a:pt x="1982752" y="857939"/>
                </a:lnTo>
                <a:lnTo>
                  <a:pt x="1974905" y="851900"/>
                </a:lnTo>
                <a:lnTo>
                  <a:pt x="1972489" y="843448"/>
                </a:lnTo>
                <a:lnTo>
                  <a:pt x="1972489" y="833183"/>
                </a:lnTo>
                <a:lnTo>
                  <a:pt x="1972489" y="827147"/>
                </a:lnTo>
                <a:lnTo>
                  <a:pt x="1964640" y="818694"/>
                </a:lnTo>
                <a:lnTo>
                  <a:pt x="1950754" y="808430"/>
                </a:lnTo>
                <a:lnTo>
                  <a:pt x="1932037" y="804204"/>
                </a:lnTo>
                <a:lnTo>
                  <a:pt x="1916338" y="808430"/>
                </a:lnTo>
                <a:lnTo>
                  <a:pt x="1897623" y="804204"/>
                </a:lnTo>
                <a:lnTo>
                  <a:pt x="1879509" y="793939"/>
                </a:lnTo>
                <a:lnTo>
                  <a:pt x="1865623" y="771601"/>
                </a:lnTo>
                <a:lnTo>
                  <a:pt x="1873472" y="771601"/>
                </a:lnTo>
                <a:lnTo>
                  <a:pt x="1877698" y="765564"/>
                </a:lnTo>
                <a:lnTo>
                  <a:pt x="1879509" y="761336"/>
                </a:lnTo>
                <a:lnTo>
                  <a:pt x="1879509" y="759525"/>
                </a:lnTo>
                <a:lnTo>
                  <a:pt x="1883735" y="759525"/>
                </a:lnTo>
                <a:lnTo>
                  <a:pt x="1887963" y="759525"/>
                </a:lnTo>
                <a:lnTo>
                  <a:pt x="1894000" y="759525"/>
                </a:lnTo>
                <a:lnTo>
                  <a:pt x="1906075" y="755299"/>
                </a:lnTo>
                <a:lnTo>
                  <a:pt x="1926000" y="761336"/>
                </a:lnTo>
                <a:lnTo>
                  <a:pt x="1950754" y="759525"/>
                </a:lnTo>
                <a:lnTo>
                  <a:pt x="1978526" y="755299"/>
                </a:lnTo>
                <a:lnTo>
                  <a:pt x="2003282" y="755299"/>
                </a:lnTo>
                <a:close/>
                <a:moveTo>
                  <a:pt x="1717706" y="726320"/>
                </a:moveTo>
                <a:lnTo>
                  <a:pt x="1727970" y="726320"/>
                </a:lnTo>
                <a:lnTo>
                  <a:pt x="1741856" y="726320"/>
                </a:lnTo>
                <a:lnTo>
                  <a:pt x="1746083" y="732357"/>
                </a:lnTo>
                <a:lnTo>
                  <a:pt x="1749706" y="736585"/>
                </a:lnTo>
                <a:lnTo>
                  <a:pt x="1752121" y="745037"/>
                </a:lnTo>
                <a:lnTo>
                  <a:pt x="1752121" y="751074"/>
                </a:lnTo>
                <a:lnTo>
                  <a:pt x="1756347" y="759528"/>
                </a:lnTo>
                <a:lnTo>
                  <a:pt x="1756347" y="771601"/>
                </a:lnTo>
                <a:lnTo>
                  <a:pt x="1749706" y="771601"/>
                </a:lnTo>
                <a:lnTo>
                  <a:pt x="1749706" y="780056"/>
                </a:lnTo>
                <a:lnTo>
                  <a:pt x="1756347" y="780056"/>
                </a:lnTo>
                <a:lnTo>
                  <a:pt x="1766007" y="783677"/>
                </a:lnTo>
                <a:lnTo>
                  <a:pt x="1778082" y="786092"/>
                </a:lnTo>
                <a:lnTo>
                  <a:pt x="1788347" y="786092"/>
                </a:lnTo>
                <a:lnTo>
                  <a:pt x="1802836" y="786092"/>
                </a:lnTo>
                <a:lnTo>
                  <a:pt x="1808874" y="780056"/>
                </a:lnTo>
                <a:lnTo>
                  <a:pt x="1812496" y="775829"/>
                </a:lnTo>
                <a:lnTo>
                  <a:pt x="1816722" y="775829"/>
                </a:lnTo>
                <a:lnTo>
                  <a:pt x="1820950" y="775829"/>
                </a:lnTo>
                <a:lnTo>
                  <a:pt x="1826987" y="780056"/>
                </a:lnTo>
                <a:lnTo>
                  <a:pt x="1831213" y="783677"/>
                </a:lnTo>
                <a:lnTo>
                  <a:pt x="1831213" y="786092"/>
                </a:lnTo>
                <a:lnTo>
                  <a:pt x="1831213" y="790318"/>
                </a:lnTo>
                <a:lnTo>
                  <a:pt x="1834836" y="793942"/>
                </a:lnTo>
                <a:lnTo>
                  <a:pt x="1834836" y="800583"/>
                </a:lnTo>
                <a:lnTo>
                  <a:pt x="1831213" y="808432"/>
                </a:lnTo>
                <a:lnTo>
                  <a:pt x="1831213" y="812658"/>
                </a:lnTo>
                <a:lnTo>
                  <a:pt x="1831213" y="815074"/>
                </a:lnTo>
                <a:lnTo>
                  <a:pt x="1831213" y="818695"/>
                </a:lnTo>
                <a:lnTo>
                  <a:pt x="1826987" y="827147"/>
                </a:lnTo>
                <a:lnTo>
                  <a:pt x="1806459" y="837412"/>
                </a:lnTo>
                <a:lnTo>
                  <a:pt x="1780498" y="837412"/>
                </a:lnTo>
                <a:lnTo>
                  <a:pt x="1752121" y="837412"/>
                </a:lnTo>
                <a:lnTo>
                  <a:pt x="1723744" y="843449"/>
                </a:lnTo>
                <a:lnTo>
                  <a:pt x="1703217" y="857940"/>
                </a:lnTo>
                <a:lnTo>
                  <a:pt x="1679066" y="876656"/>
                </a:lnTo>
                <a:lnTo>
                  <a:pt x="1656726" y="894768"/>
                </a:lnTo>
                <a:lnTo>
                  <a:pt x="1626539" y="905033"/>
                </a:lnTo>
                <a:lnTo>
                  <a:pt x="1622313" y="898995"/>
                </a:lnTo>
                <a:lnTo>
                  <a:pt x="1618087" y="891147"/>
                </a:lnTo>
                <a:lnTo>
                  <a:pt x="1618087" y="884506"/>
                </a:lnTo>
                <a:lnTo>
                  <a:pt x="1614464" y="872430"/>
                </a:lnTo>
                <a:lnTo>
                  <a:pt x="1626539" y="866392"/>
                </a:lnTo>
                <a:lnTo>
                  <a:pt x="1636804" y="857940"/>
                </a:lnTo>
                <a:lnTo>
                  <a:pt x="1642840" y="847677"/>
                </a:lnTo>
                <a:lnTo>
                  <a:pt x="1650690" y="837412"/>
                </a:lnTo>
                <a:lnTo>
                  <a:pt x="1654916" y="827147"/>
                </a:lnTo>
                <a:lnTo>
                  <a:pt x="1614464" y="827147"/>
                </a:lnTo>
                <a:lnTo>
                  <a:pt x="1589710" y="837412"/>
                </a:lnTo>
                <a:lnTo>
                  <a:pt x="1561936" y="841638"/>
                </a:lnTo>
                <a:lnTo>
                  <a:pt x="1529334" y="837412"/>
                </a:lnTo>
                <a:lnTo>
                  <a:pt x="1508806" y="827147"/>
                </a:lnTo>
                <a:lnTo>
                  <a:pt x="1499146" y="827147"/>
                </a:lnTo>
                <a:lnTo>
                  <a:pt x="1499146" y="818695"/>
                </a:lnTo>
                <a:lnTo>
                  <a:pt x="1508806" y="815074"/>
                </a:lnTo>
                <a:lnTo>
                  <a:pt x="1517258" y="812658"/>
                </a:lnTo>
                <a:lnTo>
                  <a:pt x="1519071" y="808432"/>
                </a:lnTo>
                <a:lnTo>
                  <a:pt x="1526918" y="804204"/>
                </a:lnTo>
                <a:lnTo>
                  <a:pt x="1529334" y="793942"/>
                </a:lnTo>
                <a:lnTo>
                  <a:pt x="1523297" y="793942"/>
                </a:lnTo>
                <a:lnTo>
                  <a:pt x="1523297" y="786092"/>
                </a:lnTo>
                <a:lnTo>
                  <a:pt x="1533560" y="786092"/>
                </a:lnTo>
                <a:lnTo>
                  <a:pt x="1541409" y="783677"/>
                </a:lnTo>
                <a:lnTo>
                  <a:pt x="1547447" y="783677"/>
                </a:lnTo>
                <a:lnTo>
                  <a:pt x="1555295" y="780056"/>
                </a:lnTo>
                <a:lnTo>
                  <a:pt x="1551673" y="775829"/>
                </a:lnTo>
                <a:lnTo>
                  <a:pt x="1547447" y="771601"/>
                </a:lnTo>
                <a:lnTo>
                  <a:pt x="1543222" y="769791"/>
                </a:lnTo>
                <a:lnTo>
                  <a:pt x="1543222" y="765565"/>
                </a:lnTo>
                <a:lnTo>
                  <a:pt x="1541409" y="761339"/>
                </a:lnTo>
                <a:lnTo>
                  <a:pt x="1537183" y="755300"/>
                </a:lnTo>
                <a:lnTo>
                  <a:pt x="1543222" y="755300"/>
                </a:lnTo>
                <a:lnTo>
                  <a:pt x="1547447" y="751074"/>
                </a:lnTo>
                <a:lnTo>
                  <a:pt x="1551673" y="751074"/>
                </a:lnTo>
                <a:lnTo>
                  <a:pt x="1555295" y="746848"/>
                </a:lnTo>
                <a:lnTo>
                  <a:pt x="1593936" y="759528"/>
                </a:lnTo>
                <a:lnTo>
                  <a:pt x="1626539" y="771601"/>
                </a:lnTo>
                <a:lnTo>
                  <a:pt x="1654916" y="786092"/>
                </a:lnTo>
                <a:lnTo>
                  <a:pt x="1685103" y="798168"/>
                </a:lnTo>
                <a:lnTo>
                  <a:pt x="1723744" y="800583"/>
                </a:lnTo>
                <a:lnTo>
                  <a:pt x="1717706" y="783677"/>
                </a:lnTo>
                <a:lnTo>
                  <a:pt x="1711669" y="769791"/>
                </a:lnTo>
                <a:lnTo>
                  <a:pt x="1707443" y="759528"/>
                </a:lnTo>
                <a:lnTo>
                  <a:pt x="1703217" y="732357"/>
                </a:lnTo>
                <a:lnTo>
                  <a:pt x="1711669" y="730546"/>
                </a:lnTo>
                <a:close/>
                <a:moveTo>
                  <a:pt x="1508805" y="682849"/>
                </a:moveTo>
                <a:lnTo>
                  <a:pt x="1508805" y="697340"/>
                </a:lnTo>
                <a:lnTo>
                  <a:pt x="1508805" y="707603"/>
                </a:lnTo>
                <a:lnTo>
                  <a:pt x="1513031" y="717868"/>
                </a:lnTo>
                <a:lnTo>
                  <a:pt x="1508805" y="726320"/>
                </a:lnTo>
                <a:lnTo>
                  <a:pt x="1508805" y="732359"/>
                </a:lnTo>
                <a:lnTo>
                  <a:pt x="1499145" y="740811"/>
                </a:lnTo>
                <a:lnTo>
                  <a:pt x="1488882" y="746848"/>
                </a:lnTo>
                <a:lnTo>
                  <a:pt x="1476807" y="755300"/>
                </a:lnTo>
                <a:lnTo>
                  <a:pt x="1470768" y="765565"/>
                </a:lnTo>
                <a:lnTo>
                  <a:pt x="1456278" y="759529"/>
                </a:lnTo>
                <a:lnTo>
                  <a:pt x="1448430" y="755300"/>
                </a:lnTo>
                <a:lnTo>
                  <a:pt x="1442392" y="751074"/>
                </a:lnTo>
                <a:lnTo>
                  <a:pt x="1438166" y="746848"/>
                </a:lnTo>
                <a:lnTo>
                  <a:pt x="1432129" y="740811"/>
                </a:lnTo>
                <a:lnTo>
                  <a:pt x="1427903" y="775830"/>
                </a:lnTo>
                <a:lnTo>
                  <a:pt x="1417638" y="793943"/>
                </a:lnTo>
                <a:lnTo>
                  <a:pt x="1391677" y="800584"/>
                </a:lnTo>
                <a:lnTo>
                  <a:pt x="1371149" y="800584"/>
                </a:lnTo>
                <a:lnTo>
                  <a:pt x="1348809" y="800584"/>
                </a:lnTo>
                <a:lnTo>
                  <a:pt x="1322848" y="800584"/>
                </a:lnTo>
                <a:lnTo>
                  <a:pt x="1322848" y="771604"/>
                </a:lnTo>
                <a:lnTo>
                  <a:pt x="1360885" y="745037"/>
                </a:lnTo>
                <a:lnTo>
                  <a:pt x="1403752" y="717868"/>
                </a:lnTo>
                <a:lnTo>
                  <a:pt x="1452051" y="697340"/>
                </a:lnTo>
                <a:close/>
                <a:moveTo>
                  <a:pt x="8659712" y="682849"/>
                </a:moveTo>
                <a:lnTo>
                  <a:pt x="8678427" y="682849"/>
                </a:lnTo>
                <a:lnTo>
                  <a:pt x="8684466" y="701566"/>
                </a:lnTo>
                <a:lnTo>
                  <a:pt x="8684466" y="722093"/>
                </a:lnTo>
                <a:lnTo>
                  <a:pt x="8684466" y="746847"/>
                </a:lnTo>
                <a:lnTo>
                  <a:pt x="8716464" y="736584"/>
                </a:lnTo>
                <a:lnTo>
                  <a:pt x="8741220" y="722093"/>
                </a:lnTo>
                <a:lnTo>
                  <a:pt x="8769596" y="707602"/>
                </a:lnTo>
                <a:lnTo>
                  <a:pt x="8769596" y="818696"/>
                </a:lnTo>
                <a:lnTo>
                  <a:pt x="8769596" y="822922"/>
                </a:lnTo>
                <a:lnTo>
                  <a:pt x="8765370" y="822922"/>
                </a:lnTo>
                <a:lnTo>
                  <a:pt x="8763558" y="827150"/>
                </a:lnTo>
                <a:lnTo>
                  <a:pt x="8736992" y="827150"/>
                </a:lnTo>
                <a:lnTo>
                  <a:pt x="8702578" y="828960"/>
                </a:lnTo>
                <a:lnTo>
                  <a:pt x="8668165" y="833187"/>
                </a:lnTo>
                <a:lnTo>
                  <a:pt x="8639788" y="837413"/>
                </a:lnTo>
                <a:lnTo>
                  <a:pt x="8617448" y="841639"/>
                </a:lnTo>
                <a:lnTo>
                  <a:pt x="8607185" y="843452"/>
                </a:lnTo>
                <a:lnTo>
                  <a:pt x="8583034" y="822922"/>
                </a:lnTo>
                <a:lnTo>
                  <a:pt x="8564920" y="793942"/>
                </a:lnTo>
                <a:lnTo>
                  <a:pt x="8554657" y="755300"/>
                </a:lnTo>
                <a:lnTo>
                  <a:pt x="8556468" y="745037"/>
                </a:lnTo>
                <a:lnTo>
                  <a:pt x="8560694" y="736584"/>
                </a:lnTo>
                <a:lnTo>
                  <a:pt x="8564920" y="730546"/>
                </a:lnTo>
                <a:lnTo>
                  <a:pt x="8569148" y="722093"/>
                </a:lnTo>
                <a:lnTo>
                  <a:pt x="8570959" y="716057"/>
                </a:lnTo>
                <a:lnTo>
                  <a:pt x="8584845" y="707602"/>
                </a:lnTo>
                <a:lnTo>
                  <a:pt x="8603562" y="697340"/>
                </a:lnTo>
                <a:lnTo>
                  <a:pt x="8631938" y="687075"/>
                </a:lnTo>
                <a:close/>
                <a:moveTo>
                  <a:pt x="2728395" y="682849"/>
                </a:moveTo>
                <a:lnTo>
                  <a:pt x="2752548" y="693113"/>
                </a:lnTo>
                <a:lnTo>
                  <a:pt x="2752548" y="701565"/>
                </a:lnTo>
                <a:lnTo>
                  <a:pt x="2742283" y="701565"/>
                </a:lnTo>
                <a:lnTo>
                  <a:pt x="2736245" y="701565"/>
                </a:lnTo>
                <a:lnTo>
                  <a:pt x="2732019" y="701565"/>
                </a:lnTo>
                <a:lnTo>
                  <a:pt x="2728395" y="697339"/>
                </a:lnTo>
                <a:lnTo>
                  <a:pt x="2728395" y="693113"/>
                </a:lnTo>
                <a:close/>
                <a:moveTo>
                  <a:pt x="1988793" y="668964"/>
                </a:moveTo>
                <a:lnTo>
                  <a:pt x="2053998" y="668964"/>
                </a:lnTo>
                <a:lnTo>
                  <a:pt x="2053998" y="675000"/>
                </a:lnTo>
                <a:lnTo>
                  <a:pt x="2057621" y="682849"/>
                </a:lnTo>
                <a:lnTo>
                  <a:pt x="2057621" y="689491"/>
                </a:lnTo>
                <a:lnTo>
                  <a:pt x="2060037" y="701566"/>
                </a:lnTo>
                <a:lnTo>
                  <a:pt x="2043735" y="701566"/>
                </a:lnTo>
                <a:lnTo>
                  <a:pt x="2035281" y="701566"/>
                </a:lnTo>
                <a:lnTo>
                  <a:pt x="2029245" y="701566"/>
                </a:lnTo>
                <a:lnTo>
                  <a:pt x="2015359" y="697340"/>
                </a:lnTo>
                <a:lnTo>
                  <a:pt x="2003283" y="697340"/>
                </a:lnTo>
                <a:lnTo>
                  <a:pt x="1988793" y="693114"/>
                </a:lnTo>
                <a:close/>
                <a:moveTo>
                  <a:pt x="2140938" y="668961"/>
                </a:moveTo>
                <a:lnTo>
                  <a:pt x="2153014" y="668961"/>
                </a:lnTo>
                <a:lnTo>
                  <a:pt x="2159050" y="689489"/>
                </a:lnTo>
                <a:lnTo>
                  <a:pt x="2173541" y="697338"/>
                </a:lnTo>
                <a:lnTo>
                  <a:pt x="2195276" y="697338"/>
                </a:lnTo>
                <a:lnTo>
                  <a:pt x="2229690" y="693112"/>
                </a:lnTo>
                <a:lnTo>
                  <a:pt x="2229690" y="701564"/>
                </a:lnTo>
                <a:lnTo>
                  <a:pt x="2233918" y="711829"/>
                </a:lnTo>
                <a:lnTo>
                  <a:pt x="2238144" y="722092"/>
                </a:lnTo>
                <a:lnTo>
                  <a:pt x="2238144" y="730544"/>
                </a:lnTo>
                <a:lnTo>
                  <a:pt x="2238144" y="740808"/>
                </a:lnTo>
                <a:lnTo>
                  <a:pt x="2238144" y="746845"/>
                </a:lnTo>
                <a:lnTo>
                  <a:pt x="2276784" y="769788"/>
                </a:lnTo>
                <a:lnTo>
                  <a:pt x="2320859" y="780053"/>
                </a:lnTo>
                <a:lnTo>
                  <a:pt x="2371574" y="780053"/>
                </a:lnTo>
                <a:lnTo>
                  <a:pt x="2420479" y="780053"/>
                </a:lnTo>
                <a:lnTo>
                  <a:pt x="2474817" y="775827"/>
                </a:lnTo>
                <a:lnTo>
                  <a:pt x="2519496" y="780053"/>
                </a:lnTo>
                <a:lnTo>
                  <a:pt x="2519496" y="790317"/>
                </a:lnTo>
                <a:lnTo>
                  <a:pt x="2523724" y="800580"/>
                </a:lnTo>
                <a:lnTo>
                  <a:pt x="2527950" y="808429"/>
                </a:lnTo>
                <a:lnTo>
                  <a:pt x="2527950" y="812655"/>
                </a:lnTo>
                <a:lnTo>
                  <a:pt x="2527950" y="818694"/>
                </a:lnTo>
                <a:lnTo>
                  <a:pt x="2527950" y="827146"/>
                </a:lnTo>
                <a:lnTo>
                  <a:pt x="2519496" y="851900"/>
                </a:lnTo>
                <a:lnTo>
                  <a:pt x="2499573" y="851900"/>
                </a:lnTo>
                <a:lnTo>
                  <a:pt x="2474817" y="847674"/>
                </a:lnTo>
                <a:lnTo>
                  <a:pt x="2456705" y="843448"/>
                </a:lnTo>
                <a:lnTo>
                  <a:pt x="2448856" y="843448"/>
                </a:lnTo>
                <a:lnTo>
                  <a:pt x="2442819" y="847674"/>
                </a:lnTo>
                <a:lnTo>
                  <a:pt x="2438593" y="856126"/>
                </a:lnTo>
                <a:lnTo>
                  <a:pt x="2434367" y="857938"/>
                </a:lnTo>
                <a:lnTo>
                  <a:pt x="2428328" y="857938"/>
                </a:lnTo>
                <a:lnTo>
                  <a:pt x="2424102" y="862164"/>
                </a:lnTo>
                <a:lnTo>
                  <a:pt x="2414442" y="866391"/>
                </a:lnTo>
                <a:lnTo>
                  <a:pt x="2404178" y="866391"/>
                </a:lnTo>
                <a:lnTo>
                  <a:pt x="2392102" y="870617"/>
                </a:lnTo>
                <a:lnTo>
                  <a:pt x="2386066" y="872427"/>
                </a:lnTo>
                <a:lnTo>
                  <a:pt x="2375800" y="872427"/>
                </a:lnTo>
                <a:lnTo>
                  <a:pt x="2363725" y="872427"/>
                </a:lnTo>
                <a:lnTo>
                  <a:pt x="2357688" y="862164"/>
                </a:lnTo>
                <a:lnTo>
                  <a:pt x="2353462" y="851900"/>
                </a:lnTo>
                <a:lnTo>
                  <a:pt x="2347423" y="843448"/>
                </a:lnTo>
                <a:lnTo>
                  <a:pt x="2347423" y="851900"/>
                </a:lnTo>
                <a:lnTo>
                  <a:pt x="2339576" y="857938"/>
                </a:lnTo>
                <a:lnTo>
                  <a:pt x="2335348" y="866391"/>
                </a:lnTo>
                <a:lnTo>
                  <a:pt x="2333537" y="872427"/>
                </a:lnTo>
                <a:lnTo>
                  <a:pt x="2314821" y="872427"/>
                </a:lnTo>
                <a:lnTo>
                  <a:pt x="2306973" y="862164"/>
                </a:lnTo>
                <a:lnTo>
                  <a:pt x="2300935" y="847674"/>
                </a:lnTo>
                <a:lnTo>
                  <a:pt x="2294898" y="833183"/>
                </a:lnTo>
                <a:lnTo>
                  <a:pt x="2290670" y="843448"/>
                </a:lnTo>
                <a:lnTo>
                  <a:pt x="2286444" y="851900"/>
                </a:lnTo>
                <a:lnTo>
                  <a:pt x="2282822" y="856126"/>
                </a:lnTo>
                <a:lnTo>
                  <a:pt x="2276784" y="856126"/>
                </a:lnTo>
                <a:lnTo>
                  <a:pt x="2268332" y="851900"/>
                </a:lnTo>
                <a:lnTo>
                  <a:pt x="2262295" y="847674"/>
                </a:lnTo>
                <a:lnTo>
                  <a:pt x="2258067" y="843448"/>
                </a:lnTo>
                <a:lnTo>
                  <a:pt x="2258067" y="841635"/>
                </a:lnTo>
                <a:lnTo>
                  <a:pt x="2258067" y="837409"/>
                </a:lnTo>
                <a:lnTo>
                  <a:pt x="2258067" y="833183"/>
                </a:lnTo>
                <a:lnTo>
                  <a:pt x="2258067" y="828957"/>
                </a:lnTo>
                <a:lnTo>
                  <a:pt x="2254446" y="827146"/>
                </a:lnTo>
                <a:lnTo>
                  <a:pt x="2252030" y="827146"/>
                </a:lnTo>
                <a:lnTo>
                  <a:pt x="2248407" y="828957"/>
                </a:lnTo>
                <a:lnTo>
                  <a:pt x="2239955" y="828957"/>
                </a:lnTo>
                <a:lnTo>
                  <a:pt x="2229690" y="833183"/>
                </a:lnTo>
                <a:lnTo>
                  <a:pt x="2223653" y="833183"/>
                </a:lnTo>
                <a:lnTo>
                  <a:pt x="2211578" y="837409"/>
                </a:lnTo>
                <a:lnTo>
                  <a:pt x="2209767" y="833183"/>
                </a:lnTo>
                <a:lnTo>
                  <a:pt x="2205541" y="833183"/>
                </a:lnTo>
                <a:lnTo>
                  <a:pt x="2197692" y="828957"/>
                </a:lnTo>
                <a:lnTo>
                  <a:pt x="2195276" y="827146"/>
                </a:lnTo>
                <a:lnTo>
                  <a:pt x="2187427" y="822920"/>
                </a:lnTo>
                <a:lnTo>
                  <a:pt x="2183201" y="818694"/>
                </a:lnTo>
                <a:lnTo>
                  <a:pt x="2187427" y="798165"/>
                </a:lnTo>
                <a:lnTo>
                  <a:pt x="2183201" y="783676"/>
                </a:lnTo>
                <a:lnTo>
                  <a:pt x="2177164" y="771601"/>
                </a:lnTo>
                <a:lnTo>
                  <a:pt x="2169315" y="755299"/>
                </a:lnTo>
                <a:lnTo>
                  <a:pt x="2169315" y="732356"/>
                </a:lnTo>
                <a:lnTo>
                  <a:pt x="2134901" y="730544"/>
                </a:lnTo>
                <a:lnTo>
                  <a:pt x="2102297" y="717865"/>
                </a:lnTo>
                <a:lnTo>
                  <a:pt x="2073920" y="707603"/>
                </a:lnTo>
                <a:lnTo>
                  <a:pt x="2072109" y="703980"/>
                </a:lnTo>
                <a:lnTo>
                  <a:pt x="2072109" y="701564"/>
                </a:lnTo>
                <a:lnTo>
                  <a:pt x="2072109" y="697338"/>
                </a:lnTo>
                <a:lnTo>
                  <a:pt x="2067883" y="693112"/>
                </a:lnTo>
                <a:lnTo>
                  <a:pt x="2067883" y="682847"/>
                </a:lnTo>
                <a:lnTo>
                  <a:pt x="2082374" y="679226"/>
                </a:lnTo>
                <a:lnTo>
                  <a:pt x="2100486" y="679226"/>
                </a:lnTo>
                <a:lnTo>
                  <a:pt x="2120411" y="674998"/>
                </a:lnTo>
                <a:lnTo>
                  <a:pt x="2126447" y="672585"/>
                </a:lnTo>
                <a:lnTo>
                  <a:pt x="2134901" y="672585"/>
                </a:lnTo>
                <a:close/>
                <a:moveTo>
                  <a:pt x="1834833" y="660510"/>
                </a:moveTo>
                <a:lnTo>
                  <a:pt x="1849323" y="668962"/>
                </a:lnTo>
                <a:lnTo>
                  <a:pt x="1863210" y="675000"/>
                </a:lnTo>
                <a:lnTo>
                  <a:pt x="1869246" y="687076"/>
                </a:lnTo>
                <a:lnTo>
                  <a:pt x="1877701" y="701564"/>
                </a:lnTo>
                <a:lnTo>
                  <a:pt x="1879511" y="716055"/>
                </a:lnTo>
                <a:lnTo>
                  <a:pt x="1859586" y="716055"/>
                </a:lnTo>
                <a:lnTo>
                  <a:pt x="1859586" y="707603"/>
                </a:lnTo>
                <a:lnTo>
                  <a:pt x="1849323" y="701564"/>
                </a:lnTo>
                <a:lnTo>
                  <a:pt x="1845097" y="693112"/>
                </a:lnTo>
                <a:lnTo>
                  <a:pt x="1840869" y="687076"/>
                </a:lnTo>
                <a:lnTo>
                  <a:pt x="1837248" y="675000"/>
                </a:lnTo>
                <a:close/>
                <a:moveTo>
                  <a:pt x="1614463" y="644210"/>
                </a:moveTo>
                <a:lnTo>
                  <a:pt x="1632575" y="646021"/>
                </a:lnTo>
                <a:lnTo>
                  <a:pt x="1646463" y="646021"/>
                </a:lnTo>
                <a:lnTo>
                  <a:pt x="1660951" y="650247"/>
                </a:lnTo>
                <a:lnTo>
                  <a:pt x="1671216" y="654475"/>
                </a:lnTo>
                <a:lnTo>
                  <a:pt x="1665178" y="664737"/>
                </a:lnTo>
                <a:lnTo>
                  <a:pt x="1656725" y="675002"/>
                </a:lnTo>
                <a:lnTo>
                  <a:pt x="1650689" y="682851"/>
                </a:lnTo>
                <a:lnTo>
                  <a:pt x="1640424" y="693114"/>
                </a:lnTo>
                <a:lnTo>
                  <a:pt x="1628349" y="701566"/>
                </a:lnTo>
                <a:lnTo>
                  <a:pt x="1618086" y="703982"/>
                </a:lnTo>
                <a:lnTo>
                  <a:pt x="1612048" y="703982"/>
                </a:lnTo>
                <a:lnTo>
                  <a:pt x="1599972" y="701566"/>
                </a:lnTo>
                <a:lnTo>
                  <a:pt x="1593936" y="693114"/>
                </a:lnTo>
                <a:lnTo>
                  <a:pt x="1589710" y="687077"/>
                </a:lnTo>
                <a:lnTo>
                  <a:pt x="1586086" y="679228"/>
                </a:lnTo>
                <a:lnTo>
                  <a:pt x="1586086" y="668964"/>
                </a:lnTo>
                <a:lnTo>
                  <a:pt x="1599972" y="658701"/>
                </a:lnTo>
                <a:close/>
                <a:moveTo>
                  <a:pt x="2215805" y="644210"/>
                </a:moveTo>
                <a:lnTo>
                  <a:pt x="2248408" y="644210"/>
                </a:lnTo>
                <a:lnTo>
                  <a:pt x="2248408" y="660513"/>
                </a:lnTo>
                <a:lnTo>
                  <a:pt x="2215805" y="660513"/>
                </a:lnTo>
                <a:close/>
                <a:moveTo>
                  <a:pt x="2106525" y="629719"/>
                </a:moveTo>
                <a:lnTo>
                  <a:pt x="2116790" y="629719"/>
                </a:lnTo>
                <a:lnTo>
                  <a:pt x="2124638" y="629719"/>
                </a:lnTo>
                <a:lnTo>
                  <a:pt x="2130676" y="629719"/>
                </a:lnTo>
                <a:lnTo>
                  <a:pt x="2134903" y="629719"/>
                </a:lnTo>
                <a:lnTo>
                  <a:pt x="2140940" y="629719"/>
                </a:lnTo>
                <a:lnTo>
                  <a:pt x="2148789" y="629719"/>
                </a:lnTo>
                <a:lnTo>
                  <a:pt x="2159054" y="629719"/>
                </a:lnTo>
                <a:lnTo>
                  <a:pt x="2159054" y="644211"/>
                </a:lnTo>
                <a:lnTo>
                  <a:pt x="2112562" y="654475"/>
                </a:lnTo>
                <a:close/>
                <a:moveTo>
                  <a:pt x="1671217" y="606777"/>
                </a:moveTo>
                <a:lnTo>
                  <a:pt x="1685103" y="611003"/>
                </a:lnTo>
                <a:lnTo>
                  <a:pt x="1699594" y="615229"/>
                </a:lnTo>
                <a:lnTo>
                  <a:pt x="1711669" y="621267"/>
                </a:lnTo>
                <a:lnTo>
                  <a:pt x="1703215" y="621267"/>
                </a:lnTo>
                <a:lnTo>
                  <a:pt x="1685103" y="629720"/>
                </a:lnTo>
                <a:lnTo>
                  <a:pt x="1665179" y="629720"/>
                </a:lnTo>
                <a:lnTo>
                  <a:pt x="1640425" y="629720"/>
                </a:lnTo>
                <a:lnTo>
                  <a:pt x="1640425" y="621267"/>
                </a:lnTo>
                <a:lnTo>
                  <a:pt x="1646462" y="621267"/>
                </a:lnTo>
                <a:lnTo>
                  <a:pt x="1654916" y="615229"/>
                </a:lnTo>
                <a:lnTo>
                  <a:pt x="1665179" y="611003"/>
                </a:lnTo>
                <a:close/>
                <a:moveTo>
                  <a:pt x="6634703" y="603153"/>
                </a:moveTo>
                <a:lnTo>
                  <a:pt x="6669118" y="606776"/>
                </a:lnTo>
                <a:lnTo>
                  <a:pt x="6677570" y="615228"/>
                </a:lnTo>
                <a:lnTo>
                  <a:pt x="6681193" y="621265"/>
                </a:lnTo>
                <a:lnTo>
                  <a:pt x="6687230" y="629719"/>
                </a:lnTo>
                <a:lnTo>
                  <a:pt x="6683607" y="635756"/>
                </a:lnTo>
                <a:lnTo>
                  <a:pt x="6683607" y="639982"/>
                </a:lnTo>
                <a:lnTo>
                  <a:pt x="6681193" y="644208"/>
                </a:lnTo>
                <a:lnTo>
                  <a:pt x="6658853" y="672585"/>
                </a:lnTo>
                <a:lnTo>
                  <a:pt x="6630477" y="693112"/>
                </a:lnTo>
                <a:lnTo>
                  <a:pt x="6598479" y="711829"/>
                </a:lnTo>
                <a:lnTo>
                  <a:pt x="6559837" y="726320"/>
                </a:lnTo>
                <a:lnTo>
                  <a:pt x="6525424" y="740811"/>
                </a:lnTo>
                <a:lnTo>
                  <a:pt x="6492821" y="755300"/>
                </a:lnTo>
                <a:lnTo>
                  <a:pt x="6458405" y="783677"/>
                </a:lnTo>
                <a:lnTo>
                  <a:pt x="6417953" y="827147"/>
                </a:lnTo>
                <a:lnTo>
                  <a:pt x="6377503" y="876656"/>
                </a:lnTo>
                <a:lnTo>
                  <a:pt x="6337049" y="934013"/>
                </a:lnTo>
                <a:lnTo>
                  <a:pt x="6306861" y="991974"/>
                </a:lnTo>
                <a:lnTo>
                  <a:pt x="6284523" y="1049331"/>
                </a:lnTo>
                <a:lnTo>
                  <a:pt x="6274259" y="1103066"/>
                </a:lnTo>
                <a:lnTo>
                  <a:pt x="6278485" y="1121180"/>
                </a:lnTo>
                <a:lnTo>
                  <a:pt x="6292371" y="1141709"/>
                </a:lnTo>
                <a:lnTo>
                  <a:pt x="6308674" y="1164653"/>
                </a:lnTo>
                <a:lnTo>
                  <a:pt x="6331012" y="1180952"/>
                </a:lnTo>
                <a:lnTo>
                  <a:pt x="6331012" y="1189406"/>
                </a:lnTo>
                <a:lnTo>
                  <a:pt x="6320749" y="1189406"/>
                </a:lnTo>
                <a:lnTo>
                  <a:pt x="6312900" y="1207518"/>
                </a:lnTo>
                <a:lnTo>
                  <a:pt x="6284523" y="1195443"/>
                </a:lnTo>
                <a:lnTo>
                  <a:pt x="6251920" y="1189406"/>
                </a:lnTo>
                <a:lnTo>
                  <a:pt x="6241656" y="1160424"/>
                </a:lnTo>
                <a:lnTo>
                  <a:pt x="6223544" y="1135671"/>
                </a:lnTo>
                <a:lnTo>
                  <a:pt x="6207242" y="1116954"/>
                </a:lnTo>
                <a:lnTo>
                  <a:pt x="6189128" y="1098840"/>
                </a:lnTo>
                <a:lnTo>
                  <a:pt x="6175242" y="1069861"/>
                </a:lnTo>
                <a:lnTo>
                  <a:pt x="6195167" y="1055369"/>
                </a:lnTo>
                <a:lnTo>
                  <a:pt x="6207242" y="1049331"/>
                </a:lnTo>
                <a:lnTo>
                  <a:pt x="6207242" y="1039068"/>
                </a:lnTo>
                <a:lnTo>
                  <a:pt x="6203619" y="1030616"/>
                </a:lnTo>
                <a:lnTo>
                  <a:pt x="6199393" y="1016125"/>
                </a:lnTo>
                <a:lnTo>
                  <a:pt x="6203619" y="1002239"/>
                </a:lnTo>
                <a:lnTo>
                  <a:pt x="6213279" y="983522"/>
                </a:lnTo>
                <a:lnTo>
                  <a:pt x="6227770" y="973257"/>
                </a:lnTo>
                <a:lnTo>
                  <a:pt x="6241656" y="958768"/>
                </a:lnTo>
                <a:lnTo>
                  <a:pt x="6251920" y="938239"/>
                </a:lnTo>
                <a:lnTo>
                  <a:pt x="6245882" y="934013"/>
                </a:lnTo>
                <a:lnTo>
                  <a:pt x="6238033" y="929787"/>
                </a:lnTo>
                <a:lnTo>
                  <a:pt x="6238033" y="927976"/>
                </a:lnTo>
                <a:lnTo>
                  <a:pt x="6235619" y="927976"/>
                </a:lnTo>
                <a:lnTo>
                  <a:pt x="6235619" y="923750"/>
                </a:lnTo>
                <a:lnTo>
                  <a:pt x="6235619" y="919524"/>
                </a:lnTo>
                <a:lnTo>
                  <a:pt x="6251920" y="901410"/>
                </a:lnTo>
                <a:lnTo>
                  <a:pt x="6270032" y="884505"/>
                </a:lnTo>
                <a:lnTo>
                  <a:pt x="6280295" y="857939"/>
                </a:lnTo>
                <a:lnTo>
                  <a:pt x="6284523" y="851903"/>
                </a:lnTo>
                <a:lnTo>
                  <a:pt x="6280295" y="841638"/>
                </a:lnTo>
                <a:lnTo>
                  <a:pt x="6280295" y="833186"/>
                </a:lnTo>
                <a:lnTo>
                  <a:pt x="6278485" y="828960"/>
                </a:lnTo>
                <a:lnTo>
                  <a:pt x="6278485" y="818695"/>
                </a:lnTo>
                <a:lnTo>
                  <a:pt x="6278485" y="812658"/>
                </a:lnTo>
                <a:lnTo>
                  <a:pt x="6280295" y="800583"/>
                </a:lnTo>
                <a:lnTo>
                  <a:pt x="6308674" y="769791"/>
                </a:lnTo>
                <a:lnTo>
                  <a:pt x="6344898" y="736585"/>
                </a:lnTo>
                <a:lnTo>
                  <a:pt x="6389576" y="703980"/>
                </a:lnTo>
                <a:lnTo>
                  <a:pt x="6436067" y="679226"/>
                </a:lnTo>
                <a:lnTo>
                  <a:pt x="6474707" y="660509"/>
                </a:lnTo>
                <a:lnTo>
                  <a:pt x="6539310" y="660509"/>
                </a:lnTo>
                <a:lnTo>
                  <a:pt x="6559837" y="650247"/>
                </a:lnTo>
                <a:lnTo>
                  <a:pt x="6574328" y="639982"/>
                </a:lnTo>
                <a:lnTo>
                  <a:pt x="6583988" y="625491"/>
                </a:lnTo>
                <a:lnTo>
                  <a:pt x="6596063" y="617039"/>
                </a:lnTo>
                <a:lnTo>
                  <a:pt x="6610554" y="611002"/>
                </a:lnTo>
                <a:close/>
                <a:moveTo>
                  <a:pt x="2035281" y="549420"/>
                </a:moveTo>
                <a:lnTo>
                  <a:pt x="2067886" y="549420"/>
                </a:lnTo>
                <a:lnTo>
                  <a:pt x="2078149" y="563911"/>
                </a:lnTo>
                <a:lnTo>
                  <a:pt x="2092034" y="578400"/>
                </a:lnTo>
                <a:lnTo>
                  <a:pt x="2106525" y="588665"/>
                </a:lnTo>
                <a:lnTo>
                  <a:pt x="2100489" y="596515"/>
                </a:lnTo>
                <a:lnTo>
                  <a:pt x="2096263" y="600741"/>
                </a:lnTo>
                <a:lnTo>
                  <a:pt x="2092034" y="603156"/>
                </a:lnTo>
                <a:lnTo>
                  <a:pt x="2088413" y="611004"/>
                </a:lnTo>
                <a:lnTo>
                  <a:pt x="2085998" y="617043"/>
                </a:lnTo>
                <a:lnTo>
                  <a:pt x="2082375" y="629721"/>
                </a:lnTo>
                <a:lnTo>
                  <a:pt x="2072112" y="629721"/>
                </a:lnTo>
                <a:lnTo>
                  <a:pt x="2057621" y="629721"/>
                </a:lnTo>
                <a:lnTo>
                  <a:pt x="2049772" y="625495"/>
                </a:lnTo>
                <a:lnTo>
                  <a:pt x="2039509" y="625495"/>
                </a:lnTo>
                <a:lnTo>
                  <a:pt x="2029244" y="621269"/>
                </a:lnTo>
                <a:lnTo>
                  <a:pt x="2029244" y="606778"/>
                </a:lnTo>
                <a:lnTo>
                  <a:pt x="2031660" y="596515"/>
                </a:lnTo>
                <a:lnTo>
                  <a:pt x="2035281" y="582023"/>
                </a:lnTo>
                <a:lnTo>
                  <a:pt x="2035281" y="568137"/>
                </a:lnTo>
                <a:close/>
                <a:moveTo>
                  <a:pt x="7636340" y="516211"/>
                </a:moveTo>
                <a:lnTo>
                  <a:pt x="7674981" y="516211"/>
                </a:lnTo>
                <a:lnTo>
                  <a:pt x="7682830" y="526476"/>
                </a:lnTo>
                <a:lnTo>
                  <a:pt x="7684641" y="530702"/>
                </a:lnTo>
                <a:lnTo>
                  <a:pt x="7688867" y="536738"/>
                </a:lnTo>
                <a:lnTo>
                  <a:pt x="7696716" y="545191"/>
                </a:lnTo>
                <a:lnTo>
                  <a:pt x="7698527" y="555455"/>
                </a:lnTo>
                <a:lnTo>
                  <a:pt x="7688264" y="559681"/>
                </a:lnTo>
                <a:lnTo>
                  <a:pt x="7684036" y="561492"/>
                </a:lnTo>
                <a:lnTo>
                  <a:pt x="7677999" y="565720"/>
                </a:lnTo>
                <a:lnTo>
                  <a:pt x="7673773" y="571757"/>
                </a:lnTo>
                <a:lnTo>
                  <a:pt x="7669547" y="575983"/>
                </a:lnTo>
                <a:lnTo>
                  <a:pt x="7667735" y="586248"/>
                </a:lnTo>
                <a:lnTo>
                  <a:pt x="7696111" y="594700"/>
                </a:lnTo>
                <a:lnTo>
                  <a:pt x="7709999" y="600736"/>
                </a:lnTo>
                <a:lnTo>
                  <a:pt x="7723885" y="615227"/>
                </a:lnTo>
                <a:lnTo>
                  <a:pt x="7737771" y="633944"/>
                </a:lnTo>
                <a:lnTo>
                  <a:pt x="7761922" y="623679"/>
                </a:lnTo>
                <a:lnTo>
                  <a:pt x="7786073" y="619453"/>
                </a:lnTo>
                <a:lnTo>
                  <a:pt x="7814449" y="615227"/>
                </a:lnTo>
                <a:lnTo>
                  <a:pt x="7847052" y="604964"/>
                </a:lnTo>
                <a:lnTo>
                  <a:pt x="7848863" y="600736"/>
                </a:lnTo>
                <a:lnTo>
                  <a:pt x="7853089" y="604964"/>
                </a:lnTo>
                <a:lnTo>
                  <a:pt x="7853089" y="609190"/>
                </a:lnTo>
                <a:lnTo>
                  <a:pt x="7853089" y="613417"/>
                </a:lnTo>
                <a:lnTo>
                  <a:pt x="7881466" y="627905"/>
                </a:lnTo>
                <a:lnTo>
                  <a:pt x="7903806" y="644209"/>
                </a:lnTo>
                <a:lnTo>
                  <a:pt x="7920107" y="666547"/>
                </a:lnTo>
                <a:lnTo>
                  <a:pt x="7938219" y="691300"/>
                </a:lnTo>
                <a:lnTo>
                  <a:pt x="7938219" y="738394"/>
                </a:lnTo>
                <a:lnTo>
                  <a:pt x="7914069" y="757111"/>
                </a:lnTo>
                <a:lnTo>
                  <a:pt x="7903806" y="773412"/>
                </a:lnTo>
                <a:lnTo>
                  <a:pt x="7895957" y="792129"/>
                </a:lnTo>
                <a:lnTo>
                  <a:pt x="7885692" y="810846"/>
                </a:lnTo>
                <a:lnTo>
                  <a:pt x="7857315" y="827147"/>
                </a:lnTo>
                <a:lnTo>
                  <a:pt x="7824712" y="845862"/>
                </a:lnTo>
                <a:lnTo>
                  <a:pt x="7792109" y="868202"/>
                </a:lnTo>
                <a:lnTo>
                  <a:pt x="7767959" y="897182"/>
                </a:lnTo>
                <a:lnTo>
                  <a:pt x="7775808" y="897182"/>
                </a:lnTo>
                <a:lnTo>
                  <a:pt x="7799959" y="882693"/>
                </a:lnTo>
                <a:lnTo>
                  <a:pt x="7828335" y="878465"/>
                </a:lnTo>
                <a:lnTo>
                  <a:pt x="7860938" y="882693"/>
                </a:lnTo>
                <a:lnTo>
                  <a:pt x="7860938" y="888730"/>
                </a:lnTo>
                <a:lnTo>
                  <a:pt x="7856712" y="897182"/>
                </a:lnTo>
                <a:lnTo>
                  <a:pt x="7856712" y="898994"/>
                </a:lnTo>
                <a:lnTo>
                  <a:pt x="7856712" y="903221"/>
                </a:lnTo>
                <a:lnTo>
                  <a:pt x="7856712" y="907447"/>
                </a:lnTo>
                <a:lnTo>
                  <a:pt x="7860938" y="907447"/>
                </a:lnTo>
                <a:lnTo>
                  <a:pt x="7866977" y="911673"/>
                </a:lnTo>
                <a:lnTo>
                  <a:pt x="7877240" y="899597"/>
                </a:lnTo>
                <a:lnTo>
                  <a:pt x="7891126" y="889335"/>
                </a:lnTo>
                <a:lnTo>
                  <a:pt x="7905013" y="879070"/>
                </a:lnTo>
                <a:lnTo>
                  <a:pt x="7923126" y="870618"/>
                </a:lnTo>
                <a:lnTo>
                  <a:pt x="7923126" y="882693"/>
                </a:lnTo>
                <a:lnTo>
                  <a:pt x="7917089" y="892956"/>
                </a:lnTo>
                <a:lnTo>
                  <a:pt x="7912861" y="903221"/>
                </a:lnTo>
                <a:lnTo>
                  <a:pt x="7908635" y="917709"/>
                </a:lnTo>
                <a:lnTo>
                  <a:pt x="7904409" y="936426"/>
                </a:lnTo>
                <a:lnTo>
                  <a:pt x="7908635" y="940652"/>
                </a:lnTo>
                <a:lnTo>
                  <a:pt x="7912861" y="940652"/>
                </a:lnTo>
                <a:lnTo>
                  <a:pt x="7912861" y="942465"/>
                </a:lnTo>
                <a:lnTo>
                  <a:pt x="7930975" y="942465"/>
                </a:lnTo>
                <a:lnTo>
                  <a:pt x="7930975" y="917709"/>
                </a:lnTo>
                <a:lnTo>
                  <a:pt x="7965388" y="913483"/>
                </a:lnTo>
                <a:lnTo>
                  <a:pt x="7997991" y="913483"/>
                </a:lnTo>
                <a:lnTo>
                  <a:pt x="8022142" y="917709"/>
                </a:lnTo>
                <a:lnTo>
                  <a:pt x="8046292" y="936426"/>
                </a:lnTo>
                <a:lnTo>
                  <a:pt x="8046292" y="940652"/>
                </a:lnTo>
                <a:lnTo>
                  <a:pt x="8046292" y="950917"/>
                </a:lnTo>
                <a:lnTo>
                  <a:pt x="8050519" y="961182"/>
                </a:lnTo>
                <a:lnTo>
                  <a:pt x="8050519" y="971445"/>
                </a:lnTo>
                <a:lnTo>
                  <a:pt x="8054745" y="981709"/>
                </a:lnTo>
                <a:lnTo>
                  <a:pt x="8156176" y="990162"/>
                </a:lnTo>
                <a:lnTo>
                  <a:pt x="8164026" y="967821"/>
                </a:lnTo>
                <a:lnTo>
                  <a:pt x="8164026" y="961785"/>
                </a:lnTo>
                <a:lnTo>
                  <a:pt x="8164026" y="957559"/>
                </a:lnTo>
                <a:lnTo>
                  <a:pt x="8164026" y="951520"/>
                </a:lnTo>
                <a:lnTo>
                  <a:pt x="8164026" y="941257"/>
                </a:lnTo>
                <a:lnTo>
                  <a:pt x="8164026" y="929182"/>
                </a:lnTo>
                <a:lnTo>
                  <a:pt x="8170062" y="927371"/>
                </a:lnTo>
                <a:lnTo>
                  <a:pt x="8174290" y="927371"/>
                </a:lnTo>
                <a:lnTo>
                  <a:pt x="8174290" y="923143"/>
                </a:lnTo>
                <a:lnTo>
                  <a:pt x="8178514" y="918917"/>
                </a:lnTo>
                <a:lnTo>
                  <a:pt x="8199044" y="929182"/>
                </a:lnTo>
                <a:lnTo>
                  <a:pt x="8221382" y="941257"/>
                </a:lnTo>
                <a:lnTo>
                  <a:pt x="8241910" y="951520"/>
                </a:lnTo>
                <a:lnTo>
                  <a:pt x="8264250" y="932805"/>
                </a:lnTo>
                <a:lnTo>
                  <a:pt x="8288400" y="922540"/>
                </a:lnTo>
                <a:lnTo>
                  <a:pt x="8327040" y="918314"/>
                </a:lnTo>
                <a:lnTo>
                  <a:pt x="8327040" y="928577"/>
                </a:lnTo>
                <a:lnTo>
                  <a:pt x="8333078" y="928577"/>
                </a:lnTo>
                <a:lnTo>
                  <a:pt x="8351190" y="1000426"/>
                </a:lnTo>
                <a:lnTo>
                  <a:pt x="8327040" y="1025180"/>
                </a:lnTo>
                <a:lnTo>
                  <a:pt x="8313154" y="1062009"/>
                </a:lnTo>
                <a:lnTo>
                  <a:pt x="8317380" y="1068046"/>
                </a:lnTo>
                <a:lnTo>
                  <a:pt x="8321606" y="1076500"/>
                </a:lnTo>
                <a:lnTo>
                  <a:pt x="8321606" y="1082537"/>
                </a:lnTo>
                <a:lnTo>
                  <a:pt x="8323417" y="1090989"/>
                </a:lnTo>
                <a:lnTo>
                  <a:pt x="8327645" y="1101253"/>
                </a:lnTo>
                <a:lnTo>
                  <a:pt x="8345757" y="1119972"/>
                </a:lnTo>
                <a:lnTo>
                  <a:pt x="8369907" y="1134460"/>
                </a:lnTo>
                <a:lnTo>
                  <a:pt x="8390435" y="1148951"/>
                </a:lnTo>
                <a:lnTo>
                  <a:pt x="8394661" y="1144725"/>
                </a:lnTo>
                <a:lnTo>
                  <a:pt x="8398887" y="1140499"/>
                </a:lnTo>
                <a:lnTo>
                  <a:pt x="8409152" y="1124198"/>
                </a:lnTo>
                <a:lnTo>
                  <a:pt x="8417001" y="1101856"/>
                </a:lnTo>
                <a:lnTo>
                  <a:pt x="8423038" y="1081329"/>
                </a:lnTo>
                <a:lnTo>
                  <a:pt x="8436924" y="1062612"/>
                </a:lnTo>
                <a:lnTo>
                  <a:pt x="8436924" y="1081329"/>
                </a:lnTo>
                <a:lnTo>
                  <a:pt x="8441150" y="1095819"/>
                </a:lnTo>
                <a:lnTo>
                  <a:pt x="8447188" y="1106086"/>
                </a:lnTo>
                <a:lnTo>
                  <a:pt x="8459264" y="1112122"/>
                </a:lnTo>
                <a:lnTo>
                  <a:pt x="8473150" y="1116348"/>
                </a:lnTo>
                <a:lnTo>
                  <a:pt x="8489451" y="1120574"/>
                </a:lnTo>
                <a:lnTo>
                  <a:pt x="8516017" y="1077103"/>
                </a:lnTo>
                <a:lnTo>
                  <a:pt x="8526280" y="1087367"/>
                </a:lnTo>
                <a:lnTo>
                  <a:pt x="8536545" y="1095819"/>
                </a:lnTo>
                <a:lnTo>
                  <a:pt x="8542582" y="1106086"/>
                </a:lnTo>
                <a:lnTo>
                  <a:pt x="8554657" y="1112122"/>
                </a:lnTo>
                <a:lnTo>
                  <a:pt x="8568543" y="1120574"/>
                </a:lnTo>
                <a:lnTo>
                  <a:pt x="8574582" y="1112122"/>
                </a:lnTo>
                <a:lnTo>
                  <a:pt x="8582431" y="1106086"/>
                </a:lnTo>
                <a:lnTo>
                  <a:pt x="8588468" y="1106086"/>
                </a:lnTo>
                <a:lnTo>
                  <a:pt x="8592694" y="1106086"/>
                </a:lnTo>
                <a:lnTo>
                  <a:pt x="8602958" y="1106086"/>
                </a:lnTo>
                <a:lnTo>
                  <a:pt x="8610808" y="1110312"/>
                </a:lnTo>
                <a:lnTo>
                  <a:pt x="8624694" y="1110312"/>
                </a:lnTo>
                <a:lnTo>
                  <a:pt x="8620467" y="1073479"/>
                </a:lnTo>
                <a:lnTo>
                  <a:pt x="8612618" y="1048725"/>
                </a:lnTo>
                <a:lnTo>
                  <a:pt x="8606581" y="1015520"/>
                </a:lnTo>
                <a:lnTo>
                  <a:pt x="8630732" y="1009481"/>
                </a:lnTo>
                <a:lnTo>
                  <a:pt x="8653070" y="1001029"/>
                </a:lnTo>
                <a:lnTo>
                  <a:pt x="8687484" y="1001029"/>
                </a:lnTo>
                <a:lnTo>
                  <a:pt x="8726125" y="1005255"/>
                </a:lnTo>
                <a:lnTo>
                  <a:pt x="8764765" y="1015520"/>
                </a:lnTo>
                <a:lnTo>
                  <a:pt x="8800991" y="1025783"/>
                </a:lnTo>
                <a:lnTo>
                  <a:pt x="8833594" y="1037858"/>
                </a:lnTo>
                <a:lnTo>
                  <a:pt x="8847482" y="1048123"/>
                </a:lnTo>
                <a:lnTo>
                  <a:pt x="8853518" y="1054159"/>
                </a:lnTo>
                <a:lnTo>
                  <a:pt x="8857744" y="1066235"/>
                </a:lnTo>
                <a:lnTo>
                  <a:pt x="8857744" y="1072274"/>
                </a:lnTo>
                <a:lnTo>
                  <a:pt x="8861970" y="1076500"/>
                </a:lnTo>
                <a:lnTo>
                  <a:pt x="8861970" y="1082537"/>
                </a:lnTo>
                <a:lnTo>
                  <a:pt x="8868009" y="1086762"/>
                </a:lnTo>
                <a:lnTo>
                  <a:pt x="8875856" y="1090989"/>
                </a:lnTo>
                <a:lnTo>
                  <a:pt x="8886121" y="1095217"/>
                </a:lnTo>
                <a:lnTo>
                  <a:pt x="8906649" y="1086762"/>
                </a:lnTo>
                <a:lnTo>
                  <a:pt x="8930799" y="1086762"/>
                </a:lnTo>
                <a:lnTo>
                  <a:pt x="8957365" y="1086762"/>
                </a:lnTo>
                <a:lnTo>
                  <a:pt x="8967628" y="1109104"/>
                </a:lnTo>
                <a:lnTo>
                  <a:pt x="8981514" y="1129632"/>
                </a:lnTo>
                <a:lnTo>
                  <a:pt x="9002044" y="1148348"/>
                </a:lnTo>
                <a:lnTo>
                  <a:pt x="9028608" y="1158611"/>
                </a:lnTo>
                <a:lnTo>
                  <a:pt x="9052758" y="1148348"/>
                </a:lnTo>
                <a:lnTo>
                  <a:pt x="9087172" y="1148348"/>
                </a:lnTo>
                <a:lnTo>
                  <a:pt x="9119777" y="1152575"/>
                </a:lnTo>
                <a:lnTo>
                  <a:pt x="9152380" y="1158611"/>
                </a:lnTo>
                <a:lnTo>
                  <a:pt x="9176530" y="1164650"/>
                </a:lnTo>
                <a:lnTo>
                  <a:pt x="9186793" y="1197855"/>
                </a:lnTo>
                <a:lnTo>
                  <a:pt x="9191019" y="1226837"/>
                </a:lnTo>
                <a:lnTo>
                  <a:pt x="9197058" y="1251591"/>
                </a:lnTo>
                <a:lnTo>
                  <a:pt x="9204905" y="1255817"/>
                </a:lnTo>
                <a:lnTo>
                  <a:pt x="9209133" y="1264270"/>
                </a:lnTo>
                <a:lnTo>
                  <a:pt x="9215170" y="1266082"/>
                </a:lnTo>
                <a:lnTo>
                  <a:pt x="9282188" y="1260043"/>
                </a:lnTo>
                <a:lnTo>
                  <a:pt x="9349204" y="1260043"/>
                </a:lnTo>
                <a:lnTo>
                  <a:pt x="9418033" y="1260043"/>
                </a:lnTo>
                <a:lnTo>
                  <a:pt x="9424070" y="1274535"/>
                </a:lnTo>
                <a:lnTo>
                  <a:pt x="9434335" y="1284799"/>
                </a:lnTo>
                <a:lnTo>
                  <a:pt x="9446410" y="1299288"/>
                </a:lnTo>
                <a:lnTo>
                  <a:pt x="9456673" y="1307739"/>
                </a:lnTo>
                <a:lnTo>
                  <a:pt x="9470559" y="1318004"/>
                </a:lnTo>
                <a:lnTo>
                  <a:pt x="9470559" y="1307739"/>
                </a:lnTo>
                <a:lnTo>
                  <a:pt x="9474787" y="1303513"/>
                </a:lnTo>
                <a:lnTo>
                  <a:pt x="9476597" y="1295061"/>
                </a:lnTo>
                <a:lnTo>
                  <a:pt x="9476597" y="1289025"/>
                </a:lnTo>
                <a:lnTo>
                  <a:pt x="9480823" y="1278760"/>
                </a:lnTo>
                <a:lnTo>
                  <a:pt x="9474787" y="1266685"/>
                </a:lnTo>
                <a:lnTo>
                  <a:pt x="9470559" y="1260648"/>
                </a:lnTo>
                <a:lnTo>
                  <a:pt x="9466335" y="1256422"/>
                </a:lnTo>
                <a:lnTo>
                  <a:pt x="9466335" y="1250383"/>
                </a:lnTo>
                <a:lnTo>
                  <a:pt x="9470559" y="1241930"/>
                </a:lnTo>
                <a:lnTo>
                  <a:pt x="9470559" y="1231666"/>
                </a:lnTo>
                <a:lnTo>
                  <a:pt x="9470559" y="1221404"/>
                </a:lnTo>
                <a:lnTo>
                  <a:pt x="9504974" y="1227440"/>
                </a:lnTo>
                <a:lnTo>
                  <a:pt x="9529125" y="1241930"/>
                </a:lnTo>
                <a:lnTo>
                  <a:pt x="9557502" y="1252194"/>
                </a:lnTo>
                <a:lnTo>
                  <a:pt x="9569577" y="1252194"/>
                </a:lnTo>
                <a:lnTo>
                  <a:pt x="9579840" y="1252194"/>
                </a:lnTo>
                <a:lnTo>
                  <a:pt x="9590104" y="1250383"/>
                </a:lnTo>
                <a:lnTo>
                  <a:pt x="9597952" y="1241930"/>
                </a:lnTo>
                <a:lnTo>
                  <a:pt x="9603990" y="1237704"/>
                </a:lnTo>
                <a:lnTo>
                  <a:pt x="9611840" y="1235891"/>
                </a:lnTo>
                <a:lnTo>
                  <a:pt x="9727157" y="1285402"/>
                </a:lnTo>
                <a:lnTo>
                  <a:pt x="9791760" y="1353022"/>
                </a:lnTo>
                <a:lnTo>
                  <a:pt x="9802023" y="1361474"/>
                </a:lnTo>
                <a:lnTo>
                  <a:pt x="9812287" y="1361474"/>
                </a:lnTo>
                <a:lnTo>
                  <a:pt x="9822552" y="1363285"/>
                </a:lnTo>
                <a:lnTo>
                  <a:pt x="9834625" y="1363285"/>
                </a:lnTo>
                <a:lnTo>
                  <a:pt x="9844890" y="1371739"/>
                </a:lnTo>
                <a:lnTo>
                  <a:pt x="9865417" y="1390457"/>
                </a:lnTo>
                <a:lnTo>
                  <a:pt x="9879303" y="1410985"/>
                </a:lnTo>
                <a:lnTo>
                  <a:pt x="9893191" y="1429702"/>
                </a:lnTo>
                <a:lnTo>
                  <a:pt x="9911303" y="1444191"/>
                </a:lnTo>
                <a:lnTo>
                  <a:pt x="9945719" y="1450228"/>
                </a:lnTo>
                <a:lnTo>
                  <a:pt x="9949943" y="1448416"/>
                </a:lnTo>
                <a:lnTo>
                  <a:pt x="9954169" y="1448416"/>
                </a:lnTo>
                <a:lnTo>
                  <a:pt x="9958397" y="1444191"/>
                </a:lnTo>
                <a:lnTo>
                  <a:pt x="9960208" y="1444191"/>
                </a:lnTo>
                <a:lnTo>
                  <a:pt x="9968057" y="1444191"/>
                </a:lnTo>
                <a:lnTo>
                  <a:pt x="9988585" y="1468945"/>
                </a:lnTo>
                <a:lnTo>
                  <a:pt x="10010923" y="1493701"/>
                </a:lnTo>
                <a:lnTo>
                  <a:pt x="10029037" y="1520264"/>
                </a:lnTo>
                <a:lnTo>
                  <a:pt x="10035679" y="1551661"/>
                </a:lnTo>
                <a:lnTo>
                  <a:pt x="9965039" y="1551661"/>
                </a:lnTo>
                <a:lnTo>
                  <a:pt x="9960813" y="1557697"/>
                </a:lnTo>
                <a:lnTo>
                  <a:pt x="9954774" y="1566150"/>
                </a:lnTo>
                <a:lnTo>
                  <a:pt x="9950548" y="1570376"/>
                </a:lnTo>
                <a:lnTo>
                  <a:pt x="9946322" y="1580640"/>
                </a:lnTo>
                <a:lnTo>
                  <a:pt x="9942096" y="1590904"/>
                </a:lnTo>
                <a:lnTo>
                  <a:pt x="9949943" y="1595130"/>
                </a:lnTo>
                <a:lnTo>
                  <a:pt x="9954169" y="1599356"/>
                </a:lnTo>
                <a:lnTo>
                  <a:pt x="9955982" y="1601167"/>
                </a:lnTo>
                <a:lnTo>
                  <a:pt x="9960208" y="1609619"/>
                </a:lnTo>
                <a:lnTo>
                  <a:pt x="9960208" y="1613845"/>
                </a:lnTo>
                <a:lnTo>
                  <a:pt x="9955982" y="1619884"/>
                </a:lnTo>
                <a:lnTo>
                  <a:pt x="9949943" y="1630148"/>
                </a:lnTo>
                <a:lnTo>
                  <a:pt x="9945719" y="1634374"/>
                </a:lnTo>
                <a:lnTo>
                  <a:pt x="9939681" y="1638600"/>
                </a:lnTo>
                <a:lnTo>
                  <a:pt x="9931831" y="1638600"/>
                </a:lnTo>
                <a:lnTo>
                  <a:pt x="9925795" y="1638600"/>
                </a:lnTo>
                <a:lnTo>
                  <a:pt x="9911907" y="1638600"/>
                </a:lnTo>
                <a:lnTo>
                  <a:pt x="9898021" y="1616261"/>
                </a:lnTo>
                <a:lnTo>
                  <a:pt x="9875683" y="1605998"/>
                </a:lnTo>
                <a:lnTo>
                  <a:pt x="9847305" y="1599959"/>
                </a:lnTo>
                <a:lnTo>
                  <a:pt x="9847305" y="1573396"/>
                </a:lnTo>
                <a:lnTo>
                  <a:pt x="9841267" y="1571583"/>
                </a:lnTo>
                <a:lnTo>
                  <a:pt x="9833418" y="1567357"/>
                </a:lnTo>
                <a:lnTo>
                  <a:pt x="9831607" y="1563131"/>
                </a:lnTo>
                <a:lnTo>
                  <a:pt x="9823758" y="1558905"/>
                </a:lnTo>
                <a:lnTo>
                  <a:pt x="9809872" y="1558905"/>
                </a:lnTo>
                <a:lnTo>
                  <a:pt x="9805646" y="1558905"/>
                </a:lnTo>
                <a:lnTo>
                  <a:pt x="9803835" y="1563131"/>
                </a:lnTo>
                <a:lnTo>
                  <a:pt x="9799607" y="1563131"/>
                </a:lnTo>
                <a:lnTo>
                  <a:pt x="9795381" y="1563131"/>
                </a:lnTo>
                <a:lnTo>
                  <a:pt x="9789345" y="1567357"/>
                </a:lnTo>
                <a:lnTo>
                  <a:pt x="9781495" y="1552869"/>
                </a:lnTo>
                <a:lnTo>
                  <a:pt x="9771233" y="1538378"/>
                </a:lnTo>
                <a:lnTo>
                  <a:pt x="9763383" y="1528113"/>
                </a:lnTo>
                <a:lnTo>
                  <a:pt x="9763383" y="1552869"/>
                </a:lnTo>
                <a:lnTo>
                  <a:pt x="9757345" y="1581848"/>
                </a:lnTo>
                <a:lnTo>
                  <a:pt x="9749497" y="1606601"/>
                </a:lnTo>
                <a:lnTo>
                  <a:pt x="9733194" y="1621091"/>
                </a:lnTo>
                <a:lnTo>
                  <a:pt x="9725347" y="1625317"/>
                </a:lnTo>
                <a:lnTo>
                  <a:pt x="9719308" y="1625317"/>
                </a:lnTo>
                <a:lnTo>
                  <a:pt x="9715082" y="1625317"/>
                </a:lnTo>
                <a:lnTo>
                  <a:pt x="9710856" y="1625317"/>
                </a:lnTo>
                <a:lnTo>
                  <a:pt x="9706630" y="1621091"/>
                </a:lnTo>
                <a:lnTo>
                  <a:pt x="9704819" y="1621091"/>
                </a:lnTo>
                <a:lnTo>
                  <a:pt x="9700591" y="1621091"/>
                </a:lnTo>
                <a:lnTo>
                  <a:pt x="9696365" y="1625317"/>
                </a:lnTo>
                <a:lnTo>
                  <a:pt x="9692139" y="1629543"/>
                </a:lnTo>
                <a:lnTo>
                  <a:pt x="9686102" y="1639808"/>
                </a:lnTo>
                <a:lnTo>
                  <a:pt x="9706630" y="1664561"/>
                </a:lnTo>
                <a:lnTo>
                  <a:pt x="9728967" y="1708030"/>
                </a:lnTo>
                <a:lnTo>
                  <a:pt x="9739233" y="1757539"/>
                </a:lnTo>
                <a:lnTo>
                  <a:pt x="9733194" y="1757539"/>
                </a:lnTo>
                <a:lnTo>
                  <a:pt x="9728967" y="1761765"/>
                </a:lnTo>
                <a:lnTo>
                  <a:pt x="9721119" y="1761765"/>
                </a:lnTo>
                <a:lnTo>
                  <a:pt x="9710856" y="1765992"/>
                </a:lnTo>
                <a:lnTo>
                  <a:pt x="9696970" y="1755727"/>
                </a:lnTo>
                <a:lnTo>
                  <a:pt x="9686705" y="1747275"/>
                </a:lnTo>
                <a:lnTo>
                  <a:pt x="9672819" y="1745464"/>
                </a:lnTo>
                <a:lnTo>
                  <a:pt x="9654705" y="1741238"/>
                </a:lnTo>
                <a:lnTo>
                  <a:pt x="9644443" y="1770218"/>
                </a:lnTo>
                <a:lnTo>
                  <a:pt x="9623915" y="1784709"/>
                </a:lnTo>
                <a:lnTo>
                  <a:pt x="9597349" y="1794972"/>
                </a:lnTo>
                <a:lnTo>
                  <a:pt x="9568972" y="1805237"/>
                </a:lnTo>
                <a:lnTo>
                  <a:pt x="9567161" y="1834217"/>
                </a:lnTo>
                <a:lnTo>
                  <a:pt x="9559312" y="1856558"/>
                </a:lnTo>
                <a:lnTo>
                  <a:pt x="9545426" y="1877086"/>
                </a:lnTo>
                <a:lnTo>
                  <a:pt x="9517049" y="1881312"/>
                </a:lnTo>
                <a:lnTo>
                  <a:pt x="9496522" y="1887349"/>
                </a:lnTo>
                <a:lnTo>
                  <a:pt x="9482634" y="1895802"/>
                </a:lnTo>
                <a:lnTo>
                  <a:pt x="9468748" y="1900029"/>
                </a:lnTo>
                <a:lnTo>
                  <a:pt x="9458485" y="1891577"/>
                </a:lnTo>
                <a:lnTo>
                  <a:pt x="9446410" y="1881312"/>
                </a:lnTo>
                <a:lnTo>
                  <a:pt x="9440371" y="1871047"/>
                </a:lnTo>
                <a:lnTo>
                  <a:pt x="9426485" y="1872860"/>
                </a:lnTo>
                <a:lnTo>
                  <a:pt x="9408373" y="1877086"/>
                </a:lnTo>
                <a:lnTo>
                  <a:pt x="9394485" y="1885538"/>
                </a:lnTo>
                <a:lnTo>
                  <a:pt x="9384223" y="1891577"/>
                </a:lnTo>
                <a:lnTo>
                  <a:pt x="9384223" y="1906065"/>
                </a:lnTo>
                <a:lnTo>
                  <a:pt x="9373958" y="1910292"/>
                </a:lnTo>
                <a:lnTo>
                  <a:pt x="9355846" y="1910292"/>
                </a:lnTo>
                <a:lnTo>
                  <a:pt x="9331695" y="1910292"/>
                </a:lnTo>
                <a:lnTo>
                  <a:pt x="9309357" y="1914519"/>
                </a:lnTo>
                <a:lnTo>
                  <a:pt x="9299092" y="1916330"/>
                </a:lnTo>
                <a:lnTo>
                  <a:pt x="9280978" y="1959802"/>
                </a:lnTo>
                <a:lnTo>
                  <a:pt x="9279168" y="2006893"/>
                </a:lnTo>
                <a:lnTo>
                  <a:pt x="9279168" y="2060626"/>
                </a:lnTo>
                <a:lnTo>
                  <a:pt x="9285206" y="2107721"/>
                </a:lnTo>
                <a:lnTo>
                  <a:pt x="9274942" y="2107721"/>
                </a:lnTo>
                <a:lnTo>
                  <a:pt x="9270716" y="2107721"/>
                </a:lnTo>
                <a:lnTo>
                  <a:pt x="9266490" y="2107721"/>
                </a:lnTo>
                <a:lnTo>
                  <a:pt x="9264679" y="2111946"/>
                </a:lnTo>
                <a:lnTo>
                  <a:pt x="9260453" y="2113758"/>
                </a:lnTo>
                <a:lnTo>
                  <a:pt x="9256225" y="2125834"/>
                </a:lnTo>
                <a:lnTo>
                  <a:pt x="9251999" y="2136096"/>
                </a:lnTo>
                <a:lnTo>
                  <a:pt x="9251999" y="2150587"/>
                </a:lnTo>
                <a:lnTo>
                  <a:pt x="9251999" y="2166885"/>
                </a:lnTo>
                <a:lnTo>
                  <a:pt x="9227848" y="2166885"/>
                </a:lnTo>
                <a:lnTo>
                  <a:pt x="9213962" y="2189223"/>
                </a:lnTo>
                <a:lnTo>
                  <a:pt x="9203699" y="2203714"/>
                </a:lnTo>
                <a:lnTo>
                  <a:pt x="9199471" y="2218204"/>
                </a:lnTo>
                <a:lnTo>
                  <a:pt x="9195245" y="2247182"/>
                </a:lnTo>
                <a:lnTo>
                  <a:pt x="9189209" y="2247182"/>
                </a:lnTo>
                <a:lnTo>
                  <a:pt x="9181359" y="2247182"/>
                </a:lnTo>
                <a:lnTo>
                  <a:pt x="9179549" y="2247182"/>
                </a:lnTo>
                <a:lnTo>
                  <a:pt x="9175321" y="2247182"/>
                </a:lnTo>
                <a:lnTo>
                  <a:pt x="9167473" y="2247182"/>
                </a:lnTo>
                <a:lnTo>
                  <a:pt x="9153585" y="2276167"/>
                </a:lnTo>
                <a:lnTo>
                  <a:pt x="9143323" y="2311185"/>
                </a:lnTo>
                <a:lnTo>
                  <a:pt x="9119172" y="2311185"/>
                </a:lnTo>
                <a:lnTo>
                  <a:pt x="9111323" y="2350426"/>
                </a:lnTo>
                <a:lnTo>
                  <a:pt x="9099247" y="2350426"/>
                </a:lnTo>
                <a:lnTo>
                  <a:pt x="9099247" y="2340164"/>
                </a:lnTo>
                <a:lnTo>
                  <a:pt x="9070872" y="2300923"/>
                </a:lnTo>
                <a:lnTo>
                  <a:pt x="9052758" y="2253824"/>
                </a:lnTo>
                <a:lnTo>
                  <a:pt x="9048532" y="2200090"/>
                </a:lnTo>
                <a:lnTo>
                  <a:pt x="9052758" y="2136096"/>
                </a:lnTo>
                <a:lnTo>
                  <a:pt x="9063023" y="2127644"/>
                </a:lnTo>
                <a:lnTo>
                  <a:pt x="9070872" y="2121605"/>
                </a:lnTo>
                <a:lnTo>
                  <a:pt x="9081135" y="2113153"/>
                </a:lnTo>
                <a:lnTo>
                  <a:pt x="9085361" y="2102891"/>
                </a:lnTo>
                <a:lnTo>
                  <a:pt x="9091400" y="2088400"/>
                </a:lnTo>
                <a:lnTo>
                  <a:pt x="9081135" y="2069683"/>
                </a:lnTo>
                <a:lnTo>
                  <a:pt x="9076909" y="2044930"/>
                </a:lnTo>
                <a:lnTo>
                  <a:pt x="9090795" y="2015948"/>
                </a:lnTo>
                <a:lnTo>
                  <a:pt x="9104681" y="2005685"/>
                </a:lnTo>
                <a:lnTo>
                  <a:pt x="9122795" y="1997233"/>
                </a:lnTo>
                <a:lnTo>
                  <a:pt x="9143323" y="1991194"/>
                </a:lnTo>
                <a:lnTo>
                  <a:pt x="9157209" y="1976703"/>
                </a:lnTo>
                <a:lnTo>
                  <a:pt x="9185585" y="1933234"/>
                </a:lnTo>
                <a:lnTo>
                  <a:pt x="9213962" y="1889763"/>
                </a:lnTo>
                <a:lnTo>
                  <a:pt x="9236302" y="1871047"/>
                </a:lnTo>
                <a:lnTo>
                  <a:pt x="9260453" y="1854745"/>
                </a:lnTo>
                <a:lnTo>
                  <a:pt x="9284602" y="1836030"/>
                </a:lnTo>
                <a:lnTo>
                  <a:pt x="9294866" y="1811274"/>
                </a:lnTo>
                <a:lnTo>
                  <a:pt x="9302716" y="1782293"/>
                </a:lnTo>
                <a:lnTo>
                  <a:pt x="9312978" y="1755727"/>
                </a:lnTo>
                <a:lnTo>
                  <a:pt x="9312978" y="1753916"/>
                </a:lnTo>
                <a:lnTo>
                  <a:pt x="9308752" y="1753916"/>
                </a:lnTo>
                <a:lnTo>
                  <a:pt x="9308752" y="1749690"/>
                </a:lnTo>
                <a:lnTo>
                  <a:pt x="9304526" y="1745464"/>
                </a:lnTo>
                <a:lnTo>
                  <a:pt x="9298488" y="1749690"/>
                </a:lnTo>
                <a:lnTo>
                  <a:pt x="9294261" y="1753916"/>
                </a:lnTo>
                <a:lnTo>
                  <a:pt x="9292451" y="1755727"/>
                </a:lnTo>
                <a:lnTo>
                  <a:pt x="9274339" y="1782293"/>
                </a:lnTo>
                <a:lnTo>
                  <a:pt x="9256225" y="1811274"/>
                </a:lnTo>
                <a:lnTo>
                  <a:pt x="9238113" y="1836030"/>
                </a:lnTo>
                <a:lnTo>
                  <a:pt x="9213962" y="1854745"/>
                </a:lnTo>
                <a:lnTo>
                  <a:pt x="9181359" y="1869236"/>
                </a:lnTo>
                <a:lnTo>
                  <a:pt x="9179549" y="1857161"/>
                </a:lnTo>
                <a:lnTo>
                  <a:pt x="9179549" y="1855350"/>
                </a:lnTo>
                <a:lnTo>
                  <a:pt x="9175321" y="1846898"/>
                </a:lnTo>
                <a:lnTo>
                  <a:pt x="9175321" y="1836633"/>
                </a:lnTo>
                <a:lnTo>
                  <a:pt x="9179549" y="1832407"/>
                </a:lnTo>
                <a:lnTo>
                  <a:pt x="9179549" y="1828181"/>
                </a:lnTo>
                <a:lnTo>
                  <a:pt x="9179549" y="1826368"/>
                </a:lnTo>
                <a:lnTo>
                  <a:pt x="9181359" y="1817915"/>
                </a:lnTo>
                <a:lnTo>
                  <a:pt x="9181359" y="1811879"/>
                </a:lnTo>
                <a:lnTo>
                  <a:pt x="9171095" y="1803426"/>
                </a:lnTo>
                <a:lnTo>
                  <a:pt x="9160832" y="1799198"/>
                </a:lnTo>
                <a:lnTo>
                  <a:pt x="9152982" y="1797388"/>
                </a:lnTo>
                <a:lnTo>
                  <a:pt x="9142720" y="1793161"/>
                </a:lnTo>
                <a:lnTo>
                  <a:pt x="9136681" y="1797388"/>
                </a:lnTo>
                <a:lnTo>
                  <a:pt x="9118569" y="1807652"/>
                </a:lnTo>
                <a:lnTo>
                  <a:pt x="9094418" y="1828181"/>
                </a:lnTo>
                <a:lnTo>
                  <a:pt x="9072078" y="1854745"/>
                </a:lnTo>
                <a:lnTo>
                  <a:pt x="9051551" y="1879501"/>
                </a:lnTo>
                <a:lnTo>
                  <a:pt x="9041288" y="1898217"/>
                </a:lnTo>
                <a:lnTo>
                  <a:pt x="9041288" y="1904255"/>
                </a:lnTo>
                <a:lnTo>
                  <a:pt x="9041288" y="1912707"/>
                </a:lnTo>
                <a:lnTo>
                  <a:pt x="9043099" y="1918747"/>
                </a:lnTo>
                <a:lnTo>
                  <a:pt x="9047325" y="1929007"/>
                </a:lnTo>
                <a:lnTo>
                  <a:pt x="9051551" y="1937460"/>
                </a:lnTo>
                <a:lnTo>
                  <a:pt x="9051551" y="1943499"/>
                </a:lnTo>
                <a:lnTo>
                  <a:pt x="9029213" y="1953762"/>
                </a:lnTo>
                <a:lnTo>
                  <a:pt x="9005062" y="1957991"/>
                </a:lnTo>
                <a:lnTo>
                  <a:pt x="8972459" y="1962217"/>
                </a:lnTo>
                <a:lnTo>
                  <a:pt x="8942270" y="1962217"/>
                </a:lnTo>
                <a:lnTo>
                  <a:pt x="8942270" y="1922972"/>
                </a:lnTo>
                <a:lnTo>
                  <a:pt x="8909667" y="1929007"/>
                </a:lnTo>
                <a:lnTo>
                  <a:pt x="8881290" y="1941083"/>
                </a:lnTo>
                <a:lnTo>
                  <a:pt x="8857141" y="1936857"/>
                </a:lnTo>
                <a:lnTo>
                  <a:pt x="8839027" y="1914519"/>
                </a:lnTo>
                <a:lnTo>
                  <a:pt x="8768388" y="1904255"/>
                </a:lnTo>
                <a:lnTo>
                  <a:pt x="8744237" y="1929007"/>
                </a:lnTo>
                <a:lnTo>
                  <a:pt x="8715861" y="1947725"/>
                </a:lnTo>
                <a:lnTo>
                  <a:pt x="8691710" y="1968254"/>
                </a:lnTo>
                <a:lnTo>
                  <a:pt x="8677824" y="1994818"/>
                </a:lnTo>
                <a:lnTo>
                  <a:pt x="8663938" y="2019571"/>
                </a:lnTo>
                <a:lnTo>
                  <a:pt x="8650052" y="2044325"/>
                </a:lnTo>
                <a:lnTo>
                  <a:pt x="8631938" y="2063041"/>
                </a:lnTo>
                <a:lnTo>
                  <a:pt x="8575186" y="2081758"/>
                </a:lnTo>
                <a:lnTo>
                  <a:pt x="8561298" y="2096249"/>
                </a:lnTo>
                <a:lnTo>
                  <a:pt x="8551036" y="2112551"/>
                </a:lnTo>
                <a:lnTo>
                  <a:pt x="8540771" y="2127039"/>
                </a:lnTo>
                <a:lnTo>
                  <a:pt x="8516620" y="2145756"/>
                </a:lnTo>
                <a:lnTo>
                  <a:pt x="8516620" y="2166279"/>
                </a:lnTo>
                <a:lnTo>
                  <a:pt x="8546808" y="2166279"/>
                </a:lnTo>
                <a:lnTo>
                  <a:pt x="8551036" y="2178354"/>
                </a:lnTo>
                <a:lnTo>
                  <a:pt x="8555262" y="2184393"/>
                </a:lnTo>
                <a:lnTo>
                  <a:pt x="8557072" y="2192846"/>
                </a:lnTo>
                <a:lnTo>
                  <a:pt x="8564922" y="2198885"/>
                </a:lnTo>
                <a:lnTo>
                  <a:pt x="8570958" y="2203111"/>
                </a:lnTo>
                <a:lnTo>
                  <a:pt x="8584846" y="2207336"/>
                </a:lnTo>
                <a:lnTo>
                  <a:pt x="8592694" y="2198885"/>
                </a:lnTo>
                <a:lnTo>
                  <a:pt x="8598732" y="2194656"/>
                </a:lnTo>
                <a:lnTo>
                  <a:pt x="8610808" y="2192846"/>
                </a:lnTo>
                <a:lnTo>
                  <a:pt x="8621070" y="2192846"/>
                </a:lnTo>
                <a:lnTo>
                  <a:pt x="8639184" y="2192846"/>
                </a:lnTo>
                <a:lnTo>
                  <a:pt x="8653070" y="2209148"/>
                </a:lnTo>
                <a:lnTo>
                  <a:pt x="8663335" y="2223638"/>
                </a:lnTo>
                <a:lnTo>
                  <a:pt x="8669372" y="2242353"/>
                </a:lnTo>
                <a:lnTo>
                  <a:pt x="8677221" y="2271335"/>
                </a:lnTo>
                <a:lnTo>
                  <a:pt x="8681447" y="2290054"/>
                </a:lnTo>
                <a:lnTo>
                  <a:pt x="8677221" y="2300318"/>
                </a:lnTo>
                <a:lnTo>
                  <a:pt x="8666956" y="2310581"/>
                </a:lnTo>
                <a:lnTo>
                  <a:pt x="8662730" y="2329297"/>
                </a:lnTo>
                <a:lnTo>
                  <a:pt x="8662730" y="2349823"/>
                </a:lnTo>
                <a:lnTo>
                  <a:pt x="8668769" y="2368539"/>
                </a:lnTo>
                <a:lnTo>
                  <a:pt x="8676616" y="2387255"/>
                </a:lnTo>
                <a:lnTo>
                  <a:pt x="8682655" y="2412009"/>
                </a:lnTo>
                <a:lnTo>
                  <a:pt x="8662127" y="2434347"/>
                </a:lnTo>
                <a:lnTo>
                  <a:pt x="8648241" y="2459103"/>
                </a:lnTo>
                <a:lnTo>
                  <a:pt x="8637977" y="2483857"/>
                </a:lnTo>
                <a:lnTo>
                  <a:pt x="8624091" y="2517063"/>
                </a:lnTo>
                <a:lnTo>
                  <a:pt x="8616241" y="2523101"/>
                </a:lnTo>
                <a:lnTo>
                  <a:pt x="8598127" y="2545439"/>
                </a:lnTo>
                <a:lnTo>
                  <a:pt x="8577600" y="2570196"/>
                </a:lnTo>
                <a:lnTo>
                  <a:pt x="8555262" y="2599175"/>
                </a:lnTo>
                <a:lnTo>
                  <a:pt x="8531111" y="2623928"/>
                </a:lnTo>
                <a:lnTo>
                  <a:pt x="8510584" y="2648682"/>
                </a:lnTo>
                <a:lnTo>
                  <a:pt x="8496698" y="2667398"/>
                </a:lnTo>
                <a:lnTo>
                  <a:pt x="8488848" y="2675853"/>
                </a:lnTo>
                <a:lnTo>
                  <a:pt x="8464698" y="2681890"/>
                </a:lnTo>
                <a:lnTo>
                  <a:pt x="8440547" y="2677664"/>
                </a:lnTo>
                <a:lnTo>
                  <a:pt x="8418209" y="2677664"/>
                </a:lnTo>
                <a:lnTo>
                  <a:pt x="8397681" y="2681890"/>
                </a:lnTo>
                <a:lnTo>
                  <a:pt x="8379567" y="2700607"/>
                </a:lnTo>
                <a:lnTo>
                  <a:pt x="8365681" y="2721134"/>
                </a:lnTo>
                <a:lnTo>
                  <a:pt x="8355417" y="2743474"/>
                </a:lnTo>
                <a:lnTo>
                  <a:pt x="8341531" y="2764001"/>
                </a:lnTo>
                <a:lnTo>
                  <a:pt x="8321003" y="2778492"/>
                </a:lnTo>
                <a:lnTo>
                  <a:pt x="8316777" y="2778492"/>
                </a:lnTo>
                <a:lnTo>
                  <a:pt x="8312551" y="2782718"/>
                </a:lnTo>
                <a:lnTo>
                  <a:pt x="8308323" y="2782718"/>
                </a:lnTo>
                <a:lnTo>
                  <a:pt x="8302286" y="2782718"/>
                </a:lnTo>
                <a:lnTo>
                  <a:pt x="8294437" y="2786944"/>
                </a:lnTo>
                <a:lnTo>
                  <a:pt x="8302286" y="2807472"/>
                </a:lnTo>
                <a:lnTo>
                  <a:pt x="8316172" y="2829809"/>
                </a:lnTo>
                <a:lnTo>
                  <a:pt x="8326437" y="2854565"/>
                </a:lnTo>
                <a:lnTo>
                  <a:pt x="8340323" y="2879318"/>
                </a:lnTo>
                <a:lnTo>
                  <a:pt x="8346362" y="2901656"/>
                </a:lnTo>
                <a:lnTo>
                  <a:pt x="8350588" y="2926411"/>
                </a:lnTo>
                <a:lnTo>
                  <a:pt x="8344549" y="2942712"/>
                </a:lnTo>
                <a:lnTo>
                  <a:pt x="8330663" y="2957201"/>
                </a:lnTo>
                <a:lnTo>
                  <a:pt x="8302286" y="2969276"/>
                </a:lnTo>
                <a:lnTo>
                  <a:pt x="8255797" y="2975315"/>
                </a:lnTo>
                <a:lnTo>
                  <a:pt x="8255797" y="2956598"/>
                </a:lnTo>
                <a:lnTo>
                  <a:pt x="8251569" y="2940297"/>
                </a:lnTo>
                <a:lnTo>
                  <a:pt x="8251569" y="2915544"/>
                </a:lnTo>
                <a:lnTo>
                  <a:pt x="8255797" y="2886562"/>
                </a:lnTo>
                <a:lnTo>
                  <a:pt x="8255797" y="2864225"/>
                </a:lnTo>
                <a:lnTo>
                  <a:pt x="8245533" y="2864225"/>
                </a:lnTo>
                <a:lnTo>
                  <a:pt x="8237683" y="2864225"/>
                </a:lnTo>
                <a:lnTo>
                  <a:pt x="8231647" y="2864225"/>
                </a:lnTo>
                <a:lnTo>
                  <a:pt x="8227421" y="2864225"/>
                </a:lnTo>
                <a:lnTo>
                  <a:pt x="8223195" y="2859998"/>
                </a:lnTo>
                <a:lnTo>
                  <a:pt x="8217156" y="2858186"/>
                </a:lnTo>
                <a:lnTo>
                  <a:pt x="8209307" y="2846111"/>
                </a:lnTo>
                <a:lnTo>
                  <a:pt x="8217156" y="2835848"/>
                </a:lnTo>
                <a:lnTo>
                  <a:pt x="8223195" y="2825583"/>
                </a:lnTo>
                <a:lnTo>
                  <a:pt x="8227421" y="2815321"/>
                </a:lnTo>
                <a:lnTo>
                  <a:pt x="8235268" y="2800830"/>
                </a:lnTo>
                <a:lnTo>
                  <a:pt x="8217156" y="2800830"/>
                </a:lnTo>
                <a:lnTo>
                  <a:pt x="8194818" y="2796604"/>
                </a:lnTo>
                <a:lnTo>
                  <a:pt x="8170667" y="2802641"/>
                </a:lnTo>
                <a:lnTo>
                  <a:pt x="8142290" y="2814716"/>
                </a:lnTo>
                <a:lnTo>
                  <a:pt x="8118140" y="2824980"/>
                </a:lnTo>
                <a:lnTo>
                  <a:pt x="8118140" y="2816529"/>
                </a:lnTo>
                <a:lnTo>
                  <a:pt x="8122366" y="2806264"/>
                </a:lnTo>
                <a:lnTo>
                  <a:pt x="8126592" y="2800225"/>
                </a:lnTo>
                <a:lnTo>
                  <a:pt x="8128404" y="2788152"/>
                </a:lnTo>
                <a:lnTo>
                  <a:pt x="8132630" y="2782114"/>
                </a:lnTo>
                <a:lnTo>
                  <a:pt x="8138667" y="2767623"/>
                </a:lnTo>
                <a:lnTo>
                  <a:pt x="8132630" y="2767623"/>
                </a:lnTo>
                <a:lnTo>
                  <a:pt x="8126592" y="2763396"/>
                </a:lnTo>
                <a:lnTo>
                  <a:pt x="8118743" y="2763396"/>
                </a:lnTo>
                <a:lnTo>
                  <a:pt x="8108480" y="2759171"/>
                </a:lnTo>
                <a:lnTo>
                  <a:pt x="8086142" y="2781511"/>
                </a:lnTo>
                <a:lnTo>
                  <a:pt x="8061991" y="2800225"/>
                </a:lnTo>
                <a:lnTo>
                  <a:pt x="8037840" y="2820754"/>
                </a:lnTo>
                <a:lnTo>
                  <a:pt x="8023952" y="2845508"/>
                </a:lnTo>
                <a:lnTo>
                  <a:pt x="8037840" y="2853960"/>
                </a:lnTo>
                <a:lnTo>
                  <a:pt x="8048103" y="2859998"/>
                </a:lnTo>
                <a:lnTo>
                  <a:pt x="8055952" y="2868450"/>
                </a:lnTo>
                <a:lnTo>
                  <a:pt x="8061991" y="2874487"/>
                </a:lnTo>
                <a:lnTo>
                  <a:pt x="8069838" y="2886562"/>
                </a:lnTo>
                <a:lnTo>
                  <a:pt x="8090366" y="2874487"/>
                </a:lnTo>
                <a:lnTo>
                  <a:pt x="8108480" y="2868450"/>
                </a:lnTo>
                <a:lnTo>
                  <a:pt x="8126592" y="2868450"/>
                </a:lnTo>
                <a:lnTo>
                  <a:pt x="8147119" y="2878713"/>
                </a:lnTo>
                <a:lnTo>
                  <a:pt x="8157384" y="2878713"/>
                </a:lnTo>
                <a:lnTo>
                  <a:pt x="8157384" y="2903468"/>
                </a:lnTo>
                <a:lnTo>
                  <a:pt x="8118743" y="2903468"/>
                </a:lnTo>
                <a:lnTo>
                  <a:pt x="8104857" y="2922185"/>
                </a:lnTo>
                <a:lnTo>
                  <a:pt x="8090971" y="2936674"/>
                </a:lnTo>
                <a:lnTo>
                  <a:pt x="8080706" y="2951164"/>
                </a:lnTo>
                <a:lnTo>
                  <a:pt x="8070443" y="2975918"/>
                </a:lnTo>
                <a:lnTo>
                  <a:pt x="8098820" y="2994635"/>
                </a:lnTo>
                <a:lnTo>
                  <a:pt x="8115121" y="3023614"/>
                </a:lnTo>
                <a:lnTo>
                  <a:pt x="8129007" y="3062859"/>
                </a:lnTo>
                <a:lnTo>
                  <a:pt x="8136857" y="3102103"/>
                </a:lnTo>
                <a:lnTo>
                  <a:pt x="8138667" y="3145575"/>
                </a:lnTo>
                <a:lnTo>
                  <a:pt x="8138667" y="3183612"/>
                </a:lnTo>
                <a:lnTo>
                  <a:pt x="8114517" y="3199914"/>
                </a:lnTo>
                <a:lnTo>
                  <a:pt x="8100631" y="3228893"/>
                </a:lnTo>
                <a:lnTo>
                  <a:pt x="8086745" y="3255459"/>
                </a:lnTo>
                <a:lnTo>
                  <a:pt x="8070443" y="3284439"/>
                </a:lnTo>
                <a:lnTo>
                  <a:pt x="8034217" y="3323683"/>
                </a:lnTo>
                <a:lnTo>
                  <a:pt x="7987728" y="3352663"/>
                </a:lnTo>
                <a:lnTo>
                  <a:pt x="7938824" y="3373193"/>
                </a:lnTo>
                <a:lnTo>
                  <a:pt x="7882071" y="3391907"/>
                </a:lnTo>
                <a:lnTo>
                  <a:pt x="7829543" y="3402172"/>
                </a:lnTo>
                <a:lnTo>
                  <a:pt x="7829543" y="3416663"/>
                </a:lnTo>
                <a:lnTo>
                  <a:pt x="7829543" y="3425115"/>
                </a:lnTo>
                <a:lnTo>
                  <a:pt x="7829543" y="3431152"/>
                </a:lnTo>
                <a:lnTo>
                  <a:pt x="7829543" y="3435380"/>
                </a:lnTo>
                <a:lnTo>
                  <a:pt x="7833769" y="3439606"/>
                </a:lnTo>
                <a:lnTo>
                  <a:pt x="7833769" y="3449869"/>
                </a:lnTo>
                <a:lnTo>
                  <a:pt x="7835582" y="3460133"/>
                </a:lnTo>
                <a:lnTo>
                  <a:pt x="7829543" y="3468586"/>
                </a:lnTo>
                <a:lnTo>
                  <a:pt x="7821694" y="3474622"/>
                </a:lnTo>
                <a:lnTo>
                  <a:pt x="7819883" y="3478850"/>
                </a:lnTo>
                <a:lnTo>
                  <a:pt x="7812034" y="3484887"/>
                </a:lnTo>
                <a:lnTo>
                  <a:pt x="7798148" y="3493339"/>
                </a:lnTo>
                <a:lnTo>
                  <a:pt x="7793922" y="3493339"/>
                </a:lnTo>
                <a:lnTo>
                  <a:pt x="7792109" y="3497565"/>
                </a:lnTo>
                <a:lnTo>
                  <a:pt x="7787883" y="3497565"/>
                </a:lnTo>
                <a:lnTo>
                  <a:pt x="7783657" y="3497565"/>
                </a:lnTo>
                <a:lnTo>
                  <a:pt x="7777619" y="3499378"/>
                </a:lnTo>
                <a:lnTo>
                  <a:pt x="7773392" y="3489113"/>
                </a:lnTo>
                <a:lnTo>
                  <a:pt x="7769166" y="3478850"/>
                </a:lnTo>
                <a:lnTo>
                  <a:pt x="7769166" y="3468586"/>
                </a:lnTo>
                <a:lnTo>
                  <a:pt x="7769166" y="3449869"/>
                </a:lnTo>
                <a:lnTo>
                  <a:pt x="7777016" y="3445643"/>
                </a:lnTo>
                <a:lnTo>
                  <a:pt x="7783054" y="3445643"/>
                </a:lnTo>
                <a:lnTo>
                  <a:pt x="7790902" y="3441417"/>
                </a:lnTo>
                <a:lnTo>
                  <a:pt x="7792714" y="3435380"/>
                </a:lnTo>
                <a:lnTo>
                  <a:pt x="7796940" y="3426926"/>
                </a:lnTo>
                <a:lnTo>
                  <a:pt x="7792714" y="3420889"/>
                </a:lnTo>
                <a:lnTo>
                  <a:pt x="7786676" y="3410624"/>
                </a:lnTo>
                <a:lnTo>
                  <a:pt x="7782449" y="3402172"/>
                </a:lnTo>
                <a:lnTo>
                  <a:pt x="7776413" y="3397946"/>
                </a:lnTo>
                <a:lnTo>
                  <a:pt x="7772187" y="3397946"/>
                </a:lnTo>
                <a:lnTo>
                  <a:pt x="7761922" y="3396135"/>
                </a:lnTo>
                <a:lnTo>
                  <a:pt x="7749847" y="3396135"/>
                </a:lnTo>
                <a:lnTo>
                  <a:pt x="7737771" y="3412437"/>
                </a:lnTo>
                <a:lnTo>
                  <a:pt x="7723885" y="3424512"/>
                </a:lnTo>
                <a:lnTo>
                  <a:pt x="7711810" y="3434775"/>
                </a:lnTo>
                <a:lnTo>
                  <a:pt x="7701545" y="3453492"/>
                </a:lnTo>
                <a:lnTo>
                  <a:pt x="7697319" y="3482472"/>
                </a:lnTo>
                <a:lnTo>
                  <a:pt x="7729924" y="3513264"/>
                </a:lnTo>
                <a:lnTo>
                  <a:pt x="7754073" y="3546471"/>
                </a:lnTo>
                <a:lnTo>
                  <a:pt x="7776413" y="3581488"/>
                </a:lnTo>
                <a:lnTo>
                  <a:pt x="7786676" y="3628581"/>
                </a:lnTo>
                <a:lnTo>
                  <a:pt x="7790902" y="3685940"/>
                </a:lnTo>
                <a:lnTo>
                  <a:pt x="7673170" y="3782541"/>
                </a:lnTo>
                <a:lnTo>
                  <a:pt x="7659283" y="3782541"/>
                </a:lnTo>
                <a:lnTo>
                  <a:pt x="7649020" y="3743296"/>
                </a:lnTo>
                <a:lnTo>
                  <a:pt x="7626680" y="3714315"/>
                </a:lnTo>
                <a:lnTo>
                  <a:pt x="7598303" y="3689561"/>
                </a:lnTo>
                <a:lnTo>
                  <a:pt x="7568116" y="3664807"/>
                </a:lnTo>
                <a:lnTo>
                  <a:pt x="7535513" y="3638241"/>
                </a:lnTo>
                <a:lnTo>
                  <a:pt x="7521627" y="3695600"/>
                </a:lnTo>
                <a:lnTo>
                  <a:pt x="7503513" y="3742691"/>
                </a:lnTo>
                <a:lnTo>
                  <a:pt x="7521627" y="3752956"/>
                </a:lnTo>
                <a:lnTo>
                  <a:pt x="7529474" y="3767447"/>
                </a:lnTo>
                <a:lnTo>
                  <a:pt x="7531287" y="3786162"/>
                </a:lnTo>
                <a:lnTo>
                  <a:pt x="7543362" y="3806691"/>
                </a:lnTo>
                <a:lnTo>
                  <a:pt x="7545173" y="3810917"/>
                </a:lnTo>
                <a:lnTo>
                  <a:pt x="7553022" y="3810917"/>
                </a:lnTo>
                <a:lnTo>
                  <a:pt x="7559059" y="3810917"/>
                </a:lnTo>
                <a:lnTo>
                  <a:pt x="7566908" y="3810917"/>
                </a:lnTo>
                <a:lnTo>
                  <a:pt x="7572946" y="3815143"/>
                </a:lnTo>
                <a:lnTo>
                  <a:pt x="7601321" y="3844123"/>
                </a:lnTo>
                <a:lnTo>
                  <a:pt x="7623661" y="3887594"/>
                </a:lnTo>
                <a:lnTo>
                  <a:pt x="7637547" y="3937103"/>
                </a:lnTo>
                <a:lnTo>
                  <a:pt x="7639360" y="3988422"/>
                </a:lnTo>
                <a:lnTo>
                  <a:pt x="7622253" y="3988422"/>
                </a:lnTo>
                <a:lnTo>
                  <a:pt x="7630303" y="3998083"/>
                </a:lnTo>
                <a:lnTo>
                  <a:pt x="7652641" y="4028874"/>
                </a:lnTo>
                <a:lnTo>
                  <a:pt x="7676792" y="4065705"/>
                </a:lnTo>
                <a:lnTo>
                  <a:pt x="7711205" y="4094684"/>
                </a:lnTo>
                <a:lnTo>
                  <a:pt x="7705169" y="4129703"/>
                </a:lnTo>
                <a:lnTo>
                  <a:pt x="7705169" y="4172571"/>
                </a:lnTo>
                <a:lnTo>
                  <a:pt x="7733545" y="4176797"/>
                </a:lnTo>
                <a:lnTo>
                  <a:pt x="7751657" y="4182833"/>
                </a:lnTo>
                <a:lnTo>
                  <a:pt x="7764338" y="4195514"/>
                </a:lnTo>
                <a:lnTo>
                  <a:pt x="7782450" y="4205776"/>
                </a:lnTo>
                <a:lnTo>
                  <a:pt x="7804788" y="4205776"/>
                </a:lnTo>
                <a:lnTo>
                  <a:pt x="7821091" y="4197324"/>
                </a:lnTo>
                <a:lnTo>
                  <a:pt x="7834977" y="4191286"/>
                </a:lnTo>
                <a:lnTo>
                  <a:pt x="7849468" y="4187060"/>
                </a:lnTo>
                <a:lnTo>
                  <a:pt x="7881466" y="4197324"/>
                </a:lnTo>
                <a:lnTo>
                  <a:pt x="7918295" y="4211813"/>
                </a:lnTo>
                <a:lnTo>
                  <a:pt x="7952710" y="4230530"/>
                </a:lnTo>
                <a:lnTo>
                  <a:pt x="7984708" y="4245021"/>
                </a:lnTo>
                <a:lnTo>
                  <a:pt x="7981087" y="4245021"/>
                </a:lnTo>
                <a:lnTo>
                  <a:pt x="7976861" y="4249247"/>
                </a:lnTo>
                <a:lnTo>
                  <a:pt x="7972635" y="4249247"/>
                </a:lnTo>
                <a:lnTo>
                  <a:pt x="7966596" y="4252870"/>
                </a:lnTo>
                <a:lnTo>
                  <a:pt x="7946671" y="4259512"/>
                </a:lnTo>
                <a:lnTo>
                  <a:pt x="7906221" y="4259512"/>
                </a:lnTo>
                <a:lnTo>
                  <a:pt x="7861541" y="4252870"/>
                </a:lnTo>
                <a:lnTo>
                  <a:pt x="7815052" y="4240795"/>
                </a:lnTo>
                <a:lnTo>
                  <a:pt x="7764338" y="4230530"/>
                </a:lnTo>
                <a:lnTo>
                  <a:pt x="7725696" y="4220267"/>
                </a:lnTo>
                <a:lnTo>
                  <a:pt x="7695509" y="4205776"/>
                </a:lnTo>
                <a:lnTo>
                  <a:pt x="7681018" y="4197324"/>
                </a:lnTo>
                <a:lnTo>
                  <a:pt x="7687057" y="4191286"/>
                </a:lnTo>
                <a:lnTo>
                  <a:pt x="7691283" y="4187060"/>
                </a:lnTo>
                <a:lnTo>
                  <a:pt x="7695509" y="4181023"/>
                </a:lnTo>
                <a:lnTo>
                  <a:pt x="7652641" y="4168947"/>
                </a:lnTo>
                <a:lnTo>
                  <a:pt x="7616417" y="4148420"/>
                </a:lnTo>
                <a:lnTo>
                  <a:pt x="7583812" y="4115212"/>
                </a:lnTo>
                <a:lnTo>
                  <a:pt x="7559664" y="4080194"/>
                </a:lnTo>
                <a:lnTo>
                  <a:pt x="7534908" y="4040949"/>
                </a:lnTo>
                <a:lnTo>
                  <a:pt x="7514985" y="3999894"/>
                </a:lnTo>
                <a:lnTo>
                  <a:pt x="7492645" y="3969101"/>
                </a:lnTo>
                <a:lnTo>
                  <a:pt x="7472118" y="3942537"/>
                </a:lnTo>
                <a:lnTo>
                  <a:pt x="7450383" y="3925631"/>
                </a:lnTo>
                <a:lnTo>
                  <a:pt x="7425629" y="3903293"/>
                </a:lnTo>
                <a:lnTo>
                  <a:pt x="7403289" y="3882765"/>
                </a:lnTo>
                <a:lnTo>
                  <a:pt x="7393629" y="3849557"/>
                </a:lnTo>
                <a:lnTo>
                  <a:pt x="7460043" y="3858009"/>
                </a:lnTo>
                <a:lnTo>
                  <a:pt x="7486609" y="3888802"/>
                </a:lnTo>
                <a:lnTo>
                  <a:pt x="7514985" y="3907519"/>
                </a:lnTo>
                <a:lnTo>
                  <a:pt x="7543362" y="3925631"/>
                </a:lnTo>
                <a:lnTo>
                  <a:pt x="7548358" y="3928085"/>
                </a:lnTo>
                <a:lnTo>
                  <a:pt x="7541549" y="3911744"/>
                </a:lnTo>
                <a:lnTo>
                  <a:pt x="7533702" y="3878538"/>
                </a:lnTo>
                <a:lnTo>
                  <a:pt x="7523437" y="3849557"/>
                </a:lnTo>
                <a:lnTo>
                  <a:pt x="7513173" y="3820577"/>
                </a:lnTo>
                <a:lnTo>
                  <a:pt x="7495061" y="3795824"/>
                </a:lnTo>
                <a:lnTo>
                  <a:pt x="7495061" y="3789785"/>
                </a:lnTo>
                <a:lnTo>
                  <a:pt x="7476949" y="3795824"/>
                </a:lnTo>
                <a:lnTo>
                  <a:pt x="7476949" y="3789785"/>
                </a:lnTo>
                <a:lnTo>
                  <a:pt x="7470910" y="3760805"/>
                </a:lnTo>
                <a:lnTo>
                  <a:pt x="7470910" y="3723976"/>
                </a:lnTo>
                <a:lnTo>
                  <a:pt x="7470910" y="3684732"/>
                </a:lnTo>
                <a:lnTo>
                  <a:pt x="7470910" y="3641260"/>
                </a:lnTo>
                <a:lnTo>
                  <a:pt x="7466684" y="3602015"/>
                </a:lnTo>
                <a:lnTo>
                  <a:pt x="7452798" y="3568810"/>
                </a:lnTo>
                <a:lnTo>
                  <a:pt x="7430458" y="3544056"/>
                </a:lnTo>
                <a:lnTo>
                  <a:pt x="7424421" y="3550093"/>
                </a:lnTo>
                <a:lnTo>
                  <a:pt x="7414156" y="3558547"/>
                </a:lnTo>
                <a:lnTo>
                  <a:pt x="7406307" y="3562771"/>
                </a:lnTo>
                <a:lnTo>
                  <a:pt x="7392421" y="3564583"/>
                </a:lnTo>
                <a:lnTo>
                  <a:pt x="7378535" y="3564583"/>
                </a:lnTo>
                <a:lnTo>
                  <a:pt x="7374309" y="3564583"/>
                </a:lnTo>
                <a:lnTo>
                  <a:pt x="7374309" y="3562771"/>
                </a:lnTo>
                <a:lnTo>
                  <a:pt x="7372497" y="3562771"/>
                </a:lnTo>
                <a:lnTo>
                  <a:pt x="7368270" y="3558547"/>
                </a:lnTo>
                <a:lnTo>
                  <a:pt x="7368270" y="3515074"/>
                </a:lnTo>
                <a:lnTo>
                  <a:pt x="7358008" y="3480058"/>
                </a:lnTo>
                <a:lnTo>
                  <a:pt x="7344122" y="3451076"/>
                </a:lnTo>
                <a:lnTo>
                  <a:pt x="7321782" y="3424512"/>
                </a:lnTo>
                <a:lnTo>
                  <a:pt x="7305480" y="3395531"/>
                </a:lnTo>
                <a:lnTo>
                  <a:pt x="7283142" y="3360512"/>
                </a:lnTo>
                <a:lnTo>
                  <a:pt x="7277103" y="3366551"/>
                </a:lnTo>
                <a:lnTo>
                  <a:pt x="7272877" y="3370777"/>
                </a:lnTo>
                <a:lnTo>
                  <a:pt x="7268651" y="3379229"/>
                </a:lnTo>
                <a:lnTo>
                  <a:pt x="7264425" y="3381040"/>
                </a:lnTo>
                <a:lnTo>
                  <a:pt x="7262613" y="3385268"/>
                </a:lnTo>
                <a:lnTo>
                  <a:pt x="7230010" y="3389494"/>
                </a:lnTo>
                <a:lnTo>
                  <a:pt x="7201633" y="3385268"/>
                </a:lnTo>
                <a:lnTo>
                  <a:pt x="7173256" y="3385268"/>
                </a:lnTo>
                <a:lnTo>
                  <a:pt x="7165409" y="3414247"/>
                </a:lnTo>
                <a:lnTo>
                  <a:pt x="7155144" y="3428738"/>
                </a:lnTo>
                <a:lnTo>
                  <a:pt x="7149106" y="3432964"/>
                </a:lnTo>
                <a:lnTo>
                  <a:pt x="7135220" y="3432964"/>
                </a:lnTo>
                <a:lnTo>
                  <a:pt x="7121334" y="3437190"/>
                </a:lnTo>
                <a:lnTo>
                  <a:pt x="7107448" y="3447453"/>
                </a:lnTo>
                <a:lnTo>
                  <a:pt x="7083297" y="3511453"/>
                </a:lnTo>
                <a:lnTo>
                  <a:pt x="7050694" y="3511453"/>
                </a:lnTo>
                <a:lnTo>
                  <a:pt x="7032582" y="3525942"/>
                </a:lnTo>
                <a:lnTo>
                  <a:pt x="7014468" y="3544659"/>
                </a:lnTo>
                <a:lnTo>
                  <a:pt x="6990317" y="3559150"/>
                </a:lnTo>
                <a:lnTo>
                  <a:pt x="6984281" y="3630997"/>
                </a:lnTo>
                <a:lnTo>
                  <a:pt x="6966169" y="3692579"/>
                </a:lnTo>
                <a:lnTo>
                  <a:pt x="6942018" y="3742088"/>
                </a:lnTo>
                <a:lnTo>
                  <a:pt x="6903377" y="3789182"/>
                </a:lnTo>
                <a:lnTo>
                  <a:pt x="6899150" y="3789182"/>
                </a:lnTo>
                <a:lnTo>
                  <a:pt x="6894924" y="3784956"/>
                </a:lnTo>
                <a:lnTo>
                  <a:pt x="6890698" y="3784956"/>
                </a:lnTo>
                <a:lnTo>
                  <a:pt x="6888886" y="3780730"/>
                </a:lnTo>
                <a:lnTo>
                  <a:pt x="6866548" y="3755974"/>
                </a:lnTo>
                <a:lnTo>
                  <a:pt x="6846020" y="3716730"/>
                </a:lnTo>
                <a:lnTo>
                  <a:pt x="6833945" y="3683524"/>
                </a:lnTo>
                <a:lnTo>
                  <a:pt x="6832132" y="3677486"/>
                </a:lnTo>
                <a:lnTo>
                  <a:pt x="6833945" y="3669034"/>
                </a:lnTo>
                <a:lnTo>
                  <a:pt x="6838171" y="3662997"/>
                </a:lnTo>
                <a:lnTo>
                  <a:pt x="6842397" y="3658769"/>
                </a:lnTo>
                <a:lnTo>
                  <a:pt x="6842397" y="3654543"/>
                </a:lnTo>
                <a:lnTo>
                  <a:pt x="6806173" y="3600810"/>
                </a:lnTo>
                <a:lnTo>
                  <a:pt x="6782022" y="3543451"/>
                </a:lnTo>
                <a:lnTo>
                  <a:pt x="6765719" y="3481869"/>
                </a:lnTo>
                <a:lnTo>
                  <a:pt x="6757872" y="3407606"/>
                </a:lnTo>
                <a:lnTo>
                  <a:pt x="6733721" y="3409417"/>
                </a:lnTo>
                <a:lnTo>
                  <a:pt x="6715609" y="3409417"/>
                </a:lnTo>
                <a:lnTo>
                  <a:pt x="6695079" y="3407606"/>
                </a:lnTo>
                <a:lnTo>
                  <a:pt x="6687230" y="3399154"/>
                </a:lnTo>
                <a:lnTo>
                  <a:pt x="6676967" y="3393115"/>
                </a:lnTo>
                <a:lnTo>
                  <a:pt x="6669118" y="3384663"/>
                </a:lnTo>
                <a:lnTo>
                  <a:pt x="6663081" y="3378626"/>
                </a:lnTo>
                <a:lnTo>
                  <a:pt x="6669118" y="3352060"/>
                </a:lnTo>
                <a:lnTo>
                  <a:pt x="6655232" y="3331533"/>
                </a:lnTo>
                <a:lnTo>
                  <a:pt x="6631081" y="3312816"/>
                </a:lnTo>
                <a:lnTo>
                  <a:pt x="6606931" y="3296514"/>
                </a:lnTo>
                <a:lnTo>
                  <a:pt x="6584593" y="3274174"/>
                </a:lnTo>
                <a:lnTo>
                  <a:pt x="6526028" y="3282628"/>
                </a:lnTo>
                <a:lnTo>
                  <a:pt x="6465049" y="3282628"/>
                </a:lnTo>
                <a:lnTo>
                  <a:pt x="6404067" y="3278402"/>
                </a:lnTo>
                <a:lnTo>
                  <a:pt x="6345503" y="3274174"/>
                </a:lnTo>
                <a:lnTo>
                  <a:pt x="6335240" y="3253647"/>
                </a:lnTo>
                <a:lnTo>
                  <a:pt x="6321353" y="3227083"/>
                </a:lnTo>
                <a:lnTo>
                  <a:pt x="6299014" y="3235535"/>
                </a:lnTo>
                <a:lnTo>
                  <a:pt x="6285128" y="3239761"/>
                </a:lnTo>
                <a:lnTo>
                  <a:pt x="6267014" y="3241571"/>
                </a:lnTo>
                <a:lnTo>
                  <a:pt x="6242864" y="3241571"/>
                </a:lnTo>
                <a:lnTo>
                  <a:pt x="6222336" y="3227083"/>
                </a:lnTo>
                <a:lnTo>
                  <a:pt x="6199998" y="3216818"/>
                </a:lnTo>
                <a:lnTo>
                  <a:pt x="6175847" y="3202327"/>
                </a:lnTo>
                <a:lnTo>
                  <a:pt x="6157735" y="3187838"/>
                </a:lnTo>
                <a:lnTo>
                  <a:pt x="6151697" y="3167309"/>
                </a:lnTo>
                <a:lnTo>
                  <a:pt x="6141434" y="3148594"/>
                </a:lnTo>
                <a:lnTo>
                  <a:pt x="6119094" y="3129877"/>
                </a:lnTo>
                <a:lnTo>
                  <a:pt x="6114868" y="3129877"/>
                </a:lnTo>
                <a:lnTo>
                  <a:pt x="6113057" y="3129877"/>
                </a:lnTo>
                <a:lnTo>
                  <a:pt x="6108829" y="3129877"/>
                </a:lnTo>
                <a:lnTo>
                  <a:pt x="6100982" y="3129877"/>
                </a:lnTo>
                <a:lnTo>
                  <a:pt x="6087094" y="3129877"/>
                </a:lnTo>
                <a:lnTo>
                  <a:pt x="6094943" y="3158857"/>
                </a:lnTo>
                <a:lnTo>
                  <a:pt x="6105208" y="3192064"/>
                </a:lnTo>
                <a:lnTo>
                  <a:pt x="6123320" y="3225270"/>
                </a:lnTo>
                <a:lnTo>
                  <a:pt x="6137206" y="3254252"/>
                </a:lnTo>
                <a:lnTo>
                  <a:pt x="6151094" y="3274779"/>
                </a:lnTo>
                <a:lnTo>
                  <a:pt x="6155320" y="3264514"/>
                </a:lnTo>
                <a:lnTo>
                  <a:pt x="6157131" y="3260288"/>
                </a:lnTo>
                <a:lnTo>
                  <a:pt x="6157131" y="3256062"/>
                </a:lnTo>
                <a:lnTo>
                  <a:pt x="6161357" y="3256062"/>
                </a:lnTo>
                <a:lnTo>
                  <a:pt x="6165583" y="3256062"/>
                </a:lnTo>
                <a:lnTo>
                  <a:pt x="6175847" y="3260288"/>
                </a:lnTo>
                <a:lnTo>
                  <a:pt x="6180074" y="3270553"/>
                </a:lnTo>
                <a:lnTo>
                  <a:pt x="6184300" y="3282628"/>
                </a:lnTo>
                <a:lnTo>
                  <a:pt x="6184300" y="3292891"/>
                </a:lnTo>
                <a:lnTo>
                  <a:pt x="6186110" y="3303156"/>
                </a:lnTo>
                <a:lnTo>
                  <a:pt x="6190338" y="3313419"/>
                </a:lnTo>
                <a:lnTo>
                  <a:pt x="6204224" y="3311608"/>
                </a:lnTo>
                <a:lnTo>
                  <a:pt x="6222336" y="3307382"/>
                </a:lnTo>
                <a:lnTo>
                  <a:pt x="6242864" y="3307382"/>
                </a:lnTo>
                <a:lnTo>
                  <a:pt x="6275469" y="3270553"/>
                </a:lnTo>
                <a:lnTo>
                  <a:pt x="6314108" y="3241571"/>
                </a:lnTo>
                <a:lnTo>
                  <a:pt x="6318334" y="3278402"/>
                </a:lnTo>
                <a:lnTo>
                  <a:pt x="6322560" y="3307382"/>
                </a:lnTo>
                <a:lnTo>
                  <a:pt x="6375088" y="3336362"/>
                </a:lnTo>
                <a:lnTo>
                  <a:pt x="6417350" y="3371380"/>
                </a:lnTo>
                <a:lnTo>
                  <a:pt x="6403464" y="3390097"/>
                </a:lnTo>
                <a:lnTo>
                  <a:pt x="6391389" y="3408814"/>
                </a:lnTo>
                <a:lnTo>
                  <a:pt x="6379314" y="3423304"/>
                </a:lnTo>
                <a:lnTo>
                  <a:pt x="6352748" y="3433567"/>
                </a:lnTo>
                <a:lnTo>
                  <a:pt x="6352748" y="3472812"/>
                </a:lnTo>
                <a:lnTo>
                  <a:pt x="6318334" y="3495152"/>
                </a:lnTo>
                <a:lnTo>
                  <a:pt x="6282108" y="3519905"/>
                </a:lnTo>
                <a:lnTo>
                  <a:pt x="6282108" y="3537414"/>
                </a:lnTo>
                <a:lnTo>
                  <a:pt x="6237430" y="3537414"/>
                </a:lnTo>
                <a:lnTo>
                  <a:pt x="6210866" y="3551905"/>
                </a:lnTo>
                <a:lnTo>
                  <a:pt x="6190338" y="3574243"/>
                </a:lnTo>
                <a:lnTo>
                  <a:pt x="6166188" y="3592960"/>
                </a:lnTo>
                <a:lnTo>
                  <a:pt x="6133585" y="3607451"/>
                </a:lnTo>
                <a:lnTo>
                  <a:pt x="6100982" y="3613488"/>
                </a:lnTo>
                <a:lnTo>
                  <a:pt x="6066566" y="3623752"/>
                </a:lnTo>
                <a:lnTo>
                  <a:pt x="6038190" y="3635828"/>
                </a:lnTo>
                <a:lnTo>
                  <a:pt x="6014039" y="3650317"/>
                </a:lnTo>
                <a:lnTo>
                  <a:pt x="5989890" y="3656355"/>
                </a:lnTo>
                <a:lnTo>
                  <a:pt x="5971776" y="3656355"/>
                </a:lnTo>
                <a:lnTo>
                  <a:pt x="5963927" y="3652129"/>
                </a:lnTo>
                <a:lnTo>
                  <a:pt x="5962116" y="3652129"/>
                </a:lnTo>
                <a:lnTo>
                  <a:pt x="5957890" y="3650317"/>
                </a:lnTo>
                <a:lnTo>
                  <a:pt x="5953664" y="3646091"/>
                </a:lnTo>
                <a:lnTo>
                  <a:pt x="5949438" y="3637638"/>
                </a:lnTo>
                <a:lnTo>
                  <a:pt x="5939173" y="3617111"/>
                </a:lnTo>
                <a:lnTo>
                  <a:pt x="5934947" y="3594771"/>
                </a:lnTo>
                <a:lnTo>
                  <a:pt x="5934947" y="3574243"/>
                </a:lnTo>
                <a:lnTo>
                  <a:pt x="5933137" y="3551905"/>
                </a:lnTo>
                <a:lnTo>
                  <a:pt x="5915023" y="3516887"/>
                </a:lnTo>
                <a:lnTo>
                  <a:pt x="5890874" y="3483679"/>
                </a:lnTo>
                <a:lnTo>
                  <a:pt x="5864308" y="3454700"/>
                </a:lnTo>
                <a:lnTo>
                  <a:pt x="5840157" y="3425718"/>
                </a:lnTo>
                <a:lnTo>
                  <a:pt x="5834121" y="3405191"/>
                </a:lnTo>
                <a:lnTo>
                  <a:pt x="5829892" y="3380437"/>
                </a:lnTo>
                <a:lnTo>
                  <a:pt x="5825666" y="3353871"/>
                </a:lnTo>
                <a:lnTo>
                  <a:pt x="5815404" y="3333343"/>
                </a:lnTo>
                <a:lnTo>
                  <a:pt x="5776762" y="3308590"/>
                </a:lnTo>
                <a:lnTo>
                  <a:pt x="5766499" y="3283836"/>
                </a:lnTo>
                <a:lnTo>
                  <a:pt x="5754424" y="3257270"/>
                </a:lnTo>
                <a:lnTo>
                  <a:pt x="5744159" y="3232516"/>
                </a:lnTo>
                <a:lnTo>
                  <a:pt x="5730273" y="3211989"/>
                </a:lnTo>
                <a:lnTo>
                  <a:pt x="5709746" y="3197498"/>
                </a:lnTo>
                <a:lnTo>
                  <a:pt x="5697671" y="3193272"/>
                </a:lnTo>
                <a:lnTo>
                  <a:pt x="5695860" y="3184818"/>
                </a:lnTo>
                <a:lnTo>
                  <a:pt x="5688011" y="3183007"/>
                </a:lnTo>
                <a:lnTo>
                  <a:pt x="5681972" y="3178781"/>
                </a:lnTo>
                <a:lnTo>
                  <a:pt x="5674123" y="3174555"/>
                </a:lnTo>
                <a:lnTo>
                  <a:pt x="5668086" y="3168517"/>
                </a:lnTo>
                <a:lnTo>
                  <a:pt x="5660237" y="3156443"/>
                </a:lnTo>
                <a:lnTo>
                  <a:pt x="5654200" y="3141952"/>
                </a:lnTo>
                <a:lnTo>
                  <a:pt x="5646351" y="3141952"/>
                </a:lnTo>
                <a:lnTo>
                  <a:pt x="5646351" y="3156443"/>
                </a:lnTo>
                <a:lnTo>
                  <a:pt x="5670501" y="3189649"/>
                </a:lnTo>
                <a:lnTo>
                  <a:pt x="5692840" y="3226478"/>
                </a:lnTo>
                <a:lnTo>
                  <a:pt x="5706727" y="3269948"/>
                </a:lnTo>
                <a:lnTo>
                  <a:pt x="5720613" y="3309193"/>
                </a:lnTo>
                <a:lnTo>
                  <a:pt x="5738726" y="3348437"/>
                </a:lnTo>
                <a:lnTo>
                  <a:pt x="5744764" y="3354476"/>
                </a:lnTo>
                <a:lnTo>
                  <a:pt x="5755027" y="3362928"/>
                </a:lnTo>
                <a:lnTo>
                  <a:pt x="5762876" y="3368964"/>
                </a:lnTo>
                <a:lnTo>
                  <a:pt x="5773141" y="3377419"/>
                </a:lnTo>
                <a:lnTo>
                  <a:pt x="5777367" y="3387681"/>
                </a:lnTo>
                <a:lnTo>
                  <a:pt x="5777367" y="3459529"/>
                </a:lnTo>
                <a:lnTo>
                  <a:pt x="5783404" y="3467983"/>
                </a:lnTo>
                <a:lnTo>
                  <a:pt x="5791253" y="3478245"/>
                </a:lnTo>
                <a:lnTo>
                  <a:pt x="5801518" y="3484284"/>
                </a:lnTo>
                <a:lnTo>
                  <a:pt x="5811780" y="3492736"/>
                </a:lnTo>
                <a:lnTo>
                  <a:pt x="5816007" y="3498773"/>
                </a:lnTo>
                <a:lnTo>
                  <a:pt x="5822045" y="3521113"/>
                </a:lnTo>
                <a:lnTo>
                  <a:pt x="5826271" y="3537414"/>
                </a:lnTo>
                <a:lnTo>
                  <a:pt x="5834121" y="3559753"/>
                </a:lnTo>
                <a:lnTo>
                  <a:pt x="5854648" y="3584508"/>
                </a:lnTo>
                <a:lnTo>
                  <a:pt x="5887251" y="3606846"/>
                </a:lnTo>
                <a:lnTo>
                  <a:pt x="5921664" y="3627374"/>
                </a:lnTo>
                <a:lnTo>
                  <a:pt x="5950041" y="3649714"/>
                </a:lnTo>
                <a:lnTo>
                  <a:pt x="5957890" y="3659977"/>
                </a:lnTo>
                <a:lnTo>
                  <a:pt x="5957890" y="3674467"/>
                </a:lnTo>
                <a:lnTo>
                  <a:pt x="5957890" y="3684732"/>
                </a:lnTo>
                <a:lnTo>
                  <a:pt x="5962116" y="3694995"/>
                </a:lnTo>
                <a:lnTo>
                  <a:pt x="5972381" y="3707070"/>
                </a:lnTo>
                <a:lnTo>
                  <a:pt x="6002569" y="3708881"/>
                </a:lnTo>
                <a:lnTo>
                  <a:pt x="6038795" y="3692579"/>
                </a:lnTo>
                <a:lnTo>
                  <a:pt x="6087699" y="3680504"/>
                </a:lnTo>
                <a:lnTo>
                  <a:pt x="6134188" y="3670241"/>
                </a:lnTo>
                <a:lnTo>
                  <a:pt x="6176450" y="3664205"/>
                </a:lnTo>
                <a:lnTo>
                  <a:pt x="6176450" y="3670241"/>
                </a:lnTo>
                <a:lnTo>
                  <a:pt x="6166188" y="3688958"/>
                </a:lnTo>
                <a:lnTo>
                  <a:pt x="6166188" y="3710693"/>
                </a:lnTo>
                <a:lnTo>
                  <a:pt x="6158338" y="3735447"/>
                </a:lnTo>
                <a:lnTo>
                  <a:pt x="6144452" y="3772276"/>
                </a:lnTo>
                <a:lnTo>
                  <a:pt x="6123925" y="3815746"/>
                </a:lnTo>
                <a:lnTo>
                  <a:pt x="6099774" y="3859217"/>
                </a:lnTo>
                <a:lnTo>
                  <a:pt x="6073208" y="3894235"/>
                </a:lnTo>
                <a:lnTo>
                  <a:pt x="6034568" y="3933479"/>
                </a:lnTo>
                <a:lnTo>
                  <a:pt x="5992304" y="3970308"/>
                </a:lnTo>
                <a:lnTo>
                  <a:pt x="5947626" y="4005327"/>
                </a:lnTo>
                <a:lnTo>
                  <a:pt x="5905363" y="4046384"/>
                </a:lnTo>
                <a:lnTo>
                  <a:pt x="5869137" y="4089854"/>
                </a:lnTo>
                <a:lnTo>
                  <a:pt x="5840762" y="4139361"/>
                </a:lnTo>
                <a:lnTo>
                  <a:pt x="5830497" y="4186455"/>
                </a:lnTo>
                <a:lnTo>
                  <a:pt x="5836534" y="4229925"/>
                </a:lnTo>
                <a:lnTo>
                  <a:pt x="5850422" y="4273396"/>
                </a:lnTo>
                <a:lnTo>
                  <a:pt x="5864308" y="4312640"/>
                </a:lnTo>
                <a:lnTo>
                  <a:pt x="5878194" y="4356111"/>
                </a:lnTo>
                <a:lnTo>
                  <a:pt x="5890269" y="4399581"/>
                </a:lnTo>
                <a:lnTo>
                  <a:pt x="5886043" y="4443053"/>
                </a:lnTo>
                <a:lnTo>
                  <a:pt x="5863705" y="4488335"/>
                </a:lnTo>
                <a:lnTo>
                  <a:pt x="5833516" y="4510673"/>
                </a:lnTo>
                <a:lnTo>
                  <a:pt x="5797290" y="4526974"/>
                </a:lnTo>
                <a:lnTo>
                  <a:pt x="5762876" y="4545691"/>
                </a:lnTo>
                <a:lnTo>
                  <a:pt x="5734499" y="4570447"/>
                </a:lnTo>
                <a:lnTo>
                  <a:pt x="5716387" y="4607275"/>
                </a:lnTo>
                <a:lnTo>
                  <a:pt x="5734499" y="4627803"/>
                </a:lnTo>
                <a:lnTo>
                  <a:pt x="5748385" y="4661011"/>
                </a:lnTo>
                <a:lnTo>
                  <a:pt x="5754424" y="4700255"/>
                </a:lnTo>
                <a:lnTo>
                  <a:pt x="5744159" y="4708707"/>
                </a:lnTo>
                <a:lnTo>
                  <a:pt x="5738123" y="4714744"/>
                </a:lnTo>
                <a:lnTo>
                  <a:pt x="5733897" y="4718970"/>
                </a:lnTo>
                <a:lnTo>
                  <a:pt x="5726047" y="4725009"/>
                </a:lnTo>
                <a:lnTo>
                  <a:pt x="5724235" y="4733461"/>
                </a:lnTo>
                <a:lnTo>
                  <a:pt x="5716387" y="4739498"/>
                </a:lnTo>
                <a:lnTo>
                  <a:pt x="5677746" y="4747952"/>
                </a:lnTo>
                <a:lnTo>
                  <a:pt x="5667483" y="4772705"/>
                </a:lnTo>
                <a:lnTo>
                  <a:pt x="5663255" y="4801685"/>
                </a:lnTo>
                <a:lnTo>
                  <a:pt x="5659029" y="4830666"/>
                </a:lnTo>
                <a:lnTo>
                  <a:pt x="5652992" y="4859646"/>
                </a:lnTo>
                <a:lnTo>
                  <a:pt x="5606504" y="4898891"/>
                </a:lnTo>
                <a:lnTo>
                  <a:pt x="5592616" y="4932098"/>
                </a:lnTo>
                <a:lnTo>
                  <a:pt x="5574504" y="4965304"/>
                </a:lnTo>
                <a:lnTo>
                  <a:pt x="5540088" y="4996096"/>
                </a:lnTo>
                <a:lnTo>
                  <a:pt x="5497825" y="5022662"/>
                </a:lnTo>
                <a:lnTo>
                  <a:pt x="5445300" y="5037151"/>
                </a:lnTo>
                <a:lnTo>
                  <a:pt x="5392772" y="5051642"/>
                </a:lnTo>
                <a:lnTo>
                  <a:pt x="5337830" y="5061907"/>
                </a:lnTo>
                <a:lnTo>
                  <a:pt x="5288925" y="5072169"/>
                </a:lnTo>
                <a:lnTo>
                  <a:pt x="5278661" y="5066133"/>
                </a:lnTo>
                <a:lnTo>
                  <a:pt x="5270813" y="5057679"/>
                </a:lnTo>
                <a:lnTo>
                  <a:pt x="5264775" y="5053453"/>
                </a:lnTo>
                <a:lnTo>
                  <a:pt x="5256927" y="5043190"/>
                </a:lnTo>
                <a:lnTo>
                  <a:pt x="5250889" y="5037151"/>
                </a:lnTo>
                <a:lnTo>
                  <a:pt x="5246663" y="5018434"/>
                </a:lnTo>
                <a:lnTo>
                  <a:pt x="5246663" y="4996096"/>
                </a:lnTo>
                <a:lnTo>
                  <a:pt x="5246663" y="4971343"/>
                </a:lnTo>
                <a:lnTo>
                  <a:pt x="5242436" y="4946587"/>
                </a:lnTo>
                <a:lnTo>
                  <a:pt x="5221909" y="4911571"/>
                </a:lnTo>
                <a:lnTo>
                  <a:pt x="5193532" y="4878363"/>
                </a:lnTo>
                <a:lnTo>
                  <a:pt x="5165155" y="4841534"/>
                </a:lnTo>
                <a:lnTo>
                  <a:pt x="5147041" y="4806516"/>
                </a:lnTo>
                <a:lnTo>
                  <a:pt x="5154891" y="4781762"/>
                </a:lnTo>
                <a:lnTo>
                  <a:pt x="5154891" y="4777536"/>
                </a:lnTo>
                <a:lnTo>
                  <a:pt x="5147041" y="4769082"/>
                </a:lnTo>
                <a:lnTo>
                  <a:pt x="5141005" y="4767271"/>
                </a:lnTo>
                <a:lnTo>
                  <a:pt x="5136779" y="4758819"/>
                </a:lnTo>
                <a:lnTo>
                  <a:pt x="5132553" y="4758819"/>
                </a:lnTo>
                <a:lnTo>
                  <a:pt x="5128327" y="4748555"/>
                </a:lnTo>
                <a:lnTo>
                  <a:pt x="5132553" y="4738292"/>
                </a:lnTo>
                <a:lnTo>
                  <a:pt x="5132553" y="4729838"/>
                </a:lnTo>
                <a:lnTo>
                  <a:pt x="5136779" y="4723801"/>
                </a:lnTo>
                <a:lnTo>
                  <a:pt x="5141005" y="4715349"/>
                </a:lnTo>
                <a:lnTo>
                  <a:pt x="5127119" y="4709310"/>
                </a:lnTo>
                <a:lnTo>
                  <a:pt x="5127119" y="4700858"/>
                </a:lnTo>
                <a:lnTo>
                  <a:pt x="5127119" y="4694819"/>
                </a:lnTo>
                <a:lnTo>
                  <a:pt x="5128929" y="4684556"/>
                </a:lnTo>
                <a:lnTo>
                  <a:pt x="5133156" y="4676104"/>
                </a:lnTo>
                <a:lnTo>
                  <a:pt x="5133156" y="4665840"/>
                </a:lnTo>
                <a:lnTo>
                  <a:pt x="5133156" y="4655575"/>
                </a:lnTo>
                <a:lnTo>
                  <a:pt x="5119270" y="4626595"/>
                </a:lnTo>
                <a:lnTo>
                  <a:pt x="5098742" y="4593389"/>
                </a:lnTo>
                <a:lnTo>
                  <a:pt x="5076402" y="4564408"/>
                </a:lnTo>
                <a:lnTo>
                  <a:pt x="5062516" y="4535428"/>
                </a:lnTo>
                <a:lnTo>
                  <a:pt x="5058290" y="4500410"/>
                </a:lnTo>
                <a:lnTo>
                  <a:pt x="5066139" y="4459355"/>
                </a:lnTo>
                <a:lnTo>
                  <a:pt x="5080025" y="4424337"/>
                </a:lnTo>
                <a:lnTo>
                  <a:pt x="5100553" y="4385092"/>
                </a:lnTo>
                <a:lnTo>
                  <a:pt x="5114439" y="4351885"/>
                </a:lnTo>
                <a:lnTo>
                  <a:pt x="5126514" y="4322905"/>
                </a:lnTo>
                <a:lnTo>
                  <a:pt x="5112628" y="4293923"/>
                </a:lnTo>
                <a:lnTo>
                  <a:pt x="5108402" y="4269170"/>
                </a:lnTo>
                <a:lnTo>
                  <a:pt x="5108402" y="4244416"/>
                </a:lnTo>
                <a:lnTo>
                  <a:pt x="5100553" y="4211208"/>
                </a:lnTo>
                <a:lnTo>
                  <a:pt x="5080025" y="4167738"/>
                </a:lnTo>
                <a:lnTo>
                  <a:pt x="5047436" y="4124268"/>
                </a:lnTo>
                <a:lnTo>
                  <a:pt x="5017253" y="4085023"/>
                </a:lnTo>
                <a:lnTo>
                  <a:pt x="4984649" y="4051817"/>
                </a:lnTo>
                <a:lnTo>
                  <a:pt x="4994914" y="4008347"/>
                </a:lnTo>
                <a:lnTo>
                  <a:pt x="5005179" y="3969103"/>
                </a:lnTo>
                <a:lnTo>
                  <a:pt x="5017253" y="3925632"/>
                </a:lnTo>
                <a:lnTo>
                  <a:pt x="5005179" y="3919593"/>
                </a:lnTo>
                <a:lnTo>
                  <a:pt x="4999138" y="3915367"/>
                </a:lnTo>
                <a:lnTo>
                  <a:pt x="4991290" y="3906915"/>
                </a:lnTo>
                <a:lnTo>
                  <a:pt x="4985253" y="3905103"/>
                </a:lnTo>
                <a:lnTo>
                  <a:pt x="4974988" y="3905103"/>
                </a:lnTo>
                <a:lnTo>
                  <a:pt x="4961103" y="3900877"/>
                </a:lnTo>
                <a:lnTo>
                  <a:pt x="4953254" y="3906915"/>
                </a:lnTo>
                <a:lnTo>
                  <a:pt x="4949028" y="3911141"/>
                </a:lnTo>
                <a:lnTo>
                  <a:pt x="4938764" y="3915367"/>
                </a:lnTo>
                <a:lnTo>
                  <a:pt x="4928500" y="3915367"/>
                </a:lnTo>
                <a:lnTo>
                  <a:pt x="4914614" y="3915367"/>
                </a:lnTo>
                <a:lnTo>
                  <a:pt x="4875973" y="3853783"/>
                </a:lnTo>
                <a:lnTo>
                  <a:pt x="4849408" y="3849557"/>
                </a:lnTo>
                <a:lnTo>
                  <a:pt x="4825258" y="3847746"/>
                </a:lnTo>
                <a:lnTo>
                  <a:pt x="4796881" y="3843520"/>
                </a:lnTo>
                <a:lnTo>
                  <a:pt x="4762465" y="3858011"/>
                </a:lnTo>
                <a:lnTo>
                  <a:pt x="4726239" y="3872500"/>
                </a:lnTo>
                <a:lnTo>
                  <a:pt x="4697864" y="3882765"/>
                </a:lnTo>
                <a:lnTo>
                  <a:pt x="4629033" y="3868274"/>
                </a:lnTo>
                <a:lnTo>
                  <a:pt x="4621186" y="3893027"/>
                </a:lnTo>
                <a:lnTo>
                  <a:pt x="4597035" y="3893027"/>
                </a:lnTo>
                <a:lnTo>
                  <a:pt x="4574697" y="3886991"/>
                </a:lnTo>
                <a:lnTo>
                  <a:pt x="4558396" y="3882765"/>
                </a:lnTo>
                <a:lnTo>
                  <a:pt x="4550547" y="3886991"/>
                </a:lnTo>
                <a:lnTo>
                  <a:pt x="4544509" y="3893027"/>
                </a:lnTo>
                <a:lnTo>
                  <a:pt x="4532435" y="3897255"/>
                </a:lnTo>
                <a:lnTo>
                  <a:pt x="4518548" y="3901481"/>
                </a:lnTo>
                <a:lnTo>
                  <a:pt x="4498019" y="3876726"/>
                </a:lnTo>
                <a:lnTo>
                  <a:pt x="4469643" y="3862237"/>
                </a:lnTo>
                <a:lnTo>
                  <a:pt x="4441267" y="3847746"/>
                </a:lnTo>
                <a:lnTo>
                  <a:pt x="4412890" y="3833255"/>
                </a:lnTo>
                <a:lnTo>
                  <a:pt x="4388741" y="3814539"/>
                </a:lnTo>
                <a:lnTo>
                  <a:pt x="4370627" y="3767447"/>
                </a:lnTo>
                <a:lnTo>
                  <a:pt x="4350099" y="3742691"/>
                </a:lnTo>
                <a:lnTo>
                  <a:pt x="4317498" y="3717938"/>
                </a:lnTo>
                <a:lnTo>
                  <a:pt x="4289121" y="3693184"/>
                </a:lnTo>
                <a:lnTo>
                  <a:pt x="4271009" y="3670844"/>
                </a:lnTo>
                <a:lnTo>
                  <a:pt x="4271009" y="3623752"/>
                </a:lnTo>
                <a:lnTo>
                  <a:pt x="4264970" y="3603223"/>
                </a:lnTo>
                <a:lnTo>
                  <a:pt x="4266782" y="3570017"/>
                </a:lnTo>
                <a:lnTo>
                  <a:pt x="4274631" y="3541038"/>
                </a:lnTo>
                <a:lnTo>
                  <a:pt x="4280668" y="3516282"/>
                </a:lnTo>
                <a:lnTo>
                  <a:pt x="4284895" y="3497565"/>
                </a:lnTo>
                <a:lnTo>
                  <a:pt x="4284895" y="3468586"/>
                </a:lnTo>
                <a:lnTo>
                  <a:pt x="4278856" y="3452284"/>
                </a:lnTo>
                <a:lnTo>
                  <a:pt x="4266782" y="3433567"/>
                </a:lnTo>
                <a:lnTo>
                  <a:pt x="4260744" y="3419076"/>
                </a:lnTo>
                <a:lnTo>
                  <a:pt x="4260744" y="3396738"/>
                </a:lnTo>
                <a:lnTo>
                  <a:pt x="4266782" y="3367759"/>
                </a:lnTo>
                <a:lnTo>
                  <a:pt x="4280668" y="3336966"/>
                </a:lnTo>
                <a:lnTo>
                  <a:pt x="4294555" y="3300138"/>
                </a:lnTo>
                <a:lnTo>
                  <a:pt x="4308441" y="3269345"/>
                </a:lnTo>
                <a:lnTo>
                  <a:pt x="4322329" y="3242779"/>
                </a:lnTo>
                <a:lnTo>
                  <a:pt x="4330176" y="3228290"/>
                </a:lnTo>
                <a:lnTo>
                  <a:pt x="4354326" y="3207761"/>
                </a:lnTo>
                <a:lnTo>
                  <a:pt x="4382702" y="3189046"/>
                </a:lnTo>
                <a:lnTo>
                  <a:pt x="4411079" y="3174555"/>
                </a:lnTo>
                <a:lnTo>
                  <a:pt x="4439455" y="3155838"/>
                </a:lnTo>
                <a:lnTo>
                  <a:pt x="4445492" y="3139537"/>
                </a:lnTo>
                <a:lnTo>
                  <a:pt x="4445492" y="3117199"/>
                </a:lnTo>
                <a:lnTo>
                  <a:pt x="4443682" y="3092443"/>
                </a:lnTo>
                <a:lnTo>
                  <a:pt x="4445492" y="3071916"/>
                </a:lnTo>
                <a:lnTo>
                  <a:pt x="4463607" y="3042936"/>
                </a:lnTo>
                <a:lnTo>
                  <a:pt x="4487756" y="3020596"/>
                </a:lnTo>
                <a:lnTo>
                  <a:pt x="4514322" y="3000068"/>
                </a:lnTo>
                <a:lnTo>
                  <a:pt x="4538472" y="2977730"/>
                </a:lnTo>
                <a:lnTo>
                  <a:pt x="4558999" y="2952975"/>
                </a:lnTo>
                <a:lnTo>
                  <a:pt x="4571074" y="2919770"/>
                </a:lnTo>
                <a:lnTo>
                  <a:pt x="4571074" y="2917957"/>
                </a:lnTo>
                <a:lnTo>
                  <a:pt x="4566849" y="2917957"/>
                </a:lnTo>
                <a:lnTo>
                  <a:pt x="4566849" y="2913731"/>
                </a:lnTo>
                <a:lnTo>
                  <a:pt x="4566849" y="2909505"/>
                </a:lnTo>
                <a:lnTo>
                  <a:pt x="4562622" y="2905279"/>
                </a:lnTo>
                <a:lnTo>
                  <a:pt x="4556584" y="2903468"/>
                </a:lnTo>
                <a:lnTo>
                  <a:pt x="4548737" y="2899242"/>
                </a:lnTo>
                <a:lnTo>
                  <a:pt x="4542697" y="2899242"/>
                </a:lnTo>
                <a:lnTo>
                  <a:pt x="4530622" y="2895016"/>
                </a:lnTo>
                <a:lnTo>
                  <a:pt x="4524584" y="2903468"/>
                </a:lnTo>
                <a:lnTo>
                  <a:pt x="4516736" y="2903468"/>
                </a:lnTo>
                <a:lnTo>
                  <a:pt x="4506471" y="2905279"/>
                </a:lnTo>
                <a:lnTo>
                  <a:pt x="4492586" y="2905279"/>
                </a:lnTo>
                <a:lnTo>
                  <a:pt x="4492586" y="2895016"/>
                </a:lnTo>
                <a:lnTo>
                  <a:pt x="4486550" y="2895016"/>
                </a:lnTo>
                <a:lnTo>
                  <a:pt x="4486550" y="2866035"/>
                </a:lnTo>
                <a:lnTo>
                  <a:pt x="4482323" y="2826791"/>
                </a:lnTo>
                <a:lnTo>
                  <a:pt x="4478094" y="2779698"/>
                </a:lnTo>
                <a:lnTo>
                  <a:pt x="4478094" y="2734417"/>
                </a:lnTo>
                <a:lnTo>
                  <a:pt x="4478094" y="2693362"/>
                </a:lnTo>
                <a:lnTo>
                  <a:pt x="4485945" y="2668606"/>
                </a:lnTo>
                <a:lnTo>
                  <a:pt x="4487152" y="2661362"/>
                </a:lnTo>
                <a:lnTo>
                  <a:pt x="4491378" y="2652908"/>
                </a:lnTo>
                <a:lnTo>
                  <a:pt x="4495605" y="2651095"/>
                </a:lnTo>
                <a:lnTo>
                  <a:pt x="4499831" y="2651095"/>
                </a:lnTo>
                <a:lnTo>
                  <a:pt x="4505870" y="2651095"/>
                </a:lnTo>
                <a:lnTo>
                  <a:pt x="4513719" y="2646870"/>
                </a:lnTo>
                <a:lnTo>
                  <a:pt x="4523980" y="2646870"/>
                </a:lnTo>
                <a:lnTo>
                  <a:pt x="4552358" y="2657135"/>
                </a:lnTo>
                <a:lnTo>
                  <a:pt x="4584960" y="2665587"/>
                </a:lnTo>
                <a:lnTo>
                  <a:pt x="4619374" y="2665587"/>
                </a:lnTo>
                <a:lnTo>
                  <a:pt x="4653790" y="2657135"/>
                </a:lnTo>
                <a:lnTo>
                  <a:pt x="4680355" y="2646870"/>
                </a:lnTo>
                <a:lnTo>
                  <a:pt x="4682166" y="2642645"/>
                </a:lnTo>
                <a:lnTo>
                  <a:pt x="4682166" y="2638419"/>
                </a:lnTo>
                <a:lnTo>
                  <a:pt x="4686391" y="2638419"/>
                </a:lnTo>
                <a:lnTo>
                  <a:pt x="4686391" y="2636609"/>
                </a:lnTo>
                <a:lnTo>
                  <a:pt x="4686391" y="2632382"/>
                </a:lnTo>
                <a:lnTo>
                  <a:pt x="4694241" y="2603401"/>
                </a:lnTo>
                <a:lnTo>
                  <a:pt x="4694241" y="2570196"/>
                </a:lnTo>
                <a:lnTo>
                  <a:pt x="4690015" y="2539402"/>
                </a:lnTo>
                <a:lnTo>
                  <a:pt x="4685790" y="2502574"/>
                </a:lnTo>
                <a:lnTo>
                  <a:pt x="4661637" y="2496535"/>
                </a:lnTo>
                <a:lnTo>
                  <a:pt x="4637486" y="2488083"/>
                </a:lnTo>
                <a:lnTo>
                  <a:pt x="4613337" y="2473592"/>
                </a:lnTo>
                <a:lnTo>
                  <a:pt x="4595224" y="2454877"/>
                </a:lnTo>
                <a:lnTo>
                  <a:pt x="4601262" y="2453064"/>
                </a:lnTo>
                <a:lnTo>
                  <a:pt x="4609111" y="2448838"/>
                </a:lnTo>
                <a:lnTo>
                  <a:pt x="4613337" y="2444612"/>
                </a:lnTo>
                <a:lnTo>
                  <a:pt x="4619374" y="2444612"/>
                </a:lnTo>
                <a:lnTo>
                  <a:pt x="4627225" y="2440386"/>
                </a:lnTo>
                <a:lnTo>
                  <a:pt x="4639299" y="2440386"/>
                </a:lnTo>
                <a:lnTo>
                  <a:pt x="4647146" y="2438573"/>
                </a:lnTo>
                <a:lnTo>
                  <a:pt x="4657412" y="2434347"/>
                </a:lnTo>
                <a:lnTo>
                  <a:pt x="4667675" y="2434347"/>
                </a:lnTo>
                <a:lnTo>
                  <a:pt x="4679750" y="2434347"/>
                </a:lnTo>
                <a:lnTo>
                  <a:pt x="4679750" y="2395102"/>
                </a:lnTo>
                <a:lnTo>
                  <a:pt x="4690015" y="2395102"/>
                </a:lnTo>
                <a:lnTo>
                  <a:pt x="4700279" y="2396915"/>
                </a:lnTo>
                <a:lnTo>
                  <a:pt x="4704506" y="2401141"/>
                </a:lnTo>
                <a:lnTo>
                  <a:pt x="4710542" y="2401141"/>
                </a:lnTo>
                <a:lnTo>
                  <a:pt x="4718393" y="2405367"/>
                </a:lnTo>
                <a:lnTo>
                  <a:pt x="4724429" y="2409593"/>
                </a:lnTo>
                <a:lnTo>
                  <a:pt x="4732278" y="2401141"/>
                </a:lnTo>
                <a:lnTo>
                  <a:pt x="4742542" y="2396915"/>
                </a:lnTo>
                <a:lnTo>
                  <a:pt x="4750388" y="2395102"/>
                </a:lnTo>
                <a:lnTo>
                  <a:pt x="4760656" y="2390876"/>
                </a:lnTo>
                <a:lnTo>
                  <a:pt x="4764881" y="2386649"/>
                </a:lnTo>
                <a:lnTo>
                  <a:pt x="4766692" y="2380613"/>
                </a:lnTo>
                <a:lnTo>
                  <a:pt x="4766692" y="2372160"/>
                </a:lnTo>
                <a:lnTo>
                  <a:pt x="4766692" y="2366123"/>
                </a:lnTo>
                <a:lnTo>
                  <a:pt x="4766692" y="2357673"/>
                </a:lnTo>
                <a:lnTo>
                  <a:pt x="4770919" y="2351634"/>
                </a:lnTo>
                <a:lnTo>
                  <a:pt x="4775145" y="2343182"/>
                </a:lnTo>
                <a:lnTo>
                  <a:pt x="4842162" y="2322656"/>
                </a:lnTo>
                <a:lnTo>
                  <a:pt x="4856048" y="2300318"/>
                </a:lnTo>
                <a:lnTo>
                  <a:pt x="4860276" y="2279788"/>
                </a:lnTo>
                <a:lnTo>
                  <a:pt x="4870539" y="2257447"/>
                </a:lnTo>
                <a:lnTo>
                  <a:pt x="4891066" y="2242955"/>
                </a:lnTo>
                <a:lnTo>
                  <a:pt x="4917632" y="2232692"/>
                </a:lnTo>
                <a:lnTo>
                  <a:pt x="4947819" y="2222429"/>
                </a:lnTo>
                <a:lnTo>
                  <a:pt x="4976196" y="2212165"/>
                </a:lnTo>
                <a:lnTo>
                  <a:pt x="4980423" y="2207940"/>
                </a:lnTo>
                <a:lnTo>
                  <a:pt x="4980423" y="2203714"/>
                </a:lnTo>
                <a:lnTo>
                  <a:pt x="4980423" y="2199488"/>
                </a:lnTo>
                <a:lnTo>
                  <a:pt x="4984649" y="2197677"/>
                </a:lnTo>
                <a:lnTo>
                  <a:pt x="4970762" y="2160847"/>
                </a:lnTo>
                <a:lnTo>
                  <a:pt x="4962913" y="2117379"/>
                </a:lnTo>
                <a:lnTo>
                  <a:pt x="4962913" y="2078135"/>
                </a:lnTo>
                <a:lnTo>
                  <a:pt x="4961103" y="2044930"/>
                </a:lnTo>
                <a:lnTo>
                  <a:pt x="4991290" y="2043117"/>
                </a:lnTo>
                <a:lnTo>
                  <a:pt x="5013630" y="2034665"/>
                </a:lnTo>
                <a:lnTo>
                  <a:pt x="5037776" y="2028629"/>
                </a:lnTo>
                <a:lnTo>
                  <a:pt x="5037776" y="2044930"/>
                </a:lnTo>
                <a:lnTo>
                  <a:pt x="5033550" y="2059420"/>
                </a:lnTo>
                <a:lnTo>
                  <a:pt x="5029322" y="2085984"/>
                </a:lnTo>
                <a:lnTo>
                  <a:pt x="5027512" y="2121003"/>
                </a:lnTo>
                <a:lnTo>
                  <a:pt x="5023286" y="2154208"/>
                </a:lnTo>
                <a:lnTo>
                  <a:pt x="5023286" y="2178960"/>
                </a:lnTo>
                <a:lnTo>
                  <a:pt x="5033550" y="2184996"/>
                </a:lnTo>
                <a:lnTo>
                  <a:pt x="5041398" y="2189223"/>
                </a:lnTo>
                <a:lnTo>
                  <a:pt x="5043210" y="2193449"/>
                </a:lnTo>
                <a:lnTo>
                  <a:pt x="5051057" y="2197677"/>
                </a:lnTo>
                <a:lnTo>
                  <a:pt x="5061308" y="2203714"/>
                </a:lnTo>
                <a:lnTo>
                  <a:pt x="5083648" y="2193449"/>
                </a:lnTo>
                <a:lnTo>
                  <a:pt x="5099345" y="2193449"/>
                </a:lnTo>
                <a:lnTo>
                  <a:pt x="5109610" y="2199488"/>
                </a:lnTo>
                <a:lnTo>
                  <a:pt x="5123496" y="2211562"/>
                </a:lnTo>
                <a:lnTo>
                  <a:pt x="5141608" y="2211562"/>
                </a:lnTo>
                <a:lnTo>
                  <a:pt x="5162135" y="2203111"/>
                </a:lnTo>
                <a:lnTo>
                  <a:pt x="5180249" y="2192846"/>
                </a:lnTo>
                <a:lnTo>
                  <a:pt x="5190512" y="2182580"/>
                </a:lnTo>
                <a:lnTo>
                  <a:pt x="5204400" y="2174128"/>
                </a:lnTo>
                <a:lnTo>
                  <a:pt x="5222512" y="2168092"/>
                </a:lnTo>
                <a:lnTo>
                  <a:pt x="5250889" y="2169902"/>
                </a:lnTo>
                <a:lnTo>
                  <a:pt x="5289528" y="2178354"/>
                </a:lnTo>
                <a:lnTo>
                  <a:pt x="5293756" y="2168092"/>
                </a:lnTo>
                <a:lnTo>
                  <a:pt x="5295567" y="2163866"/>
                </a:lnTo>
                <a:lnTo>
                  <a:pt x="5303416" y="2155413"/>
                </a:lnTo>
                <a:lnTo>
                  <a:pt x="5309453" y="2153605"/>
                </a:lnTo>
                <a:lnTo>
                  <a:pt x="5317302" y="2153605"/>
                </a:lnTo>
                <a:lnTo>
                  <a:pt x="5327567" y="2149379"/>
                </a:lnTo>
                <a:lnTo>
                  <a:pt x="5327567" y="2087796"/>
                </a:lnTo>
                <a:lnTo>
                  <a:pt x="5335414" y="2038288"/>
                </a:lnTo>
                <a:lnTo>
                  <a:pt x="5341453" y="2029837"/>
                </a:lnTo>
                <a:lnTo>
                  <a:pt x="5349302" y="2028024"/>
                </a:lnTo>
                <a:lnTo>
                  <a:pt x="5355339" y="2019571"/>
                </a:lnTo>
                <a:lnTo>
                  <a:pt x="5363188" y="2015345"/>
                </a:lnTo>
                <a:lnTo>
                  <a:pt x="5373453" y="2013534"/>
                </a:lnTo>
                <a:lnTo>
                  <a:pt x="5373453" y="2019571"/>
                </a:lnTo>
                <a:lnTo>
                  <a:pt x="5379489" y="2028024"/>
                </a:lnTo>
                <a:lnTo>
                  <a:pt x="5383715" y="2034062"/>
                </a:lnTo>
                <a:lnTo>
                  <a:pt x="5387942" y="2042514"/>
                </a:lnTo>
                <a:lnTo>
                  <a:pt x="5392168" y="2044325"/>
                </a:lnTo>
                <a:lnTo>
                  <a:pt x="5402432" y="2048551"/>
                </a:lnTo>
                <a:lnTo>
                  <a:pt x="5412697" y="2052779"/>
                </a:lnTo>
                <a:lnTo>
                  <a:pt x="5408469" y="2019571"/>
                </a:lnTo>
                <a:lnTo>
                  <a:pt x="5406658" y="1999044"/>
                </a:lnTo>
                <a:lnTo>
                  <a:pt x="5398809" y="1984553"/>
                </a:lnTo>
                <a:lnTo>
                  <a:pt x="5394583" y="1965838"/>
                </a:lnTo>
                <a:lnTo>
                  <a:pt x="5388546" y="1932630"/>
                </a:lnTo>
                <a:lnTo>
                  <a:pt x="5406658" y="1930820"/>
                </a:lnTo>
                <a:lnTo>
                  <a:pt x="5418734" y="1922366"/>
                </a:lnTo>
                <a:lnTo>
                  <a:pt x="5430809" y="1916330"/>
                </a:lnTo>
                <a:lnTo>
                  <a:pt x="5444695" y="1907877"/>
                </a:lnTo>
                <a:lnTo>
                  <a:pt x="5468846" y="1907877"/>
                </a:lnTo>
                <a:lnTo>
                  <a:pt x="5492996" y="1912104"/>
                </a:lnTo>
                <a:lnTo>
                  <a:pt x="5511109" y="1916330"/>
                </a:lnTo>
                <a:lnTo>
                  <a:pt x="5529221" y="1907877"/>
                </a:lnTo>
                <a:lnTo>
                  <a:pt x="5543108" y="1887349"/>
                </a:lnTo>
                <a:lnTo>
                  <a:pt x="5531033" y="1883123"/>
                </a:lnTo>
                <a:lnTo>
                  <a:pt x="5520768" y="1878896"/>
                </a:lnTo>
                <a:lnTo>
                  <a:pt x="5514732" y="1874670"/>
                </a:lnTo>
                <a:lnTo>
                  <a:pt x="5502656" y="1872860"/>
                </a:lnTo>
                <a:lnTo>
                  <a:pt x="5488770" y="1872860"/>
                </a:lnTo>
                <a:lnTo>
                  <a:pt x="5454355" y="1889161"/>
                </a:lnTo>
                <a:lnTo>
                  <a:pt x="5415715" y="1901236"/>
                </a:lnTo>
                <a:lnTo>
                  <a:pt x="5373453" y="1907273"/>
                </a:lnTo>
                <a:lnTo>
                  <a:pt x="5365603" y="1888556"/>
                </a:lnTo>
                <a:lnTo>
                  <a:pt x="5355339" y="1874067"/>
                </a:lnTo>
                <a:lnTo>
                  <a:pt x="5345076" y="1859576"/>
                </a:lnTo>
                <a:lnTo>
                  <a:pt x="5337227" y="1843274"/>
                </a:lnTo>
                <a:lnTo>
                  <a:pt x="5335414" y="1814292"/>
                </a:lnTo>
                <a:lnTo>
                  <a:pt x="5337227" y="1791953"/>
                </a:lnTo>
                <a:lnTo>
                  <a:pt x="5335414" y="1767199"/>
                </a:lnTo>
                <a:lnTo>
                  <a:pt x="5331188" y="1738217"/>
                </a:lnTo>
                <a:lnTo>
                  <a:pt x="5335414" y="1713464"/>
                </a:lnTo>
                <a:lnTo>
                  <a:pt x="5351717" y="1676636"/>
                </a:lnTo>
                <a:lnTo>
                  <a:pt x="5380092" y="1651883"/>
                </a:lnTo>
                <a:lnTo>
                  <a:pt x="5408469" y="1622902"/>
                </a:lnTo>
                <a:lnTo>
                  <a:pt x="5432620" y="1593923"/>
                </a:lnTo>
                <a:lnTo>
                  <a:pt x="5450734" y="1560716"/>
                </a:lnTo>
                <a:lnTo>
                  <a:pt x="5440469" y="1550453"/>
                </a:lnTo>
                <a:lnTo>
                  <a:pt x="5430206" y="1540189"/>
                </a:lnTo>
                <a:lnTo>
                  <a:pt x="5418131" y="1529924"/>
                </a:lnTo>
                <a:lnTo>
                  <a:pt x="5391565" y="1534152"/>
                </a:lnTo>
                <a:lnTo>
                  <a:pt x="5358962" y="1535962"/>
                </a:lnTo>
                <a:lnTo>
                  <a:pt x="5348697" y="1587281"/>
                </a:lnTo>
                <a:lnTo>
                  <a:pt x="5330585" y="1626525"/>
                </a:lnTo>
                <a:lnTo>
                  <a:pt x="5306434" y="1659730"/>
                </a:lnTo>
                <a:lnTo>
                  <a:pt x="5278058" y="1690521"/>
                </a:lnTo>
                <a:lnTo>
                  <a:pt x="5251492" y="1727350"/>
                </a:lnTo>
                <a:lnTo>
                  <a:pt x="5235190" y="1770821"/>
                </a:lnTo>
                <a:lnTo>
                  <a:pt x="5223115" y="1820331"/>
                </a:lnTo>
                <a:lnTo>
                  <a:pt x="5245455" y="1839048"/>
                </a:lnTo>
                <a:lnTo>
                  <a:pt x="5265982" y="1859576"/>
                </a:lnTo>
                <a:lnTo>
                  <a:pt x="5279868" y="1886143"/>
                </a:lnTo>
                <a:lnTo>
                  <a:pt x="5287718" y="1916933"/>
                </a:lnTo>
                <a:lnTo>
                  <a:pt x="5277455" y="1921159"/>
                </a:lnTo>
                <a:lnTo>
                  <a:pt x="5273229" y="1925385"/>
                </a:lnTo>
                <a:lnTo>
                  <a:pt x="5269001" y="1929612"/>
                </a:lnTo>
                <a:lnTo>
                  <a:pt x="5269001" y="1931422"/>
                </a:lnTo>
                <a:lnTo>
                  <a:pt x="5264775" y="1935649"/>
                </a:lnTo>
                <a:lnTo>
                  <a:pt x="5264775" y="1944102"/>
                </a:lnTo>
                <a:lnTo>
                  <a:pt x="5262964" y="1945915"/>
                </a:lnTo>
                <a:lnTo>
                  <a:pt x="5216475" y="1964631"/>
                </a:lnTo>
                <a:lnTo>
                  <a:pt x="5210437" y="2008101"/>
                </a:lnTo>
                <a:lnTo>
                  <a:pt x="5196551" y="2041306"/>
                </a:lnTo>
                <a:lnTo>
                  <a:pt x="5182665" y="2066060"/>
                </a:lnTo>
                <a:lnTo>
                  <a:pt x="5160325" y="2086589"/>
                </a:lnTo>
                <a:lnTo>
                  <a:pt x="5142212" y="2108928"/>
                </a:lnTo>
                <a:lnTo>
                  <a:pt x="5125911" y="2137907"/>
                </a:lnTo>
                <a:lnTo>
                  <a:pt x="5113836" y="2137907"/>
                </a:lnTo>
                <a:lnTo>
                  <a:pt x="5113836" y="2129455"/>
                </a:lnTo>
                <a:lnTo>
                  <a:pt x="5085459" y="2090210"/>
                </a:lnTo>
                <a:lnTo>
                  <a:pt x="5069158" y="2046740"/>
                </a:lnTo>
                <a:lnTo>
                  <a:pt x="5057082" y="1999647"/>
                </a:lnTo>
                <a:lnTo>
                  <a:pt x="5036569" y="1945915"/>
                </a:lnTo>
                <a:lnTo>
                  <a:pt x="5008196" y="1960405"/>
                </a:lnTo>
                <a:lnTo>
                  <a:pt x="4990082" y="1979118"/>
                </a:lnTo>
                <a:lnTo>
                  <a:pt x="4969555" y="1993610"/>
                </a:lnTo>
                <a:lnTo>
                  <a:pt x="4947216" y="2003873"/>
                </a:lnTo>
                <a:lnTo>
                  <a:pt x="4912801" y="2012327"/>
                </a:lnTo>
                <a:lnTo>
                  <a:pt x="4908576" y="2008101"/>
                </a:lnTo>
                <a:lnTo>
                  <a:pt x="4904349" y="2008101"/>
                </a:lnTo>
                <a:lnTo>
                  <a:pt x="4902538" y="2008101"/>
                </a:lnTo>
                <a:lnTo>
                  <a:pt x="4898313" y="2003873"/>
                </a:lnTo>
                <a:lnTo>
                  <a:pt x="4890463" y="2003873"/>
                </a:lnTo>
                <a:lnTo>
                  <a:pt x="4888652" y="1960405"/>
                </a:lnTo>
                <a:lnTo>
                  <a:pt x="4884425" y="1925385"/>
                </a:lnTo>
                <a:lnTo>
                  <a:pt x="4876577" y="1896405"/>
                </a:lnTo>
                <a:lnTo>
                  <a:pt x="4870539" y="1863200"/>
                </a:lnTo>
                <a:lnTo>
                  <a:pt x="4866313" y="1819726"/>
                </a:lnTo>
                <a:lnTo>
                  <a:pt x="4884425" y="1801011"/>
                </a:lnTo>
                <a:lnTo>
                  <a:pt x="4890463" y="1784709"/>
                </a:lnTo>
                <a:lnTo>
                  <a:pt x="4894689" y="1762368"/>
                </a:lnTo>
                <a:lnTo>
                  <a:pt x="4904954" y="1733388"/>
                </a:lnTo>
                <a:lnTo>
                  <a:pt x="4912801" y="1727350"/>
                </a:lnTo>
                <a:lnTo>
                  <a:pt x="4923066" y="1717087"/>
                </a:lnTo>
                <a:lnTo>
                  <a:pt x="4933329" y="1705012"/>
                </a:lnTo>
                <a:lnTo>
                  <a:pt x="4945404" y="1694748"/>
                </a:lnTo>
                <a:lnTo>
                  <a:pt x="4951443" y="1698974"/>
                </a:lnTo>
                <a:lnTo>
                  <a:pt x="4955669" y="1703200"/>
                </a:lnTo>
                <a:lnTo>
                  <a:pt x="4959895" y="1705012"/>
                </a:lnTo>
                <a:lnTo>
                  <a:pt x="4961706" y="1709238"/>
                </a:lnTo>
                <a:lnTo>
                  <a:pt x="4969555" y="1703200"/>
                </a:lnTo>
                <a:lnTo>
                  <a:pt x="4973781" y="1694748"/>
                </a:lnTo>
                <a:lnTo>
                  <a:pt x="4975593" y="1688711"/>
                </a:lnTo>
                <a:lnTo>
                  <a:pt x="4979820" y="1676636"/>
                </a:lnTo>
                <a:lnTo>
                  <a:pt x="4984046" y="1670597"/>
                </a:lnTo>
                <a:lnTo>
                  <a:pt x="5008196" y="1656109"/>
                </a:lnTo>
                <a:lnTo>
                  <a:pt x="5028719" y="1647655"/>
                </a:lnTo>
                <a:lnTo>
                  <a:pt x="5046832" y="1631354"/>
                </a:lnTo>
                <a:lnTo>
                  <a:pt x="5040795" y="1627128"/>
                </a:lnTo>
                <a:lnTo>
                  <a:pt x="5036569" y="1627128"/>
                </a:lnTo>
                <a:lnTo>
                  <a:pt x="5032343" y="1627128"/>
                </a:lnTo>
                <a:lnTo>
                  <a:pt x="5032343" y="1622902"/>
                </a:lnTo>
                <a:lnTo>
                  <a:pt x="5032343" y="1616865"/>
                </a:lnTo>
                <a:lnTo>
                  <a:pt x="5028116" y="1608411"/>
                </a:lnTo>
                <a:lnTo>
                  <a:pt x="5054680" y="1575206"/>
                </a:lnTo>
                <a:lnTo>
                  <a:pt x="5078817" y="1535962"/>
                </a:lnTo>
                <a:lnTo>
                  <a:pt x="5099345" y="1490682"/>
                </a:lnTo>
                <a:lnTo>
                  <a:pt x="5121685" y="1443587"/>
                </a:lnTo>
                <a:lnTo>
                  <a:pt x="5142212" y="1396493"/>
                </a:lnTo>
                <a:lnTo>
                  <a:pt x="5168777" y="1353022"/>
                </a:lnTo>
                <a:lnTo>
                  <a:pt x="5192927" y="1324042"/>
                </a:lnTo>
                <a:lnTo>
                  <a:pt x="5223115" y="1307739"/>
                </a:lnTo>
                <a:lnTo>
                  <a:pt x="5223115" y="1278760"/>
                </a:lnTo>
                <a:lnTo>
                  <a:pt x="5255720" y="1278760"/>
                </a:lnTo>
                <a:lnTo>
                  <a:pt x="5273832" y="1245553"/>
                </a:lnTo>
                <a:lnTo>
                  <a:pt x="5302208" y="1223214"/>
                </a:lnTo>
                <a:lnTo>
                  <a:pt x="5340848" y="1212949"/>
                </a:lnTo>
                <a:lnTo>
                  <a:pt x="5345076" y="1217178"/>
                </a:lnTo>
                <a:lnTo>
                  <a:pt x="5349302" y="1217178"/>
                </a:lnTo>
                <a:lnTo>
                  <a:pt x="5351113" y="1217178"/>
                </a:lnTo>
                <a:lnTo>
                  <a:pt x="5358962" y="1221404"/>
                </a:lnTo>
                <a:lnTo>
                  <a:pt x="5358962" y="1194837"/>
                </a:lnTo>
                <a:lnTo>
                  <a:pt x="5369225" y="1194837"/>
                </a:lnTo>
                <a:lnTo>
                  <a:pt x="5377074" y="1194837"/>
                </a:lnTo>
                <a:lnTo>
                  <a:pt x="5383113" y="1194837"/>
                </a:lnTo>
                <a:lnTo>
                  <a:pt x="5387339" y="1194837"/>
                </a:lnTo>
                <a:lnTo>
                  <a:pt x="5391565" y="1199063"/>
                </a:lnTo>
                <a:lnTo>
                  <a:pt x="5395188" y="1199063"/>
                </a:lnTo>
                <a:lnTo>
                  <a:pt x="5407261" y="1207515"/>
                </a:lnTo>
                <a:lnTo>
                  <a:pt x="5419337" y="1178532"/>
                </a:lnTo>
                <a:lnTo>
                  <a:pt x="5441677" y="1159819"/>
                </a:lnTo>
                <a:lnTo>
                  <a:pt x="5465827" y="1153782"/>
                </a:lnTo>
                <a:lnTo>
                  <a:pt x="5498430" y="1145330"/>
                </a:lnTo>
                <a:lnTo>
                  <a:pt x="5531033" y="1141102"/>
                </a:lnTo>
                <a:lnTo>
                  <a:pt x="5544919" y="1155593"/>
                </a:lnTo>
                <a:lnTo>
                  <a:pt x="5561220" y="1164045"/>
                </a:lnTo>
                <a:lnTo>
                  <a:pt x="5575106" y="1165857"/>
                </a:lnTo>
                <a:lnTo>
                  <a:pt x="5588994" y="1170083"/>
                </a:lnTo>
                <a:lnTo>
                  <a:pt x="5601070" y="1184573"/>
                </a:lnTo>
                <a:lnTo>
                  <a:pt x="5607106" y="1213554"/>
                </a:lnTo>
                <a:lnTo>
                  <a:pt x="5602880" y="1217781"/>
                </a:lnTo>
                <a:lnTo>
                  <a:pt x="5601070" y="1222006"/>
                </a:lnTo>
                <a:lnTo>
                  <a:pt x="5596842" y="1222006"/>
                </a:lnTo>
                <a:lnTo>
                  <a:pt x="5596842" y="1223816"/>
                </a:lnTo>
                <a:lnTo>
                  <a:pt x="5592616" y="1228044"/>
                </a:lnTo>
                <a:lnTo>
                  <a:pt x="5592616" y="1236497"/>
                </a:lnTo>
                <a:lnTo>
                  <a:pt x="5596842" y="1242533"/>
                </a:lnTo>
                <a:lnTo>
                  <a:pt x="5601070" y="1242533"/>
                </a:lnTo>
                <a:lnTo>
                  <a:pt x="5602880" y="1246759"/>
                </a:lnTo>
                <a:lnTo>
                  <a:pt x="5607106" y="1252799"/>
                </a:lnTo>
                <a:lnTo>
                  <a:pt x="5631257" y="1242533"/>
                </a:lnTo>
                <a:lnTo>
                  <a:pt x="5645143" y="1238307"/>
                </a:lnTo>
                <a:lnTo>
                  <a:pt x="5655408" y="1238307"/>
                </a:lnTo>
                <a:lnTo>
                  <a:pt x="5659634" y="1246759"/>
                </a:lnTo>
                <a:lnTo>
                  <a:pt x="5663860" y="1257025"/>
                </a:lnTo>
                <a:lnTo>
                  <a:pt x="5674123" y="1267290"/>
                </a:lnTo>
                <a:lnTo>
                  <a:pt x="5684387" y="1279363"/>
                </a:lnTo>
                <a:lnTo>
                  <a:pt x="5748990" y="1285402"/>
                </a:lnTo>
                <a:lnTo>
                  <a:pt x="5773141" y="1299892"/>
                </a:lnTo>
                <a:lnTo>
                  <a:pt x="5801518" y="1322230"/>
                </a:lnTo>
                <a:lnTo>
                  <a:pt x="5829892" y="1351211"/>
                </a:lnTo>
                <a:lnTo>
                  <a:pt x="5854043" y="1382002"/>
                </a:lnTo>
                <a:lnTo>
                  <a:pt x="5876383" y="1415211"/>
                </a:lnTo>
                <a:lnTo>
                  <a:pt x="5882420" y="1448416"/>
                </a:lnTo>
                <a:lnTo>
                  <a:pt x="5878194" y="1479210"/>
                </a:lnTo>
                <a:lnTo>
                  <a:pt x="5854043" y="1505776"/>
                </a:lnTo>
                <a:lnTo>
                  <a:pt x="5821440" y="1522077"/>
                </a:lnTo>
                <a:lnTo>
                  <a:pt x="5787027" y="1522077"/>
                </a:lnTo>
                <a:lnTo>
                  <a:pt x="5754424" y="1507586"/>
                </a:lnTo>
                <a:lnTo>
                  <a:pt x="5726047" y="1493096"/>
                </a:lnTo>
                <a:lnTo>
                  <a:pt x="5697671" y="1482833"/>
                </a:lnTo>
                <a:lnTo>
                  <a:pt x="5701897" y="1507586"/>
                </a:lnTo>
                <a:lnTo>
                  <a:pt x="5706123" y="1540794"/>
                </a:lnTo>
                <a:lnTo>
                  <a:pt x="5710349" y="1575809"/>
                </a:lnTo>
                <a:lnTo>
                  <a:pt x="5716387" y="1604790"/>
                </a:lnTo>
                <a:lnTo>
                  <a:pt x="5724235" y="1623507"/>
                </a:lnTo>
                <a:lnTo>
                  <a:pt x="5730273" y="1633769"/>
                </a:lnTo>
                <a:lnTo>
                  <a:pt x="5740538" y="1637995"/>
                </a:lnTo>
                <a:lnTo>
                  <a:pt x="5748385" y="1646449"/>
                </a:lnTo>
                <a:lnTo>
                  <a:pt x="5762273" y="1648260"/>
                </a:lnTo>
                <a:lnTo>
                  <a:pt x="5758047" y="1623507"/>
                </a:lnTo>
                <a:lnTo>
                  <a:pt x="5753819" y="1604790"/>
                </a:lnTo>
                <a:lnTo>
                  <a:pt x="5753819" y="1584263"/>
                </a:lnTo>
                <a:lnTo>
                  <a:pt x="5766499" y="1584263"/>
                </a:lnTo>
                <a:lnTo>
                  <a:pt x="5766499" y="1575809"/>
                </a:lnTo>
                <a:lnTo>
                  <a:pt x="5790648" y="1590300"/>
                </a:lnTo>
                <a:lnTo>
                  <a:pt x="5814799" y="1604790"/>
                </a:lnTo>
                <a:lnTo>
                  <a:pt x="5843176" y="1616865"/>
                </a:lnTo>
                <a:lnTo>
                  <a:pt x="5847402" y="1608411"/>
                </a:lnTo>
                <a:lnTo>
                  <a:pt x="5851630" y="1602375"/>
                </a:lnTo>
                <a:lnTo>
                  <a:pt x="5853440" y="1598149"/>
                </a:lnTo>
                <a:lnTo>
                  <a:pt x="5857666" y="1587884"/>
                </a:lnTo>
                <a:lnTo>
                  <a:pt x="5857666" y="1575809"/>
                </a:lnTo>
                <a:lnTo>
                  <a:pt x="5853440" y="1573999"/>
                </a:lnTo>
                <a:lnTo>
                  <a:pt x="5851630" y="1569772"/>
                </a:lnTo>
                <a:lnTo>
                  <a:pt x="5847402" y="1565546"/>
                </a:lnTo>
                <a:lnTo>
                  <a:pt x="5847402" y="1561320"/>
                </a:lnTo>
                <a:lnTo>
                  <a:pt x="5847402" y="1555282"/>
                </a:lnTo>
                <a:lnTo>
                  <a:pt x="5843176" y="1545020"/>
                </a:lnTo>
                <a:lnTo>
                  <a:pt x="5875778" y="1530529"/>
                </a:lnTo>
                <a:lnTo>
                  <a:pt x="5896306" y="1508189"/>
                </a:lnTo>
                <a:lnTo>
                  <a:pt x="5914420" y="1483436"/>
                </a:lnTo>
                <a:lnTo>
                  <a:pt x="5924683" y="1487662"/>
                </a:lnTo>
                <a:lnTo>
                  <a:pt x="5938571" y="1491888"/>
                </a:lnTo>
                <a:lnTo>
                  <a:pt x="5952457" y="1493701"/>
                </a:lnTo>
                <a:lnTo>
                  <a:pt x="5966342" y="1497926"/>
                </a:lnTo>
                <a:lnTo>
                  <a:pt x="5960306" y="1420040"/>
                </a:lnTo>
                <a:lnTo>
                  <a:pt x="5946420" y="1333702"/>
                </a:lnTo>
                <a:lnTo>
                  <a:pt x="6004984" y="1333702"/>
                </a:lnTo>
                <a:lnTo>
                  <a:pt x="6018870" y="1348191"/>
                </a:lnTo>
                <a:lnTo>
                  <a:pt x="6032756" y="1368719"/>
                </a:lnTo>
                <a:lnTo>
                  <a:pt x="6044831" y="1387436"/>
                </a:lnTo>
                <a:lnTo>
                  <a:pt x="6044831" y="1406154"/>
                </a:lnTo>
                <a:lnTo>
                  <a:pt x="6036982" y="1407964"/>
                </a:lnTo>
                <a:lnTo>
                  <a:pt x="6032756" y="1407964"/>
                </a:lnTo>
                <a:lnTo>
                  <a:pt x="6026719" y="1412193"/>
                </a:lnTo>
                <a:lnTo>
                  <a:pt x="6012833" y="1412193"/>
                </a:lnTo>
                <a:lnTo>
                  <a:pt x="6012833" y="1451436"/>
                </a:lnTo>
                <a:lnTo>
                  <a:pt x="6023096" y="1455663"/>
                </a:lnTo>
                <a:lnTo>
                  <a:pt x="6027322" y="1459889"/>
                </a:lnTo>
                <a:lnTo>
                  <a:pt x="6033361" y="1464116"/>
                </a:lnTo>
                <a:lnTo>
                  <a:pt x="6041208" y="1465926"/>
                </a:lnTo>
                <a:lnTo>
                  <a:pt x="6051473" y="1465926"/>
                </a:lnTo>
                <a:lnTo>
                  <a:pt x="6055699" y="1465926"/>
                </a:lnTo>
                <a:lnTo>
                  <a:pt x="6059925" y="1464116"/>
                </a:lnTo>
                <a:lnTo>
                  <a:pt x="6061738" y="1464116"/>
                </a:lnTo>
                <a:lnTo>
                  <a:pt x="6069585" y="1459889"/>
                </a:lnTo>
                <a:lnTo>
                  <a:pt x="6073813" y="1449624"/>
                </a:lnTo>
                <a:lnTo>
                  <a:pt x="6073813" y="1441172"/>
                </a:lnTo>
                <a:lnTo>
                  <a:pt x="6073813" y="1430908"/>
                </a:lnTo>
                <a:lnTo>
                  <a:pt x="6073813" y="1422456"/>
                </a:lnTo>
                <a:lnTo>
                  <a:pt x="6069585" y="1412193"/>
                </a:lnTo>
                <a:lnTo>
                  <a:pt x="6093736" y="1378984"/>
                </a:lnTo>
                <a:lnTo>
                  <a:pt x="6122112" y="1352417"/>
                </a:lnTo>
                <a:lnTo>
                  <a:pt x="6146263" y="1319211"/>
                </a:lnTo>
                <a:lnTo>
                  <a:pt x="6158338" y="1314985"/>
                </a:lnTo>
                <a:lnTo>
                  <a:pt x="6168603" y="1314985"/>
                </a:lnTo>
                <a:lnTo>
                  <a:pt x="6172829" y="1310759"/>
                </a:lnTo>
                <a:lnTo>
                  <a:pt x="6178866" y="1314985"/>
                </a:lnTo>
                <a:lnTo>
                  <a:pt x="6186715" y="1319211"/>
                </a:lnTo>
                <a:lnTo>
                  <a:pt x="6188526" y="1325248"/>
                </a:lnTo>
                <a:lnTo>
                  <a:pt x="6192752" y="1333702"/>
                </a:lnTo>
                <a:lnTo>
                  <a:pt x="6196980" y="1337928"/>
                </a:lnTo>
                <a:lnTo>
                  <a:pt x="6198790" y="1343965"/>
                </a:lnTo>
                <a:lnTo>
                  <a:pt x="6206640" y="1348191"/>
                </a:lnTo>
                <a:lnTo>
                  <a:pt x="6206640" y="1339739"/>
                </a:lnTo>
                <a:lnTo>
                  <a:pt x="6212676" y="1333702"/>
                </a:lnTo>
                <a:lnTo>
                  <a:pt x="6216902" y="1325248"/>
                </a:lnTo>
                <a:lnTo>
                  <a:pt x="6221129" y="1319211"/>
                </a:lnTo>
                <a:lnTo>
                  <a:pt x="6221129" y="1308947"/>
                </a:lnTo>
                <a:lnTo>
                  <a:pt x="6225355" y="1294459"/>
                </a:lnTo>
                <a:lnTo>
                  <a:pt x="6255544" y="1294459"/>
                </a:lnTo>
                <a:lnTo>
                  <a:pt x="6283921" y="1300495"/>
                </a:lnTo>
                <a:lnTo>
                  <a:pt x="6310485" y="1308947"/>
                </a:lnTo>
                <a:lnTo>
                  <a:pt x="6292373" y="1323437"/>
                </a:lnTo>
                <a:lnTo>
                  <a:pt x="6274259" y="1333702"/>
                </a:lnTo>
                <a:lnTo>
                  <a:pt x="6260373" y="1343965"/>
                </a:lnTo>
                <a:lnTo>
                  <a:pt x="6246487" y="1364493"/>
                </a:lnTo>
                <a:lnTo>
                  <a:pt x="6264599" y="1364493"/>
                </a:lnTo>
                <a:lnTo>
                  <a:pt x="6274864" y="1354230"/>
                </a:lnTo>
                <a:lnTo>
                  <a:pt x="6299014" y="1343965"/>
                </a:lnTo>
                <a:lnTo>
                  <a:pt x="6325579" y="1333702"/>
                </a:lnTo>
                <a:lnTo>
                  <a:pt x="6346108" y="1325248"/>
                </a:lnTo>
                <a:lnTo>
                  <a:pt x="6368446" y="1319211"/>
                </a:lnTo>
                <a:lnTo>
                  <a:pt x="6374485" y="1319211"/>
                </a:lnTo>
                <a:lnTo>
                  <a:pt x="6378711" y="1323437"/>
                </a:lnTo>
                <a:lnTo>
                  <a:pt x="6384748" y="1329474"/>
                </a:lnTo>
                <a:lnTo>
                  <a:pt x="6388974" y="1333702"/>
                </a:lnTo>
                <a:lnTo>
                  <a:pt x="6393202" y="1337928"/>
                </a:lnTo>
                <a:lnTo>
                  <a:pt x="6399238" y="1337928"/>
                </a:lnTo>
                <a:lnTo>
                  <a:pt x="6413124" y="1339739"/>
                </a:lnTo>
                <a:lnTo>
                  <a:pt x="6417350" y="1333702"/>
                </a:lnTo>
                <a:lnTo>
                  <a:pt x="6421576" y="1325248"/>
                </a:lnTo>
                <a:lnTo>
                  <a:pt x="6423389" y="1323437"/>
                </a:lnTo>
                <a:lnTo>
                  <a:pt x="6423389" y="1314985"/>
                </a:lnTo>
                <a:lnTo>
                  <a:pt x="6427615" y="1304721"/>
                </a:lnTo>
                <a:lnTo>
                  <a:pt x="6427615" y="1294459"/>
                </a:lnTo>
                <a:lnTo>
                  <a:pt x="6421576" y="1286005"/>
                </a:lnTo>
                <a:lnTo>
                  <a:pt x="6417350" y="1279968"/>
                </a:lnTo>
                <a:lnTo>
                  <a:pt x="6413124" y="1271516"/>
                </a:lnTo>
                <a:lnTo>
                  <a:pt x="6413124" y="1261251"/>
                </a:lnTo>
                <a:lnTo>
                  <a:pt x="6413124" y="1246759"/>
                </a:lnTo>
                <a:lnTo>
                  <a:pt x="6423389" y="1238307"/>
                </a:lnTo>
                <a:lnTo>
                  <a:pt x="6431236" y="1232271"/>
                </a:lnTo>
                <a:lnTo>
                  <a:pt x="6437275" y="1228044"/>
                </a:lnTo>
                <a:lnTo>
                  <a:pt x="6451161" y="1222006"/>
                </a:lnTo>
                <a:lnTo>
                  <a:pt x="6459010" y="1223816"/>
                </a:lnTo>
                <a:lnTo>
                  <a:pt x="6469275" y="1228044"/>
                </a:lnTo>
                <a:lnTo>
                  <a:pt x="6483161" y="1228044"/>
                </a:lnTo>
                <a:lnTo>
                  <a:pt x="6497047" y="1228044"/>
                </a:lnTo>
                <a:lnTo>
                  <a:pt x="6515159" y="1250383"/>
                </a:lnTo>
                <a:lnTo>
                  <a:pt x="6539310" y="1275138"/>
                </a:lnTo>
                <a:lnTo>
                  <a:pt x="6575536" y="1299892"/>
                </a:lnTo>
                <a:lnTo>
                  <a:pt x="6605723" y="1324645"/>
                </a:lnTo>
                <a:lnTo>
                  <a:pt x="6634100" y="1339136"/>
                </a:lnTo>
                <a:lnTo>
                  <a:pt x="6652214" y="1347588"/>
                </a:lnTo>
                <a:lnTo>
                  <a:pt x="6656440" y="1343362"/>
                </a:lnTo>
                <a:lnTo>
                  <a:pt x="6656440" y="1339136"/>
                </a:lnTo>
                <a:lnTo>
                  <a:pt x="6658250" y="1333097"/>
                </a:lnTo>
                <a:lnTo>
                  <a:pt x="6647986" y="1322834"/>
                </a:lnTo>
                <a:lnTo>
                  <a:pt x="6641949" y="1314380"/>
                </a:lnTo>
                <a:lnTo>
                  <a:pt x="6637723" y="1304118"/>
                </a:lnTo>
                <a:lnTo>
                  <a:pt x="6629874" y="1293854"/>
                </a:lnTo>
                <a:lnTo>
                  <a:pt x="6628063" y="1279363"/>
                </a:lnTo>
                <a:lnTo>
                  <a:pt x="6595460" y="1279363"/>
                </a:lnTo>
                <a:lnTo>
                  <a:pt x="6599686" y="1235891"/>
                </a:lnTo>
                <a:lnTo>
                  <a:pt x="6591837" y="1202686"/>
                </a:lnTo>
                <a:lnTo>
                  <a:pt x="6587611" y="1173704"/>
                </a:lnTo>
                <a:lnTo>
                  <a:pt x="6581572" y="1134460"/>
                </a:lnTo>
                <a:lnTo>
                  <a:pt x="6602102" y="1119972"/>
                </a:lnTo>
                <a:lnTo>
                  <a:pt x="6615988" y="1101253"/>
                </a:lnTo>
                <a:lnTo>
                  <a:pt x="6623837" y="1080726"/>
                </a:lnTo>
                <a:lnTo>
                  <a:pt x="6629874" y="1054159"/>
                </a:lnTo>
                <a:lnTo>
                  <a:pt x="6637723" y="1033632"/>
                </a:lnTo>
                <a:lnTo>
                  <a:pt x="6647986" y="1011294"/>
                </a:lnTo>
                <a:lnTo>
                  <a:pt x="6661874" y="994992"/>
                </a:lnTo>
                <a:lnTo>
                  <a:pt x="6679986" y="982917"/>
                </a:lnTo>
                <a:lnTo>
                  <a:pt x="6712588" y="981104"/>
                </a:lnTo>
                <a:lnTo>
                  <a:pt x="6751230" y="982917"/>
                </a:lnTo>
                <a:lnTo>
                  <a:pt x="6761493" y="1001632"/>
                </a:lnTo>
                <a:lnTo>
                  <a:pt x="6775379" y="1016123"/>
                </a:lnTo>
                <a:lnTo>
                  <a:pt x="6771153" y="1045104"/>
                </a:lnTo>
                <a:lnTo>
                  <a:pt x="6765116" y="1074084"/>
                </a:lnTo>
                <a:lnTo>
                  <a:pt x="6757267" y="1098838"/>
                </a:lnTo>
                <a:lnTo>
                  <a:pt x="6755456" y="1121179"/>
                </a:lnTo>
                <a:lnTo>
                  <a:pt x="6751230" y="1135668"/>
                </a:lnTo>
                <a:lnTo>
                  <a:pt x="6757267" y="1154385"/>
                </a:lnTo>
                <a:lnTo>
                  <a:pt x="6769342" y="1179137"/>
                </a:lnTo>
                <a:lnTo>
                  <a:pt x="6775379" y="1208120"/>
                </a:lnTo>
                <a:lnTo>
                  <a:pt x="6781417" y="1228648"/>
                </a:lnTo>
                <a:lnTo>
                  <a:pt x="6781417" y="1253401"/>
                </a:lnTo>
                <a:lnTo>
                  <a:pt x="6775379" y="1275742"/>
                </a:lnTo>
                <a:lnTo>
                  <a:pt x="6769342" y="1294459"/>
                </a:lnTo>
                <a:lnTo>
                  <a:pt x="6769342" y="1308947"/>
                </a:lnTo>
                <a:lnTo>
                  <a:pt x="6771153" y="1319211"/>
                </a:lnTo>
                <a:lnTo>
                  <a:pt x="6775379" y="1325248"/>
                </a:lnTo>
                <a:lnTo>
                  <a:pt x="6781417" y="1333702"/>
                </a:lnTo>
                <a:lnTo>
                  <a:pt x="6789267" y="1339739"/>
                </a:lnTo>
                <a:lnTo>
                  <a:pt x="6793493" y="1351815"/>
                </a:lnTo>
                <a:lnTo>
                  <a:pt x="6799529" y="1363890"/>
                </a:lnTo>
                <a:lnTo>
                  <a:pt x="6789267" y="1386229"/>
                </a:lnTo>
                <a:lnTo>
                  <a:pt x="6781417" y="1410985"/>
                </a:lnTo>
                <a:lnTo>
                  <a:pt x="6781417" y="1444191"/>
                </a:lnTo>
                <a:lnTo>
                  <a:pt x="6771153" y="1450228"/>
                </a:lnTo>
                <a:lnTo>
                  <a:pt x="6765116" y="1458682"/>
                </a:lnTo>
                <a:lnTo>
                  <a:pt x="6754853" y="1462908"/>
                </a:lnTo>
                <a:lnTo>
                  <a:pt x="6742778" y="1468945"/>
                </a:lnTo>
                <a:lnTo>
                  <a:pt x="6728890" y="1473173"/>
                </a:lnTo>
                <a:lnTo>
                  <a:pt x="6728890" y="1484041"/>
                </a:lnTo>
                <a:lnTo>
                  <a:pt x="6769342" y="1484041"/>
                </a:lnTo>
                <a:lnTo>
                  <a:pt x="6771153" y="1479815"/>
                </a:lnTo>
                <a:lnTo>
                  <a:pt x="6775379" y="1478003"/>
                </a:lnTo>
                <a:lnTo>
                  <a:pt x="6781417" y="1473776"/>
                </a:lnTo>
                <a:lnTo>
                  <a:pt x="6795303" y="1449021"/>
                </a:lnTo>
                <a:lnTo>
                  <a:pt x="6809191" y="1420040"/>
                </a:lnTo>
                <a:lnTo>
                  <a:pt x="6821267" y="1397701"/>
                </a:lnTo>
                <a:lnTo>
                  <a:pt x="6827303" y="1362682"/>
                </a:lnTo>
                <a:lnTo>
                  <a:pt x="6821267" y="1329474"/>
                </a:lnTo>
                <a:lnTo>
                  <a:pt x="6817039" y="1296269"/>
                </a:lnTo>
                <a:lnTo>
                  <a:pt x="6812812" y="1267290"/>
                </a:lnTo>
                <a:lnTo>
                  <a:pt x="6851454" y="1267290"/>
                </a:lnTo>
                <a:lnTo>
                  <a:pt x="6887680" y="1267290"/>
                </a:lnTo>
                <a:lnTo>
                  <a:pt x="6922093" y="1279363"/>
                </a:lnTo>
                <a:lnTo>
                  <a:pt x="6922093" y="1267290"/>
                </a:lnTo>
                <a:lnTo>
                  <a:pt x="6887680" y="1252799"/>
                </a:lnTo>
                <a:lnTo>
                  <a:pt x="6845415" y="1236497"/>
                </a:lnTo>
                <a:lnTo>
                  <a:pt x="6806776" y="1222006"/>
                </a:lnTo>
                <a:lnTo>
                  <a:pt x="6798927" y="1185177"/>
                </a:lnTo>
                <a:lnTo>
                  <a:pt x="6788664" y="1160423"/>
                </a:lnTo>
                <a:lnTo>
                  <a:pt x="6778399" y="1139896"/>
                </a:lnTo>
                <a:lnTo>
                  <a:pt x="6768134" y="1110915"/>
                </a:lnTo>
                <a:lnTo>
                  <a:pt x="6812812" y="1069858"/>
                </a:lnTo>
                <a:lnTo>
                  <a:pt x="6812812" y="1002237"/>
                </a:lnTo>
                <a:lnTo>
                  <a:pt x="6820662" y="1002237"/>
                </a:lnTo>
                <a:lnTo>
                  <a:pt x="6826698" y="1002237"/>
                </a:lnTo>
                <a:lnTo>
                  <a:pt x="6830926" y="1002237"/>
                </a:lnTo>
                <a:lnTo>
                  <a:pt x="6830926" y="1003445"/>
                </a:lnTo>
                <a:lnTo>
                  <a:pt x="6836963" y="1007671"/>
                </a:lnTo>
                <a:lnTo>
                  <a:pt x="6844812" y="1028198"/>
                </a:lnTo>
                <a:lnTo>
                  <a:pt x="6850849" y="1050538"/>
                </a:lnTo>
                <a:lnTo>
                  <a:pt x="6864737" y="1066840"/>
                </a:lnTo>
                <a:lnTo>
                  <a:pt x="6891301" y="1052349"/>
                </a:lnTo>
                <a:lnTo>
                  <a:pt x="6921491" y="1046310"/>
                </a:lnTo>
                <a:lnTo>
                  <a:pt x="6961941" y="1046310"/>
                </a:lnTo>
                <a:lnTo>
                  <a:pt x="6982470" y="1075292"/>
                </a:lnTo>
                <a:lnTo>
                  <a:pt x="7015073" y="1104271"/>
                </a:lnTo>
                <a:lnTo>
                  <a:pt x="7045260" y="1124800"/>
                </a:lnTo>
                <a:lnTo>
                  <a:pt x="7045260" y="1108499"/>
                </a:lnTo>
                <a:lnTo>
                  <a:pt x="7021110" y="1081934"/>
                </a:lnTo>
                <a:lnTo>
                  <a:pt x="7002998" y="1051141"/>
                </a:lnTo>
                <a:lnTo>
                  <a:pt x="6992733" y="1010086"/>
                </a:lnTo>
                <a:lnTo>
                  <a:pt x="6982470" y="970842"/>
                </a:lnTo>
                <a:lnTo>
                  <a:pt x="6974621" y="927371"/>
                </a:lnTo>
                <a:lnTo>
                  <a:pt x="7021110" y="912880"/>
                </a:lnTo>
                <a:lnTo>
                  <a:pt x="7071827" y="902616"/>
                </a:lnTo>
                <a:lnTo>
                  <a:pt x="7085712" y="935823"/>
                </a:lnTo>
                <a:lnTo>
                  <a:pt x="7091749" y="935823"/>
                </a:lnTo>
                <a:lnTo>
                  <a:pt x="7099598" y="902616"/>
                </a:lnTo>
                <a:lnTo>
                  <a:pt x="7105637" y="867597"/>
                </a:lnTo>
                <a:lnTo>
                  <a:pt x="7115900" y="830768"/>
                </a:lnTo>
                <a:lnTo>
                  <a:pt x="7148503" y="812052"/>
                </a:lnTo>
                <a:lnTo>
                  <a:pt x="7172653" y="791524"/>
                </a:lnTo>
                <a:lnTo>
                  <a:pt x="7201030" y="769186"/>
                </a:lnTo>
                <a:lnTo>
                  <a:pt x="7229407" y="757111"/>
                </a:lnTo>
                <a:lnTo>
                  <a:pt x="7262010" y="745035"/>
                </a:lnTo>
                <a:lnTo>
                  <a:pt x="7304272" y="745035"/>
                </a:lnTo>
                <a:lnTo>
                  <a:pt x="7308499" y="730545"/>
                </a:lnTo>
                <a:lnTo>
                  <a:pt x="7314537" y="720282"/>
                </a:lnTo>
                <a:lnTo>
                  <a:pt x="7318763" y="710017"/>
                </a:lnTo>
                <a:lnTo>
                  <a:pt x="7324800" y="699754"/>
                </a:lnTo>
                <a:lnTo>
                  <a:pt x="7347140" y="699754"/>
                </a:lnTo>
                <a:lnTo>
                  <a:pt x="7375517" y="699754"/>
                </a:lnTo>
                <a:lnTo>
                  <a:pt x="7403894" y="699754"/>
                </a:lnTo>
                <a:lnTo>
                  <a:pt x="7424421" y="699754"/>
                </a:lnTo>
                <a:lnTo>
                  <a:pt x="7434684" y="699754"/>
                </a:lnTo>
                <a:lnTo>
                  <a:pt x="7448570" y="687679"/>
                </a:lnTo>
                <a:lnTo>
                  <a:pt x="7462458" y="677414"/>
                </a:lnTo>
                <a:lnTo>
                  <a:pt x="7476344" y="662924"/>
                </a:lnTo>
                <a:lnTo>
                  <a:pt x="7488419" y="652661"/>
                </a:lnTo>
                <a:lnTo>
                  <a:pt x="7498684" y="656887"/>
                </a:lnTo>
                <a:lnTo>
                  <a:pt x="7504720" y="656887"/>
                </a:lnTo>
                <a:lnTo>
                  <a:pt x="7516796" y="658698"/>
                </a:lnTo>
                <a:lnTo>
                  <a:pt x="7527059" y="658698"/>
                </a:lnTo>
                <a:lnTo>
                  <a:pt x="7527059" y="619453"/>
                </a:lnTo>
                <a:lnTo>
                  <a:pt x="7557248" y="604964"/>
                </a:lnTo>
                <a:lnTo>
                  <a:pt x="7583812" y="590474"/>
                </a:lnTo>
                <a:lnTo>
                  <a:pt x="7607963" y="571757"/>
                </a:lnTo>
                <a:lnTo>
                  <a:pt x="7628490" y="551229"/>
                </a:lnTo>
                <a:close/>
                <a:moveTo>
                  <a:pt x="1875891" y="498704"/>
                </a:moveTo>
                <a:lnTo>
                  <a:pt x="1912720" y="508968"/>
                </a:lnTo>
                <a:lnTo>
                  <a:pt x="1936870" y="527685"/>
                </a:lnTo>
                <a:lnTo>
                  <a:pt x="1957398" y="543987"/>
                </a:lnTo>
                <a:lnTo>
                  <a:pt x="1979738" y="566325"/>
                </a:lnTo>
                <a:lnTo>
                  <a:pt x="2000266" y="582626"/>
                </a:lnTo>
                <a:lnTo>
                  <a:pt x="2000266" y="576589"/>
                </a:lnTo>
                <a:lnTo>
                  <a:pt x="2012341" y="576589"/>
                </a:lnTo>
                <a:lnTo>
                  <a:pt x="2012341" y="582626"/>
                </a:lnTo>
                <a:lnTo>
                  <a:pt x="2014151" y="591078"/>
                </a:lnTo>
                <a:lnTo>
                  <a:pt x="2022000" y="601343"/>
                </a:lnTo>
                <a:lnTo>
                  <a:pt x="2026227" y="615834"/>
                </a:lnTo>
                <a:lnTo>
                  <a:pt x="2011738" y="615834"/>
                </a:lnTo>
                <a:lnTo>
                  <a:pt x="2003889" y="615834"/>
                </a:lnTo>
                <a:lnTo>
                  <a:pt x="2003889" y="620060"/>
                </a:lnTo>
                <a:lnTo>
                  <a:pt x="1999663" y="620060"/>
                </a:lnTo>
                <a:lnTo>
                  <a:pt x="1993624" y="620060"/>
                </a:lnTo>
                <a:lnTo>
                  <a:pt x="1985775" y="624286"/>
                </a:lnTo>
                <a:lnTo>
                  <a:pt x="1957398" y="601946"/>
                </a:lnTo>
                <a:lnTo>
                  <a:pt x="1929023" y="591683"/>
                </a:lnTo>
                <a:lnTo>
                  <a:pt x="1894608" y="583231"/>
                </a:lnTo>
                <a:lnTo>
                  <a:pt x="1862005" y="566929"/>
                </a:lnTo>
                <a:lnTo>
                  <a:pt x="1874080" y="556665"/>
                </a:lnTo>
                <a:lnTo>
                  <a:pt x="1875891" y="544589"/>
                </a:lnTo>
                <a:lnTo>
                  <a:pt x="1874080" y="534327"/>
                </a:lnTo>
                <a:lnTo>
                  <a:pt x="1874080" y="519231"/>
                </a:lnTo>
                <a:close/>
                <a:moveTo>
                  <a:pt x="4341650" y="484215"/>
                </a:moveTo>
                <a:lnTo>
                  <a:pt x="4349498" y="484215"/>
                </a:lnTo>
                <a:lnTo>
                  <a:pt x="4355535" y="486025"/>
                </a:lnTo>
                <a:lnTo>
                  <a:pt x="4359762" y="490251"/>
                </a:lnTo>
                <a:lnTo>
                  <a:pt x="4363988" y="494477"/>
                </a:lnTo>
                <a:lnTo>
                  <a:pt x="4365800" y="498704"/>
                </a:lnTo>
                <a:lnTo>
                  <a:pt x="4365800" y="501119"/>
                </a:lnTo>
                <a:lnTo>
                  <a:pt x="4365800" y="505345"/>
                </a:lnTo>
                <a:lnTo>
                  <a:pt x="4370026" y="513797"/>
                </a:lnTo>
                <a:lnTo>
                  <a:pt x="4355535" y="513797"/>
                </a:lnTo>
                <a:lnTo>
                  <a:pt x="4349498" y="515610"/>
                </a:lnTo>
                <a:lnTo>
                  <a:pt x="4341650" y="515610"/>
                </a:lnTo>
                <a:lnTo>
                  <a:pt x="4335612" y="519836"/>
                </a:lnTo>
                <a:lnTo>
                  <a:pt x="4323536" y="519836"/>
                </a:lnTo>
                <a:lnTo>
                  <a:pt x="4323536" y="513797"/>
                </a:lnTo>
                <a:lnTo>
                  <a:pt x="4317500" y="513797"/>
                </a:lnTo>
                <a:lnTo>
                  <a:pt x="4317500" y="487233"/>
                </a:lnTo>
                <a:lnTo>
                  <a:pt x="4327764" y="487233"/>
                </a:lnTo>
                <a:lnTo>
                  <a:pt x="4338027" y="485420"/>
                </a:lnTo>
                <a:lnTo>
                  <a:pt x="4341650" y="485420"/>
                </a:lnTo>
                <a:close/>
                <a:moveTo>
                  <a:pt x="1985775" y="466101"/>
                </a:moveTo>
                <a:lnTo>
                  <a:pt x="2018378" y="466101"/>
                </a:lnTo>
                <a:lnTo>
                  <a:pt x="2018378" y="472139"/>
                </a:lnTo>
                <a:lnTo>
                  <a:pt x="2012341" y="472139"/>
                </a:lnTo>
                <a:lnTo>
                  <a:pt x="2004491" y="472139"/>
                </a:lnTo>
                <a:lnTo>
                  <a:pt x="2000266" y="476365"/>
                </a:lnTo>
                <a:lnTo>
                  <a:pt x="1998455" y="476365"/>
                </a:lnTo>
                <a:lnTo>
                  <a:pt x="1994229" y="476365"/>
                </a:lnTo>
                <a:lnTo>
                  <a:pt x="1990003" y="472139"/>
                </a:lnTo>
                <a:close/>
                <a:moveTo>
                  <a:pt x="5344471" y="414781"/>
                </a:moveTo>
                <a:lnTo>
                  <a:pt x="5368622" y="414781"/>
                </a:lnTo>
                <a:lnTo>
                  <a:pt x="5376471" y="443763"/>
                </a:lnTo>
                <a:lnTo>
                  <a:pt x="5382507" y="462478"/>
                </a:lnTo>
                <a:lnTo>
                  <a:pt x="5396998" y="470932"/>
                </a:lnTo>
                <a:lnTo>
                  <a:pt x="5421149" y="481194"/>
                </a:lnTo>
                <a:lnTo>
                  <a:pt x="5410884" y="524062"/>
                </a:lnTo>
                <a:lnTo>
                  <a:pt x="5396395" y="566929"/>
                </a:lnTo>
                <a:lnTo>
                  <a:pt x="5375866" y="597720"/>
                </a:lnTo>
                <a:lnTo>
                  <a:pt x="5375866" y="558475"/>
                </a:lnTo>
                <a:lnTo>
                  <a:pt x="5329377" y="558475"/>
                </a:lnTo>
                <a:lnTo>
                  <a:pt x="5333603" y="513194"/>
                </a:lnTo>
                <a:lnTo>
                  <a:pt x="5337829" y="470327"/>
                </a:lnTo>
                <a:close/>
                <a:moveTo>
                  <a:pt x="7582001" y="322407"/>
                </a:moveTo>
                <a:lnTo>
                  <a:pt x="7583209" y="322407"/>
                </a:lnTo>
                <a:lnTo>
                  <a:pt x="7591058" y="322407"/>
                </a:lnTo>
                <a:lnTo>
                  <a:pt x="7591058" y="330859"/>
                </a:lnTo>
                <a:lnTo>
                  <a:pt x="7592869" y="341123"/>
                </a:lnTo>
                <a:lnTo>
                  <a:pt x="7597097" y="345349"/>
                </a:lnTo>
                <a:lnTo>
                  <a:pt x="7601323" y="351386"/>
                </a:lnTo>
                <a:lnTo>
                  <a:pt x="7605549" y="355614"/>
                </a:lnTo>
                <a:lnTo>
                  <a:pt x="7611586" y="361651"/>
                </a:lnTo>
                <a:lnTo>
                  <a:pt x="7619435" y="355614"/>
                </a:lnTo>
                <a:lnTo>
                  <a:pt x="7621246" y="347160"/>
                </a:lnTo>
                <a:lnTo>
                  <a:pt x="7625472" y="345349"/>
                </a:lnTo>
                <a:lnTo>
                  <a:pt x="7633321" y="345349"/>
                </a:lnTo>
                <a:lnTo>
                  <a:pt x="7643586" y="341123"/>
                </a:lnTo>
                <a:lnTo>
                  <a:pt x="7649622" y="361651"/>
                </a:lnTo>
                <a:lnTo>
                  <a:pt x="7661698" y="376142"/>
                </a:lnTo>
                <a:lnTo>
                  <a:pt x="7671962" y="390630"/>
                </a:lnTo>
                <a:lnTo>
                  <a:pt x="7677999" y="409347"/>
                </a:lnTo>
                <a:lnTo>
                  <a:pt x="7682225" y="434103"/>
                </a:lnTo>
                <a:lnTo>
                  <a:pt x="7682225" y="438329"/>
                </a:lnTo>
                <a:lnTo>
                  <a:pt x="7677999" y="442555"/>
                </a:lnTo>
                <a:lnTo>
                  <a:pt x="7677999" y="444366"/>
                </a:lnTo>
                <a:lnTo>
                  <a:pt x="7677999" y="448592"/>
                </a:lnTo>
                <a:lnTo>
                  <a:pt x="7677999" y="452818"/>
                </a:lnTo>
                <a:lnTo>
                  <a:pt x="7676189" y="458856"/>
                </a:lnTo>
                <a:lnTo>
                  <a:pt x="7653848" y="473347"/>
                </a:lnTo>
                <a:lnTo>
                  <a:pt x="7621246" y="487836"/>
                </a:lnTo>
                <a:lnTo>
                  <a:pt x="7582606" y="496288"/>
                </a:lnTo>
                <a:lnTo>
                  <a:pt x="7543965" y="502327"/>
                </a:lnTo>
                <a:lnTo>
                  <a:pt x="7511362" y="506553"/>
                </a:lnTo>
                <a:lnTo>
                  <a:pt x="7515588" y="487836"/>
                </a:lnTo>
                <a:lnTo>
                  <a:pt x="7519814" y="481799"/>
                </a:lnTo>
                <a:lnTo>
                  <a:pt x="7524040" y="473347"/>
                </a:lnTo>
                <a:lnTo>
                  <a:pt x="7525853" y="471535"/>
                </a:lnTo>
                <a:lnTo>
                  <a:pt x="7530079" y="471535"/>
                </a:lnTo>
                <a:lnTo>
                  <a:pt x="7537928" y="467309"/>
                </a:lnTo>
                <a:lnTo>
                  <a:pt x="7539739" y="467309"/>
                </a:lnTo>
                <a:lnTo>
                  <a:pt x="7543965" y="463082"/>
                </a:lnTo>
                <a:lnTo>
                  <a:pt x="7551814" y="458856"/>
                </a:lnTo>
                <a:lnTo>
                  <a:pt x="7562079" y="429875"/>
                </a:lnTo>
                <a:lnTo>
                  <a:pt x="7562079" y="400895"/>
                </a:lnTo>
                <a:lnTo>
                  <a:pt x="7557853" y="374329"/>
                </a:lnTo>
                <a:lnTo>
                  <a:pt x="7563889" y="351991"/>
                </a:lnTo>
                <a:lnTo>
                  <a:pt x="7582001" y="331464"/>
                </a:lnTo>
                <a:close/>
                <a:moveTo>
                  <a:pt x="2138526" y="307916"/>
                </a:moveTo>
                <a:lnTo>
                  <a:pt x="2142752" y="307916"/>
                </a:lnTo>
                <a:lnTo>
                  <a:pt x="2149998" y="307916"/>
                </a:lnTo>
                <a:lnTo>
                  <a:pt x="2188638" y="350783"/>
                </a:lnTo>
                <a:lnTo>
                  <a:pt x="2237542" y="383386"/>
                </a:lnTo>
                <a:lnTo>
                  <a:pt x="2298522" y="408140"/>
                </a:lnTo>
                <a:lnTo>
                  <a:pt x="2302747" y="443158"/>
                </a:lnTo>
                <a:lnTo>
                  <a:pt x="2313012" y="469724"/>
                </a:lnTo>
                <a:lnTo>
                  <a:pt x="2323277" y="484215"/>
                </a:lnTo>
                <a:lnTo>
                  <a:pt x="2337766" y="498704"/>
                </a:lnTo>
                <a:lnTo>
                  <a:pt x="2352256" y="519231"/>
                </a:lnTo>
                <a:lnTo>
                  <a:pt x="2328106" y="523459"/>
                </a:lnTo>
                <a:lnTo>
                  <a:pt x="2303955" y="527685"/>
                </a:lnTo>
                <a:lnTo>
                  <a:pt x="2281617" y="537948"/>
                </a:lnTo>
                <a:lnTo>
                  <a:pt x="2267126" y="552439"/>
                </a:lnTo>
                <a:lnTo>
                  <a:pt x="2265316" y="558475"/>
                </a:lnTo>
                <a:lnTo>
                  <a:pt x="2261090" y="566929"/>
                </a:lnTo>
                <a:lnTo>
                  <a:pt x="2256864" y="572966"/>
                </a:lnTo>
                <a:lnTo>
                  <a:pt x="2252636" y="577192"/>
                </a:lnTo>
                <a:lnTo>
                  <a:pt x="2246599" y="583231"/>
                </a:lnTo>
                <a:lnTo>
                  <a:pt x="2224259" y="587457"/>
                </a:lnTo>
                <a:lnTo>
                  <a:pt x="2194072" y="591683"/>
                </a:lnTo>
                <a:lnTo>
                  <a:pt x="2157243" y="587457"/>
                </a:lnTo>
                <a:lnTo>
                  <a:pt x="2128866" y="583231"/>
                </a:lnTo>
                <a:lnTo>
                  <a:pt x="2122829" y="562701"/>
                </a:lnTo>
                <a:lnTo>
                  <a:pt x="2118601" y="548213"/>
                </a:lnTo>
                <a:lnTo>
                  <a:pt x="2114375" y="537948"/>
                </a:lnTo>
                <a:lnTo>
                  <a:pt x="2104112" y="519231"/>
                </a:lnTo>
                <a:lnTo>
                  <a:pt x="2150601" y="504742"/>
                </a:lnTo>
                <a:lnTo>
                  <a:pt x="2150601" y="498704"/>
                </a:lnTo>
                <a:lnTo>
                  <a:pt x="2113772" y="494477"/>
                </a:lnTo>
                <a:lnTo>
                  <a:pt x="2089622" y="486025"/>
                </a:lnTo>
                <a:lnTo>
                  <a:pt x="2071509" y="471535"/>
                </a:lnTo>
                <a:lnTo>
                  <a:pt x="2069697" y="461272"/>
                </a:lnTo>
                <a:lnTo>
                  <a:pt x="2061850" y="451007"/>
                </a:lnTo>
                <a:lnTo>
                  <a:pt x="2057622" y="440742"/>
                </a:lnTo>
                <a:lnTo>
                  <a:pt x="2057622" y="428669"/>
                </a:lnTo>
                <a:lnTo>
                  <a:pt x="2057622" y="422630"/>
                </a:lnTo>
                <a:lnTo>
                  <a:pt x="2057622" y="414178"/>
                </a:lnTo>
                <a:lnTo>
                  <a:pt x="2061850" y="414178"/>
                </a:lnTo>
                <a:lnTo>
                  <a:pt x="2066076" y="412366"/>
                </a:lnTo>
                <a:lnTo>
                  <a:pt x="2070302" y="412366"/>
                </a:lnTo>
                <a:lnTo>
                  <a:pt x="2072113" y="412366"/>
                </a:lnTo>
                <a:lnTo>
                  <a:pt x="2079962" y="408140"/>
                </a:lnTo>
                <a:lnTo>
                  <a:pt x="2082980" y="398480"/>
                </a:lnTo>
                <a:lnTo>
                  <a:pt x="2082980" y="386404"/>
                </a:lnTo>
                <a:lnTo>
                  <a:pt x="2082980" y="380368"/>
                </a:lnTo>
                <a:lnTo>
                  <a:pt x="2084791" y="376142"/>
                </a:lnTo>
                <a:lnTo>
                  <a:pt x="2089019" y="370103"/>
                </a:lnTo>
                <a:lnTo>
                  <a:pt x="2093245" y="370103"/>
                </a:lnTo>
                <a:lnTo>
                  <a:pt x="2097471" y="365877"/>
                </a:lnTo>
                <a:lnTo>
                  <a:pt x="2099282" y="365877"/>
                </a:lnTo>
                <a:lnTo>
                  <a:pt x="2103508" y="365877"/>
                </a:lnTo>
                <a:lnTo>
                  <a:pt x="2109546" y="361651"/>
                </a:lnTo>
                <a:lnTo>
                  <a:pt x="2113772" y="347160"/>
                </a:lnTo>
                <a:lnTo>
                  <a:pt x="2117999" y="336897"/>
                </a:lnTo>
                <a:lnTo>
                  <a:pt x="2122224" y="326633"/>
                </a:lnTo>
                <a:lnTo>
                  <a:pt x="2128263" y="316370"/>
                </a:lnTo>
                <a:lnTo>
                  <a:pt x="2132489" y="312142"/>
                </a:lnTo>
                <a:lnTo>
                  <a:pt x="2136715" y="312142"/>
                </a:lnTo>
                <a:close/>
                <a:moveTo>
                  <a:pt x="4240220" y="268671"/>
                </a:moveTo>
                <a:lnTo>
                  <a:pt x="4250484" y="272899"/>
                </a:lnTo>
                <a:lnTo>
                  <a:pt x="4260746" y="274710"/>
                </a:lnTo>
                <a:lnTo>
                  <a:pt x="4266785" y="278936"/>
                </a:lnTo>
                <a:lnTo>
                  <a:pt x="4278858" y="283162"/>
                </a:lnTo>
                <a:lnTo>
                  <a:pt x="4278858" y="293427"/>
                </a:lnTo>
                <a:lnTo>
                  <a:pt x="4280671" y="301879"/>
                </a:lnTo>
                <a:lnTo>
                  <a:pt x="4280671" y="307916"/>
                </a:lnTo>
                <a:lnTo>
                  <a:pt x="4284896" y="316370"/>
                </a:lnTo>
                <a:lnTo>
                  <a:pt x="4260746" y="316370"/>
                </a:lnTo>
                <a:lnTo>
                  <a:pt x="4256519" y="307916"/>
                </a:lnTo>
                <a:lnTo>
                  <a:pt x="4252295" y="301879"/>
                </a:lnTo>
                <a:lnTo>
                  <a:pt x="4246256" y="293427"/>
                </a:lnTo>
                <a:lnTo>
                  <a:pt x="4242029" y="289201"/>
                </a:lnTo>
                <a:lnTo>
                  <a:pt x="4242029" y="278936"/>
                </a:lnTo>
                <a:close/>
                <a:moveTo>
                  <a:pt x="5226738" y="221580"/>
                </a:moveTo>
                <a:lnTo>
                  <a:pt x="5238813" y="240295"/>
                </a:lnTo>
                <a:lnTo>
                  <a:pt x="5249078" y="275313"/>
                </a:lnTo>
                <a:lnTo>
                  <a:pt x="5263567" y="307916"/>
                </a:lnTo>
                <a:lnTo>
                  <a:pt x="5281681" y="340519"/>
                </a:lnTo>
                <a:lnTo>
                  <a:pt x="5291943" y="355009"/>
                </a:lnTo>
                <a:lnTo>
                  <a:pt x="5297982" y="346557"/>
                </a:lnTo>
                <a:lnTo>
                  <a:pt x="5302208" y="344747"/>
                </a:lnTo>
                <a:lnTo>
                  <a:pt x="5310057" y="344747"/>
                </a:lnTo>
                <a:lnTo>
                  <a:pt x="5316094" y="340519"/>
                </a:lnTo>
                <a:lnTo>
                  <a:pt x="5330585" y="340519"/>
                </a:lnTo>
                <a:lnTo>
                  <a:pt x="5330585" y="346557"/>
                </a:lnTo>
                <a:lnTo>
                  <a:pt x="5338434" y="346557"/>
                </a:lnTo>
                <a:lnTo>
                  <a:pt x="5338434" y="368895"/>
                </a:lnTo>
                <a:lnTo>
                  <a:pt x="5283491" y="374934"/>
                </a:lnTo>
                <a:lnTo>
                  <a:pt x="5277455" y="432290"/>
                </a:lnTo>
                <a:lnTo>
                  <a:pt x="5259341" y="479384"/>
                </a:lnTo>
                <a:lnTo>
                  <a:pt x="5244852" y="526477"/>
                </a:lnTo>
                <a:lnTo>
                  <a:pt x="5238813" y="565722"/>
                </a:lnTo>
                <a:lnTo>
                  <a:pt x="5234587" y="604966"/>
                </a:lnTo>
                <a:lnTo>
                  <a:pt x="5234587" y="637569"/>
                </a:lnTo>
                <a:lnTo>
                  <a:pt x="5226738" y="668361"/>
                </a:lnTo>
                <a:lnTo>
                  <a:pt x="5220701" y="668361"/>
                </a:lnTo>
                <a:lnTo>
                  <a:pt x="5220701" y="662322"/>
                </a:lnTo>
                <a:lnTo>
                  <a:pt x="5210436" y="647832"/>
                </a:lnTo>
                <a:lnTo>
                  <a:pt x="5192324" y="629117"/>
                </a:lnTo>
                <a:lnTo>
                  <a:pt x="5171797" y="604361"/>
                </a:lnTo>
                <a:lnTo>
                  <a:pt x="5153683" y="579608"/>
                </a:lnTo>
                <a:lnTo>
                  <a:pt x="5139194" y="554854"/>
                </a:lnTo>
                <a:lnTo>
                  <a:pt x="5131345" y="532514"/>
                </a:lnTo>
                <a:lnTo>
                  <a:pt x="5135571" y="518025"/>
                </a:lnTo>
                <a:lnTo>
                  <a:pt x="5143420" y="513797"/>
                </a:lnTo>
                <a:lnTo>
                  <a:pt x="5149457" y="513797"/>
                </a:lnTo>
                <a:lnTo>
                  <a:pt x="5153683" y="513797"/>
                </a:lnTo>
                <a:lnTo>
                  <a:pt x="5157909" y="513797"/>
                </a:lnTo>
                <a:lnTo>
                  <a:pt x="5159721" y="513797"/>
                </a:lnTo>
                <a:lnTo>
                  <a:pt x="5163948" y="513797"/>
                </a:lnTo>
                <a:lnTo>
                  <a:pt x="5168174" y="513194"/>
                </a:lnTo>
                <a:lnTo>
                  <a:pt x="5174212" y="504742"/>
                </a:lnTo>
                <a:lnTo>
                  <a:pt x="5168174" y="504742"/>
                </a:lnTo>
                <a:lnTo>
                  <a:pt x="5168174" y="498704"/>
                </a:lnTo>
                <a:lnTo>
                  <a:pt x="5135571" y="494477"/>
                </a:lnTo>
                <a:lnTo>
                  <a:pt x="5117459" y="484215"/>
                </a:lnTo>
                <a:lnTo>
                  <a:pt x="5102968" y="465498"/>
                </a:lnTo>
                <a:lnTo>
                  <a:pt x="5117459" y="461272"/>
                </a:lnTo>
                <a:lnTo>
                  <a:pt x="5129532" y="457044"/>
                </a:lnTo>
                <a:lnTo>
                  <a:pt x="5135571" y="455233"/>
                </a:lnTo>
                <a:lnTo>
                  <a:pt x="5143420" y="451007"/>
                </a:lnTo>
                <a:lnTo>
                  <a:pt x="5149457" y="446781"/>
                </a:lnTo>
                <a:lnTo>
                  <a:pt x="5157306" y="440742"/>
                </a:lnTo>
                <a:lnTo>
                  <a:pt x="5157306" y="432290"/>
                </a:lnTo>
                <a:lnTo>
                  <a:pt x="5128929" y="432290"/>
                </a:lnTo>
                <a:lnTo>
                  <a:pt x="5121080" y="436516"/>
                </a:lnTo>
                <a:lnTo>
                  <a:pt x="5115043" y="436516"/>
                </a:lnTo>
                <a:lnTo>
                  <a:pt x="5107194" y="440742"/>
                </a:lnTo>
                <a:lnTo>
                  <a:pt x="5096931" y="440742"/>
                </a:lnTo>
                <a:lnTo>
                  <a:pt x="5078817" y="408140"/>
                </a:lnTo>
                <a:lnTo>
                  <a:pt x="5058290" y="375537"/>
                </a:lnTo>
                <a:lnTo>
                  <a:pt x="5060100" y="365274"/>
                </a:lnTo>
                <a:lnTo>
                  <a:pt x="5060100" y="359235"/>
                </a:lnTo>
                <a:lnTo>
                  <a:pt x="5064326" y="355009"/>
                </a:lnTo>
                <a:lnTo>
                  <a:pt x="5068554" y="346557"/>
                </a:lnTo>
                <a:lnTo>
                  <a:pt x="5068554" y="340519"/>
                </a:lnTo>
                <a:lnTo>
                  <a:pt x="5072781" y="330256"/>
                </a:lnTo>
                <a:lnTo>
                  <a:pt x="5064931" y="330256"/>
                </a:lnTo>
                <a:lnTo>
                  <a:pt x="5064931" y="321804"/>
                </a:lnTo>
                <a:lnTo>
                  <a:pt x="5058893" y="326030"/>
                </a:lnTo>
                <a:lnTo>
                  <a:pt x="5054680" y="326030"/>
                </a:lnTo>
                <a:lnTo>
                  <a:pt x="5050454" y="326030"/>
                </a:lnTo>
                <a:lnTo>
                  <a:pt x="5046228" y="326030"/>
                </a:lnTo>
                <a:lnTo>
                  <a:pt x="5046228" y="321804"/>
                </a:lnTo>
                <a:lnTo>
                  <a:pt x="5040192" y="315765"/>
                </a:lnTo>
                <a:lnTo>
                  <a:pt x="5035964" y="307313"/>
                </a:lnTo>
                <a:lnTo>
                  <a:pt x="5031737" y="301274"/>
                </a:lnTo>
                <a:lnTo>
                  <a:pt x="5029927" y="297048"/>
                </a:lnTo>
                <a:lnTo>
                  <a:pt x="5029927" y="286785"/>
                </a:lnTo>
                <a:lnTo>
                  <a:pt x="5025701" y="274710"/>
                </a:lnTo>
                <a:lnTo>
                  <a:pt x="5064326" y="249957"/>
                </a:lnTo>
                <a:lnTo>
                  <a:pt x="5102968" y="229427"/>
                </a:lnTo>
                <a:lnTo>
                  <a:pt x="5107194" y="239692"/>
                </a:lnTo>
                <a:lnTo>
                  <a:pt x="5111420" y="249957"/>
                </a:lnTo>
                <a:lnTo>
                  <a:pt x="5115646" y="254183"/>
                </a:lnTo>
                <a:lnTo>
                  <a:pt x="5121685" y="258409"/>
                </a:lnTo>
                <a:lnTo>
                  <a:pt x="5125911" y="258409"/>
                </a:lnTo>
                <a:lnTo>
                  <a:pt x="5130137" y="260219"/>
                </a:lnTo>
                <a:lnTo>
                  <a:pt x="5136174" y="264445"/>
                </a:lnTo>
                <a:lnTo>
                  <a:pt x="5144023" y="268671"/>
                </a:lnTo>
                <a:lnTo>
                  <a:pt x="5150062" y="289201"/>
                </a:lnTo>
                <a:lnTo>
                  <a:pt x="5154288" y="315765"/>
                </a:lnTo>
                <a:lnTo>
                  <a:pt x="5158514" y="340519"/>
                </a:lnTo>
                <a:lnTo>
                  <a:pt x="5174815" y="340519"/>
                </a:lnTo>
                <a:lnTo>
                  <a:pt x="5174815" y="321804"/>
                </a:lnTo>
                <a:lnTo>
                  <a:pt x="5168776" y="301274"/>
                </a:lnTo>
                <a:lnTo>
                  <a:pt x="5168776" y="274710"/>
                </a:lnTo>
                <a:lnTo>
                  <a:pt x="5174815" y="249957"/>
                </a:lnTo>
                <a:lnTo>
                  <a:pt x="5182664" y="229427"/>
                </a:lnTo>
                <a:close/>
                <a:moveTo>
                  <a:pt x="7221557" y="203466"/>
                </a:moveTo>
                <a:lnTo>
                  <a:pt x="7231822" y="211918"/>
                </a:lnTo>
                <a:lnTo>
                  <a:pt x="7239670" y="217957"/>
                </a:lnTo>
                <a:lnTo>
                  <a:pt x="7249934" y="217957"/>
                </a:lnTo>
                <a:lnTo>
                  <a:pt x="7260199" y="217957"/>
                </a:lnTo>
                <a:lnTo>
                  <a:pt x="7278311" y="222183"/>
                </a:lnTo>
                <a:lnTo>
                  <a:pt x="7274085" y="230635"/>
                </a:lnTo>
                <a:lnTo>
                  <a:pt x="7274085" y="232447"/>
                </a:lnTo>
                <a:lnTo>
                  <a:pt x="7274085" y="236673"/>
                </a:lnTo>
                <a:lnTo>
                  <a:pt x="7272274" y="240900"/>
                </a:lnTo>
                <a:lnTo>
                  <a:pt x="7272274" y="245126"/>
                </a:lnTo>
                <a:lnTo>
                  <a:pt x="7245708" y="259616"/>
                </a:lnTo>
                <a:lnTo>
                  <a:pt x="7211295" y="265653"/>
                </a:lnTo>
                <a:lnTo>
                  <a:pt x="7174466" y="269879"/>
                </a:lnTo>
                <a:lnTo>
                  <a:pt x="7172653" y="261427"/>
                </a:lnTo>
                <a:lnTo>
                  <a:pt x="7172653" y="255390"/>
                </a:lnTo>
                <a:lnTo>
                  <a:pt x="7168427" y="246936"/>
                </a:lnTo>
                <a:lnTo>
                  <a:pt x="7168427" y="236673"/>
                </a:lnTo>
                <a:lnTo>
                  <a:pt x="7178692" y="230635"/>
                </a:lnTo>
                <a:lnTo>
                  <a:pt x="7186539" y="222183"/>
                </a:lnTo>
                <a:lnTo>
                  <a:pt x="7192578" y="217957"/>
                </a:lnTo>
                <a:lnTo>
                  <a:pt x="7200425" y="211918"/>
                </a:lnTo>
                <a:lnTo>
                  <a:pt x="7206464" y="207692"/>
                </a:lnTo>
                <a:close/>
                <a:moveTo>
                  <a:pt x="6131772" y="203466"/>
                </a:moveTo>
                <a:lnTo>
                  <a:pt x="6160149" y="207692"/>
                </a:lnTo>
                <a:lnTo>
                  <a:pt x="6180678" y="217957"/>
                </a:lnTo>
                <a:lnTo>
                  <a:pt x="6201206" y="230032"/>
                </a:lnTo>
                <a:lnTo>
                  <a:pt x="6195167" y="236069"/>
                </a:lnTo>
                <a:lnTo>
                  <a:pt x="6190941" y="246333"/>
                </a:lnTo>
                <a:lnTo>
                  <a:pt x="6184904" y="250559"/>
                </a:lnTo>
                <a:lnTo>
                  <a:pt x="6174640" y="254785"/>
                </a:lnTo>
                <a:lnTo>
                  <a:pt x="6162564" y="259012"/>
                </a:lnTo>
                <a:lnTo>
                  <a:pt x="6148075" y="259012"/>
                </a:lnTo>
                <a:lnTo>
                  <a:pt x="6137811" y="265050"/>
                </a:lnTo>
                <a:lnTo>
                  <a:pt x="6127548" y="265050"/>
                </a:lnTo>
                <a:lnTo>
                  <a:pt x="6117283" y="269276"/>
                </a:lnTo>
                <a:lnTo>
                  <a:pt x="6102792" y="269276"/>
                </a:lnTo>
                <a:lnTo>
                  <a:pt x="6102792" y="246936"/>
                </a:lnTo>
                <a:lnTo>
                  <a:pt x="6104603" y="232447"/>
                </a:lnTo>
                <a:lnTo>
                  <a:pt x="6119094" y="222183"/>
                </a:lnTo>
                <a:close/>
                <a:moveTo>
                  <a:pt x="3413670" y="203466"/>
                </a:moveTo>
                <a:lnTo>
                  <a:pt x="3414272" y="203466"/>
                </a:lnTo>
                <a:lnTo>
                  <a:pt x="3442650" y="203466"/>
                </a:lnTo>
                <a:lnTo>
                  <a:pt x="3448688" y="222183"/>
                </a:lnTo>
                <a:lnTo>
                  <a:pt x="3456536" y="232447"/>
                </a:lnTo>
                <a:lnTo>
                  <a:pt x="3462575" y="246936"/>
                </a:lnTo>
                <a:lnTo>
                  <a:pt x="3466800" y="269276"/>
                </a:lnTo>
                <a:lnTo>
                  <a:pt x="3460762" y="269276"/>
                </a:lnTo>
                <a:lnTo>
                  <a:pt x="3438424" y="254785"/>
                </a:lnTo>
                <a:lnTo>
                  <a:pt x="3423932" y="240295"/>
                </a:lnTo>
                <a:lnTo>
                  <a:pt x="3413670" y="225806"/>
                </a:lnTo>
                <a:close/>
                <a:moveTo>
                  <a:pt x="7410535" y="158185"/>
                </a:moveTo>
                <a:lnTo>
                  <a:pt x="7416572" y="158185"/>
                </a:lnTo>
                <a:lnTo>
                  <a:pt x="7424421" y="162411"/>
                </a:lnTo>
                <a:lnTo>
                  <a:pt x="7426232" y="162411"/>
                </a:lnTo>
                <a:lnTo>
                  <a:pt x="7430458" y="162411"/>
                </a:lnTo>
                <a:lnTo>
                  <a:pt x="7434686" y="164222"/>
                </a:lnTo>
                <a:lnTo>
                  <a:pt x="7426836" y="172676"/>
                </a:lnTo>
                <a:lnTo>
                  <a:pt x="7420798" y="178712"/>
                </a:lnTo>
                <a:lnTo>
                  <a:pt x="7416572" y="188977"/>
                </a:lnTo>
                <a:lnTo>
                  <a:pt x="7412346" y="197429"/>
                </a:lnTo>
                <a:lnTo>
                  <a:pt x="7410535" y="211918"/>
                </a:lnTo>
                <a:lnTo>
                  <a:pt x="7416572" y="211918"/>
                </a:lnTo>
                <a:lnTo>
                  <a:pt x="7424421" y="201655"/>
                </a:lnTo>
                <a:lnTo>
                  <a:pt x="7430458" y="193203"/>
                </a:lnTo>
                <a:lnTo>
                  <a:pt x="7438307" y="187164"/>
                </a:lnTo>
                <a:lnTo>
                  <a:pt x="7448572" y="182938"/>
                </a:lnTo>
                <a:lnTo>
                  <a:pt x="7469099" y="203466"/>
                </a:lnTo>
                <a:lnTo>
                  <a:pt x="7495665" y="222183"/>
                </a:lnTo>
                <a:lnTo>
                  <a:pt x="7511965" y="236673"/>
                </a:lnTo>
                <a:lnTo>
                  <a:pt x="7511965" y="283767"/>
                </a:lnTo>
                <a:lnTo>
                  <a:pt x="7524040" y="294030"/>
                </a:lnTo>
                <a:lnTo>
                  <a:pt x="7534305" y="302482"/>
                </a:lnTo>
                <a:lnTo>
                  <a:pt x="7544569" y="304295"/>
                </a:lnTo>
                <a:lnTo>
                  <a:pt x="7552419" y="318783"/>
                </a:lnTo>
                <a:lnTo>
                  <a:pt x="7558455" y="347765"/>
                </a:lnTo>
                <a:lnTo>
                  <a:pt x="7543965" y="366482"/>
                </a:lnTo>
                <a:lnTo>
                  <a:pt x="7537928" y="385197"/>
                </a:lnTo>
                <a:lnTo>
                  <a:pt x="7523437" y="395461"/>
                </a:lnTo>
                <a:lnTo>
                  <a:pt x="7505325" y="399687"/>
                </a:lnTo>
                <a:lnTo>
                  <a:pt x="7472720" y="401498"/>
                </a:lnTo>
                <a:lnTo>
                  <a:pt x="7448572" y="380971"/>
                </a:lnTo>
                <a:lnTo>
                  <a:pt x="7411743" y="362254"/>
                </a:lnTo>
                <a:lnTo>
                  <a:pt x="7373101" y="351991"/>
                </a:lnTo>
                <a:lnTo>
                  <a:pt x="7334462" y="337500"/>
                </a:lnTo>
                <a:lnTo>
                  <a:pt x="7300046" y="323011"/>
                </a:lnTo>
                <a:lnTo>
                  <a:pt x="7277708" y="302482"/>
                </a:lnTo>
                <a:lnTo>
                  <a:pt x="7292197" y="294030"/>
                </a:lnTo>
                <a:lnTo>
                  <a:pt x="7302462" y="287993"/>
                </a:lnTo>
                <a:lnTo>
                  <a:pt x="7310311" y="279539"/>
                </a:lnTo>
                <a:lnTo>
                  <a:pt x="7314537" y="269276"/>
                </a:lnTo>
                <a:lnTo>
                  <a:pt x="7316348" y="250559"/>
                </a:lnTo>
                <a:lnTo>
                  <a:pt x="7314537" y="244523"/>
                </a:lnTo>
                <a:lnTo>
                  <a:pt x="7310311" y="232447"/>
                </a:lnTo>
                <a:lnTo>
                  <a:pt x="7310311" y="217352"/>
                </a:lnTo>
                <a:lnTo>
                  <a:pt x="7310311" y="202863"/>
                </a:lnTo>
                <a:lnTo>
                  <a:pt x="7310311" y="201050"/>
                </a:lnTo>
                <a:lnTo>
                  <a:pt x="7314537" y="201050"/>
                </a:lnTo>
                <a:lnTo>
                  <a:pt x="7316348" y="196824"/>
                </a:lnTo>
                <a:lnTo>
                  <a:pt x="7348950" y="188372"/>
                </a:lnTo>
                <a:lnTo>
                  <a:pt x="7383366" y="172071"/>
                </a:lnTo>
                <a:close/>
                <a:moveTo>
                  <a:pt x="6960130" y="149733"/>
                </a:moveTo>
                <a:lnTo>
                  <a:pt x="6980657" y="149733"/>
                </a:lnTo>
                <a:lnTo>
                  <a:pt x="7009034" y="178712"/>
                </a:lnTo>
                <a:lnTo>
                  <a:pt x="7045863" y="203466"/>
                </a:lnTo>
                <a:lnTo>
                  <a:pt x="7045863" y="211315"/>
                </a:lnTo>
                <a:lnTo>
                  <a:pt x="7038014" y="211315"/>
                </a:lnTo>
                <a:lnTo>
                  <a:pt x="7038014" y="221580"/>
                </a:lnTo>
                <a:lnTo>
                  <a:pt x="7003600" y="202863"/>
                </a:lnTo>
                <a:lnTo>
                  <a:pt x="6979450" y="178109"/>
                </a:lnTo>
                <a:close/>
                <a:moveTo>
                  <a:pt x="6247694" y="139468"/>
                </a:moveTo>
                <a:lnTo>
                  <a:pt x="6276071" y="147920"/>
                </a:lnTo>
                <a:lnTo>
                  <a:pt x="6298409" y="153959"/>
                </a:lnTo>
                <a:lnTo>
                  <a:pt x="6318939" y="164222"/>
                </a:lnTo>
                <a:lnTo>
                  <a:pt x="6318939" y="182938"/>
                </a:lnTo>
                <a:lnTo>
                  <a:pt x="6300825" y="187164"/>
                </a:lnTo>
                <a:lnTo>
                  <a:pt x="6284523" y="193203"/>
                </a:lnTo>
                <a:lnTo>
                  <a:pt x="6257959" y="197429"/>
                </a:lnTo>
                <a:lnTo>
                  <a:pt x="6247694" y="201655"/>
                </a:lnTo>
                <a:lnTo>
                  <a:pt x="6241658" y="203466"/>
                </a:lnTo>
                <a:lnTo>
                  <a:pt x="6229582" y="203466"/>
                </a:lnTo>
                <a:lnTo>
                  <a:pt x="6219318" y="203466"/>
                </a:lnTo>
                <a:lnTo>
                  <a:pt x="6219318" y="182938"/>
                </a:lnTo>
                <a:lnTo>
                  <a:pt x="6227167" y="172676"/>
                </a:lnTo>
                <a:lnTo>
                  <a:pt x="6237430" y="158185"/>
                </a:lnTo>
                <a:close/>
                <a:moveTo>
                  <a:pt x="5383112" y="118941"/>
                </a:moveTo>
                <a:lnTo>
                  <a:pt x="5383112" y="158185"/>
                </a:lnTo>
                <a:lnTo>
                  <a:pt x="5397601" y="158185"/>
                </a:lnTo>
                <a:lnTo>
                  <a:pt x="5405450" y="153959"/>
                </a:lnTo>
                <a:lnTo>
                  <a:pt x="5411489" y="153959"/>
                </a:lnTo>
                <a:lnTo>
                  <a:pt x="5419336" y="153959"/>
                </a:lnTo>
                <a:lnTo>
                  <a:pt x="5421149" y="153959"/>
                </a:lnTo>
                <a:lnTo>
                  <a:pt x="5428998" y="158185"/>
                </a:lnTo>
                <a:lnTo>
                  <a:pt x="5439261" y="164222"/>
                </a:lnTo>
                <a:lnTo>
                  <a:pt x="5439261" y="182938"/>
                </a:lnTo>
                <a:lnTo>
                  <a:pt x="5447110" y="187164"/>
                </a:lnTo>
                <a:lnTo>
                  <a:pt x="5457375" y="187164"/>
                </a:lnTo>
                <a:lnTo>
                  <a:pt x="5463412" y="182938"/>
                </a:lnTo>
                <a:lnTo>
                  <a:pt x="5475487" y="182938"/>
                </a:lnTo>
                <a:lnTo>
                  <a:pt x="5477298" y="178712"/>
                </a:lnTo>
                <a:lnTo>
                  <a:pt x="5485147" y="182938"/>
                </a:lnTo>
                <a:lnTo>
                  <a:pt x="5491186" y="188977"/>
                </a:lnTo>
                <a:lnTo>
                  <a:pt x="5499033" y="201050"/>
                </a:lnTo>
                <a:lnTo>
                  <a:pt x="5505072" y="211315"/>
                </a:lnTo>
                <a:lnTo>
                  <a:pt x="5494807" y="236069"/>
                </a:lnTo>
                <a:lnTo>
                  <a:pt x="5484544" y="260824"/>
                </a:lnTo>
                <a:lnTo>
                  <a:pt x="5476695" y="289804"/>
                </a:lnTo>
                <a:lnTo>
                  <a:pt x="5452544" y="289804"/>
                </a:lnTo>
                <a:lnTo>
                  <a:pt x="5434432" y="298256"/>
                </a:lnTo>
                <a:lnTo>
                  <a:pt x="5418131" y="308521"/>
                </a:lnTo>
                <a:lnTo>
                  <a:pt x="5389754" y="316973"/>
                </a:lnTo>
                <a:lnTo>
                  <a:pt x="5371640" y="302482"/>
                </a:lnTo>
                <a:lnTo>
                  <a:pt x="5347489" y="294030"/>
                </a:lnTo>
                <a:lnTo>
                  <a:pt x="5323340" y="283767"/>
                </a:lnTo>
                <a:lnTo>
                  <a:pt x="5319114" y="275313"/>
                </a:lnTo>
                <a:lnTo>
                  <a:pt x="5319114" y="269276"/>
                </a:lnTo>
                <a:lnTo>
                  <a:pt x="5314886" y="260824"/>
                </a:lnTo>
                <a:lnTo>
                  <a:pt x="5310660" y="250559"/>
                </a:lnTo>
                <a:lnTo>
                  <a:pt x="5300398" y="240295"/>
                </a:lnTo>
                <a:lnTo>
                  <a:pt x="5290133" y="230032"/>
                </a:lnTo>
                <a:lnTo>
                  <a:pt x="5282284" y="221580"/>
                </a:lnTo>
                <a:lnTo>
                  <a:pt x="5276247" y="207089"/>
                </a:lnTo>
                <a:lnTo>
                  <a:pt x="5272021" y="182336"/>
                </a:lnTo>
                <a:lnTo>
                  <a:pt x="5286510" y="163619"/>
                </a:lnTo>
                <a:lnTo>
                  <a:pt x="5296774" y="149128"/>
                </a:lnTo>
                <a:lnTo>
                  <a:pt x="5311265" y="149128"/>
                </a:lnTo>
                <a:lnTo>
                  <a:pt x="5323340" y="153354"/>
                </a:lnTo>
                <a:lnTo>
                  <a:pt x="5337829" y="157580"/>
                </a:lnTo>
                <a:lnTo>
                  <a:pt x="5352320" y="157580"/>
                </a:lnTo>
                <a:lnTo>
                  <a:pt x="5352320" y="132826"/>
                </a:lnTo>
                <a:lnTo>
                  <a:pt x="5358357" y="128600"/>
                </a:lnTo>
                <a:lnTo>
                  <a:pt x="5366206" y="124374"/>
                </a:lnTo>
                <a:lnTo>
                  <a:pt x="5368019" y="124374"/>
                </a:lnTo>
                <a:lnTo>
                  <a:pt x="5375866" y="120148"/>
                </a:lnTo>
                <a:close/>
                <a:moveTo>
                  <a:pt x="6298409" y="92374"/>
                </a:moveTo>
                <a:lnTo>
                  <a:pt x="6326788" y="92374"/>
                </a:lnTo>
                <a:lnTo>
                  <a:pt x="6343089" y="111091"/>
                </a:lnTo>
                <a:lnTo>
                  <a:pt x="6361202" y="121356"/>
                </a:lnTo>
                <a:lnTo>
                  <a:pt x="6375692" y="135845"/>
                </a:lnTo>
                <a:lnTo>
                  <a:pt x="6390181" y="158185"/>
                </a:lnTo>
                <a:lnTo>
                  <a:pt x="6357578" y="158185"/>
                </a:lnTo>
                <a:lnTo>
                  <a:pt x="6337051" y="135845"/>
                </a:lnTo>
                <a:lnTo>
                  <a:pt x="6314713" y="119543"/>
                </a:lnTo>
                <a:close/>
                <a:moveTo>
                  <a:pt x="2716324" y="92374"/>
                </a:moveTo>
                <a:lnTo>
                  <a:pt x="2740474" y="92374"/>
                </a:lnTo>
                <a:lnTo>
                  <a:pt x="2750737" y="100827"/>
                </a:lnTo>
                <a:lnTo>
                  <a:pt x="2758586" y="106865"/>
                </a:lnTo>
                <a:lnTo>
                  <a:pt x="2762813" y="115317"/>
                </a:lnTo>
                <a:lnTo>
                  <a:pt x="2768851" y="125582"/>
                </a:lnTo>
                <a:lnTo>
                  <a:pt x="2773077" y="134034"/>
                </a:lnTo>
                <a:lnTo>
                  <a:pt x="2791188" y="115317"/>
                </a:lnTo>
                <a:lnTo>
                  <a:pt x="2811717" y="106865"/>
                </a:lnTo>
                <a:lnTo>
                  <a:pt x="2844320" y="111091"/>
                </a:lnTo>
                <a:lnTo>
                  <a:pt x="2844320" y="140071"/>
                </a:lnTo>
                <a:lnTo>
                  <a:pt x="2888998" y="144299"/>
                </a:lnTo>
                <a:lnTo>
                  <a:pt x="2929450" y="150336"/>
                </a:lnTo>
                <a:lnTo>
                  <a:pt x="2963866" y="158788"/>
                </a:lnTo>
                <a:lnTo>
                  <a:pt x="3002506" y="163014"/>
                </a:lnTo>
                <a:lnTo>
                  <a:pt x="3045374" y="158788"/>
                </a:lnTo>
                <a:lnTo>
                  <a:pt x="3045374" y="183543"/>
                </a:lnTo>
                <a:lnTo>
                  <a:pt x="3053223" y="183543"/>
                </a:lnTo>
                <a:lnTo>
                  <a:pt x="3059259" y="183543"/>
                </a:lnTo>
                <a:lnTo>
                  <a:pt x="3063486" y="183543"/>
                </a:lnTo>
                <a:lnTo>
                  <a:pt x="3067712" y="187769"/>
                </a:lnTo>
                <a:lnTo>
                  <a:pt x="3071938" y="189580"/>
                </a:lnTo>
                <a:lnTo>
                  <a:pt x="3064090" y="189580"/>
                </a:lnTo>
                <a:lnTo>
                  <a:pt x="3030883" y="211315"/>
                </a:lnTo>
                <a:lnTo>
                  <a:pt x="2992243" y="236069"/>
                </a:lnTo>
                <a:lnTo>
                  <a:pt x="2945752" y="258409"/>
                </a:lnTo>
                <a:lnTo>
                  <a:pt x="2902886" y="283162"/>
                </a:lnTo>
                <a:lnTo>
                  <a:pt x="2872697" y="303690"/>
                </a:lnTo>
                <a:lnTo>
                  <a:pt x="2850359" y="322407"/>
                </a:lnTo>
                <a:lnTo>
                  <a:pt x="2882961" y="322407"/>
                </a:lnTo>
                <a:lnTo>
                  <a:pt x="2893225" y="316370"/>
                </a:lnTo>
                <a:lnTo>
                  <a:pt x="2903490" y="312142"/>
                </a:lnTo>
                <a:lnTo>
                  <a:pt x="2915564" y="307916"/>
                </a:lnTo>
                <a:lnTo>
                  <a:pt x="2930056" y="307916"/>
                </a:lnTo>
                <a:lnTo>
                  <a:pt x="2930056" y="316370"/>
                </a:lnTo>
                <a:lnTo>
                  <a:pt x="2887187" y="347160"/>
                </a:lnTo>
                <a:lnTo>
                  <a:pt x="2850359" y="379763"/>
                </a:lnTo>
                <a:lnTo>
                  <a:pt x="2820169" y="412366"/>
                </a:lnTo>
                <a:lnTo>
                  <a:pt x="2783340" y="441347"/>
                </a:lnTo>
                <a:lnTo>
                  <a:pt x="2744700" y="466101"/>
                </a:lnTo>
                <a:lnTo>
                  <a:pt x="2693984" y="480592"/>
                </a:lnTo>
                <a:lnTo>
                  <a:pt x="2693984" y="505345"/>
                </a:lnTo>
                <a:lnTo>
                  <a:pt x="2669834" y="509571"/>
                </a:lnTo>
                <a:lnTo>
                  <a:pt x="2641459" y="519836"/>
                </a:lnTo>
                <a:lnTo>
                  <a:pt x="2625155" y="534327"/>
                </a:lnTo>
                <a:lnTo>
                  <a:pt x="2635420" y="542779"/>
                </a:lnTo>
                <a:lnTo>
                  <a:pt x="2641459" y="548815"/>
                </a:lnTo>
                <a:lnTo>
                  <a:pt x="2645684" y="553042"/>
                </a:lnTo>
                <a:lnTo>
                  <a:pt x="2645684" y="559080"/>
                </a:lnTo>
                <a:lnTo>
                  <a:pt x="2645684" y="567532"/>
                </a:lnTo>
                <a:lnTo>
                  <a:pt x="2641459" y="577797"/>
                </a:lnTo>
                <a:lnTo>
                  <a:pt x="2641459" y="592286"/>
                </a:lnTo>
                <a:lnTo>
                  <a:pt x="2564176" y="598324"/>
                </a:lnTo>
                <a:lnTo>
                  <a:pt x="2564176" y="606777"/>
                </a:lnTo>
                <a:lnTo>
                  <a:pt x="2574440" y="611003"/>
                </a:lnTo>
                <a:lnTo>
                  <a:pt x="2578666" y="611003"/>
                </a:lnTo>
                <a:lnTo>
                  <a:pt x="2584705" y="611003"/>
                </a:lnTo>
                <a:lnTo>
                  <a:pt x="2588931" y="612815"/>
                </a:lnTo>
                <a:lnTo>
                  <a:pt x="2588931" y="617041"/>
                </a:lnTo>
                <a:lnTo>
                  <a:pt x="2596780" y="625494"/>
                </a:lnTo>
                <a:lnTo>
                  <a:pt x="2584705" y="625494"/>
                </a:lnTo>
                <a:lnTo>
                  <a:pt x="2568404" y="631530"/>
                </a:lnTo>
                <a:lnTo>
                  <a:pt x="2546063" y="639984"/>
                </a:lnTo>
                <a:lnTo>
                  <a:pt x="2525536" y="646021"/>
                </a:lnTo>
                <a:lnTo>
                  <a:pt x="2531573" y="650247"/>
                </a:lnTo>
                <a:lnTo>
                  <a:pt x="2535801" y="650247"/>
                </a:lnTo>
                <a:lnTo>
                  <a:pt x="2540027" y="650247"/>
                </a:lnTo>
                <a:lnTo>
                  <a:pt x="2541837" y="654473"/>
                </a:lnTo>
                <a:lnTo>
                  <a:pt x="2546063" y="654473"/>
                </a:lnTo>
                <a:lnTo>
                  <a:pt x="2541837" y="660512"/>
                </a:lnTo>
                <a:lnTo>
                  <a:pt x="2540027" y="668964"/>
                </a:lnTo>
                <a:lnTo>
                  <a:pt x="2535801" y="670774"/>
                </a:lnTo>
                <a:lnTo>
                  <a:pt x="2540027" y="675001"/>
                </a:lnTo>
                <a:lnTo>
                  <a:pt x="2540027" y="679229"/>
                </a:lnTo>
                <a:lnTo>
                  <a:pt x="2541837" y="685265"/>
                </a:lnTo>
                <a:lnTo>
                  <a:pt x="2546063" y="693717"/>
                </a:lnTo>
                <a:lnTo>
                  <a:pt x="2531573" y="697943"/>
                </a:lnTo>
                <a:lnTo>
                  <a:pt x="2521310" y="697943"/>
                </a:lnTo>
                <a:lnTo>
                  <a:pt x="2511045" y="697943"/>
                </a:lnTo>
                <a:lnTo>
                  <a:pt x="2498970" y="703982"/>
                </a:lnTo>
                <a:lnTo>
                  <a:pt x="2535801" y="703982"/>
                </a:lnTo>
                <a:lnTo>
                  <a:pt x="2564176" y="712434"/>
                </a:lnTo>
                <a:lnTo>
                  <a:pt x="2564176" y="726925"/>
                </a:lnTo>
                <a:lnTo>
                  <a:pt x="2517687" y="726925"/>
                </a:lnTo>
                <a:lnTo>
                  <a:pt x="2513461" y="737188"/>
                </a:lnTo>
                <a:lnTo>
                  <a:pt x="2513461" y="741414"/>
                </a:lnTo>
                <a:lnTo>
                  <a:pt x="2513461" y="743226"/>
                </a:lnTo>
                <a:lnTo>
                  <a:pt x="2511650" y="747453"/>
                </a:lnTo>
                <a:lnTo>
                  <a:pt x="2507424" y="751679"/>
                </a:lnTo>
                <a:lnTo>
                  <a:pt x="2489310" y="757715"/>
                </a:lnTo>
                <a:lnTo>
                  <a:pt x="2465159" y="757715"/>
                </a:lnTo>
                <a:lnTo>
                  <a:pt x="2441009" y="757715"/>
                </a:lnTo>
                <a:lnTo>
                  <a:pt x="2416861" y="743226"/>
                </a:lnTo>
                <a:lnTo>
                  <a:pt x="2384258" y="743226"/>
                </a:lnTo>
                <a:lnTo>
                  <a:pt x="2351654" y="747453"/>
                </a:lnTo>
                <a:lnTo>
                  <a:pt x="2317238" y="751679"/>
                </a:lnTo>
                <a:lnTo>
                  <a:pt x="2284636" y="747453"/>
                </a:lnTo>
                <a:lnTo>
                  <a:pt x="2252033" y="737188"/>
                </a:lnTo>
                <a:lnTo>
                  <a:pt x="2250222" y="732962"/>
                </a:lnTo>
                <a:lnTo>
                  <a:pt x="2250222" y="728736"/>
                </a:lnTo>
                <a:lnTo>
                  <a:pt x="2245996" y="728736"/>
                </a:lnTo>
                <a:lnTo>
                  <a:pt x="2245996" y="724510"/>
                </a:lnTo>
                <a:lnTo>
                  <a:pt x="2245996" y="716057"/>
                </a:lnTo>
                <a:lnTo>
                  <a:pt x="2252033" y="716057"/>
                </a:lnTo>
                <a:lnTo>
                  <a:pt x="2256259" y="710019"/>
                </a:lnTo>
                <a:lnTo>
                  <a:pt x="2264108" y="701567"/>
                </a:lnTo>
                <a:lnTo>
                  <a:pt x="2265919" y="697341"/>
                </a:lnTo>
                <a:lnTo>
                  <a:pt x="2273768" y="695530"/>
                </a:lnTo>
                <a:lnTo>
                  <a:pt x="2277994" y="687076"/>
                </a:lnTo>
                <a:lnTo>
                  <a:pt x="2284033" y="676813"/>
                </a:lnTo>
                <a:lnTo>
                  <a:pt x="2269542" y="672587"/>
                </a:lnTo>
                <a:lnTo>
                  <a:pt x="2259277" y="666548"/>
                </a:lnTo>
                <a:lnTo>
                  <a:pt x="2251430" y="654473"/>
                </a:lnTo>
                <a:lnTo>
                  <a:pt x="2249617" y="644210"/>
                </a:lnTo>
                <a:lnTo>
                  <a:pt x="2245391" y="629720"/>
                </a:lnTo>
                <a:lnTo>
                  <a:pt x="2259882" y="629720"/>
                </a:lnTo>
                <a:lnTo>
                  <a:pt x="2284033" y="623683"/>
                </a:lnTo>
                <a:lnTo>
                  <a:pt x="2312409" y="629720"/>
                </a:lnTo>
                <a:lnTo>
                  <a:pt x="2336558" y="639984"/>
                </a:lnTo>
                <a:lnTo>
                  <a:pt x="2360709" y="652058"/>
                </a:lnTo>
                <a:lnTo>
                  <a:pt x="2360709" y="637569"/>
                </a:lnTo>
                <a:lnTo>
                  <a:pt x="2336558" y="625494"/>
                </a:lnTo>
                <a:lnTo>
                  <a:pt x="2316031" y="615229"/>
                </a:lnTo>
                <a:lnTo>
                  <a:pt x="2297918" y="596512"/>
                </a:lnTo>
                <a:lnTo>
                  <a:pt x="2303955" y="596512"/>
                </a:lnTo>
                <a:lnTo>
                  <a:pt x="2322069" y="569948"/>
                </a:lnTo>
                <a:lnTo>
                  <a:pt x="2344407" y="551231"/>
                </a:lnTo>
                <a:lnTo>
                  <a:pt x="2372784" y="536740"/>
                </a:lnTo>
                <a:lnTo>
                  <a:pt x="2407201" y="526477"/>
                </a:lnTo>
                <a:lnTo>
                  <a:pt x="2407201" y="519231"/>
                </a:lnTo>
                <a:lnTo>
                  <a:pt x="2374595" y="508968"/>
                </a:lnTo>
                <a:lnTo>
                  <a:pt x="2350446" y="490251"/>
                </a:lnTo>
                <a:lnTo>
                  <a:pt x="2329916" y="465498"/>
                </a:lnTo>
                <a:lnTo>
                  <a:pt x="2311804" y="440742"/>
                </a:lnTo>
                <a:lnTo>
                  <a:pt x="2322069" y="436516"/>
                </a:lnTo>
                <a:lnTo>
                  <a:pt x="2329916" y="436516"/>
                </a:lnTo>
                <a:lnTo>
                  <a:pt x="2340181" y="432290"/>
                </a:lnTo>
                <a:lnTo>
                  <a:pt x="2350446" y="432290"/>
                </a:lnTo>
                <a:lnTo>
                  <a:pt x="2364935" y="442555"/>
                </a:lnTo>
                <a:lnTo>
                  <a:pt x="2375200" y="454630"/>
                </a:lnTo>
                <a:lnTo>
                  <a:pt x="2389692" y="464893"/>
                </a:lnTo>
                <a:lnTo>
                  <a:pt x="2389692" y="456441"/>
                </a:lnTo>
                <a:lnTo>
                  <a:pt x="2387879" y="450404"/>
                </a:lnTo>
                <a:lnTo>
                  <a:pt x="2383652" y="450404"/>
                </a:lnTo>
                <a:lnTo>
                  <a:pt x="2383652" y="446176"/>
                </a:lnTo>
                <a:lnTo>
                  <a:pt x="2379426" y="441950"/>
                </a:lnTo>
                <a:lnTo>
                  <a:pt x="2379426" y="440139"/>
                </a:lnTo>
                <a:lnTo>
                  <a:pt x="2375200" y="431687"/>
                </a:lnTo>
                <a:lnTo>
                  <a:pt x="2383049" y="431687"/>
                </a:lnTo>
                <a:lnTo>
                  <a:pt x="2383049" y="425649"/>
                </a:lnTo>
                <a:lnTo>
                  <a:pt x="2415653" y="413573"/>
                </a:lnTo>
                <a:lnTo>
                  <a:pt x="2445840" y="407537"/>
                </a:lnTo>
                <a:lnTo>
                  <a:pt x="2478443" y="403311"/>
                </a:lnTo>
                <a:lnTo>
                  <a:pt x="2517084" y="407537"/>
                </a:lnTo>
                <a:lnTo>
                  <a:pt x="2498970" y="385197"/>
                </a:lnTo>
                <a:lnTo>
                  <a:pt x="2521310" y="379160"/>
                </a:lnTo>
                <a:lnTo>
                  <a:pt x="2545460" y="368895"/>
                </a:lnTo>
                <a:lnTo>
                  <a:pt x="2569610" y="358633"/>
                </a:lnTo>
                <a:lnTo>
                  <a:pt x="2584100" y="346557"/>
                </a:lnTo>
                <a:lnTo>
                  <a:pt x="2596175" y="346557"/>
                </a:lnTo>
                <a:lnTo>
                  <a:pt x="2596175" y="340519"/>
                </a:lnTo>
                <a:lnTo>
                  <a:pt x="2578063" y="340519"/>
                </a:lnTo>
                <a:lnTo>
                  <a:pt x="2570214" y="344747"/>
                </a:lnTo>
                <a:lnTo>
                  <a:pt x="2564176" y="346557"/>
                </a:lnTo>
                <a:lnTo>
                  <a:pt x="2559949" y="346557"/>
                </a:lnTo>
                <a:lnTo>
                  <a:pt x="2555724" y="346557"/>
                </a:lnTo>
                <a:lnTo>
                  <a:pt x="2553913" y="346557"/>
                </a:lnTo>
                <a:lnTo>
                  <a:pt x="2549687" y="344747"/>
                </a:lnTo>
                <a:lnTo>
                  <a:pt x="2545460" y="340519"/>
                </a:lnTo>
                <a:lnTo>
                  <a:pt x="2539422" y="340519"/>
                </a:lnTo>
                <a:lnTo>
                  <a:pt x="2531573" y="346557"/>
                </a:lnTo>
                <a:lnTo>
                  <a:pt x="2521310" y="358633"/>
                </a:lnTo>
                <a:lnTo>
                  <a:pt x="2511045" y="368895"/>
                </a:lnTo>
                <a:lnTo>
                  <a:pt x="2503196" y="379160"/>
                </a:lnTo>
                <a:lnTo>
                  <a:pt x="2492933" y="385197"/>
                </a:lnTo>
                <a:lnTo>
                  <a:pt x="2454292" y="397272"/>
                </a:lnTo>
                <a:lnTo>
                  <a:pt x="2417463" y="397272"/>
                </a:lnTo>
                <a:lnTo>
                  <a:pt x="2383049" y="388820"/>
                </a:lnTo>
                <a:lnTo>
                  <a:pt x="2350446" y="374329"/>
                </a:lnTo>
                <a:lnTo>
                  <a:pt x="2346220" y="374329"/>
                </a:lnTo>
                <a:lnTo>
                  <a:pt x="2340181" y="378557"/>
                </a:lnTo>
                <a:lnTo>
                  <a:pt x="2329916" y="382783"/>
                </a:lnTo>
                <a:lnTo>
                  <a:pt x="2322069" y="384594"/>
                </a:lnTo>
                <a:lnTo>
                  <a:pt x="2316031" y="388820"/>
                </a:lnTo>
                <a:lnTo>
                  <a:pt x="2303955" y="393046"/>
                </a:lnTo>
                <a:lnTo>
                  <a:pt x="2297918" y="374329"/>
                </a:lnTo>
                <a:lnTo>
                  <a:pt x="2303955" y="372518"/>
                </a:lnTo>
                <a:lnTo>
                  <a:pt x="2308181" y="368292"/>
                </a:lnTo>
                <a:lnTo>
                  <a:pt x="2312409" y="359840"/>
                </a:lnTo>
                <a:lnTo>
                  <a:pt x="2291880" y="359840"/>
                </a:lnTo>
                <a:lnTo>
                  <a:pt x="2284033" y="364066"/>
                </a:lnTo>
                <a:lnTo>
                  <a:pt x="2273768" y="368292"/>
                </a:lnTo>
                <a:lnTo>
                  <a:pt x="2263503" y="368292"/>
                </a:lnTo>
                <a:lnTo>
                  <a:pt x="2251430" y="368292"/>
                </a:lnTo>
                <a:lnTo>
                  <a:pt x="2245391" y="345952"/>
                </a:lnTo>
                <a:lnTo>
                  <a:pt x="2251430" y="344142"/>
                </a:lnTo>
                <a:lnTo>
                  <a:pt x="2255656" y="344142"/>
                </a:lnTo>
                <a:lnTo>
                  <a:pt x="2259882" y="344142"/>
                </a:lnTo>
                <a:lnTo>
                  <a:pt x="2263825" y="340198"/>
                </a:lnTo>
                <a:lnTo>
                  <a:pt x="2265919" y="339916"/>
                </a:lnTo>
                <a:lnTo>
                  <a:pt x="2264108" y="339916"/>
                </a:lnTo>
                <a:lnTo>
                  <a:pt x="2263825" y="340198"/>
                </a:lnTo>
                <a:lnTo>
                  <a:pt x="2221241" y="345952"/>
                </a:lnTo>
                <a:lnTo>
                  <a:pt x="2217015" y="335690"/>
                </a:lnTo>
                <a:lnTo>
                  <a:pt x="2209165" y="329651"/>
                </a:lnTo>
                <a:lnTo>
                  <a:pt x="2207354" y="325425"/>
                </a:lnTo>
                <a:lnTo>
                  <a:pt x="2203129" y="316973"/>
                </a:lnTo>
                <a:lnTo>
                  <a:pt x="2195279" y="306708"/>
                </a:lnTo>
                <a:lnTo>
                  <a:pt x="2207354" y="302482"/>
                </a:lnTo>
                <a:lnTo>
                  <a:pt x="2213391" y="302482"/>
                </a:lnTo>
                <a:lnTo>
                  <a:pt x="2217619" y="302482"/>
                </a:lnTo>
                <a:lnTo>
                  <a:pt x="2221845" y="302482"/>
                </a:lnTo>
                <a:lnTo>
                  <a:pt x="2221845" y="301879"/>
                </a:lnTo>
                <a:lnTo>
                  <a:pt x="2223656" y="297653"/>
                </a:lnTo>
                <a:lnTo>
                  <a:pt x="2227882" y="289201"/>
                </a:lnTo>
                <a:lnTo>
                  <a:pt x="2213391" y="287388"/>
                </a:lnTo>
                <a:lnTo>
                  <a:pt x="2198902" y="283162"/>
                </a:lnTo>
                <a:lnTo>
                  <a:pt x="2192864" y="274710"/>
                </a:lnTo>
                <a:lnTo>
                  <a:pt x="2180789" y="268671"/>
                </a:lnTo>
                <a:lnTo>
                  <a:pt x="2188638" y="268671"/>
                </a:lnTo>
                <a:lnTo>
                  <a:pt x="2188638" y="258409"/>
                </a:lnTo>
                <a:lnTo>
                  <a:pt x="2223053" y="264445"/>
                </a:lnTo>
                <a:lnTo>
                  <a:pt x="2241165" y="260219"/>
                </a:lnTo>
                <a:lnTo>
                  <a:pt x="2255656" y="254183"/>
                </a:lnTo>
                <a:lnTo>
                  <a:pt x="2263503" y="243918"/>
                </a:lnTo>
                <a:lnTo>
                  <a:pt x="2273768" y="229427"/>
                </a:lnTo>
                <a:lnTo>
                  <a:pt x="2291880" y="220975"/>
                </a:lnTo>
                <a:lnTo>
                  <a:pt x="2312409" y="214938"/>
                </a:lnTo>
                <a:lnTo>
                  <a:pt x="2326898" y="220975"/>
                </a:lnTo>
                <a:lnTo>
                  <a:pt x="2345012" y="229427"/>
                </a:lnTo>
                <a:lnTo>
                  <a:pt x="2359501" y="231240"/>
                </a:lnTo>
                <a:lnTo>
                  <a:pt x="2375802" y="229427"/>
                </a:lnTo>
                <a:lnTo>
                  <a:pt x="2369765" y="225201"/>
                </a:lnTo>
                <a:lnTo>
                  <a:pt x="2361916" y="220975"/>
                </a:lnTo>
                <a:lnTo>
                  <a:pt x="2360106" y="220975"/>
                </a:lnTo>
                <a:lnTo>
                  <a:pt x="2360106" y="217352"/>
                </a:lnTo>
                <a:lnTo>
                  <a:pt x="2355879" y="215541"/>
                </a:lnTo>
                <a:lnTo>
                  <a:pt x="2355879" y="207089"/>
                </a:lnTo>
                <a:lnTo>
                  <a:pt x="2351654" y="196824"/>
                </a:lnTo>
                <a:lnTo>
                  <a:pt x="2361916" y="192598"/>
                </a:lnTo>
                <a:lnTo>
                  <a:pt x="2369765" y="188372"/>
                </a:lnTo>
                <a:lnTo>
                  <a:pt x="2375802" y="188372"/>
                </a:lnTo>
                <a:lnTo>
                  <a:pt x="2380031" y="186562"/>
                </a:lnTo>
                <a:lnTo>
                  <a:pt x="2387879" y="182336"/>
                </a:lnTo>
                <a:lnTo>
                  <a:pt x="2402370" y="182336"/>
                </a:lnTo>
                <a:lnTo>
                  <a:pt x="2408406" y="186562"/>
                </a:lnTo>
                <a:lnTo>
                  <a:pt x="2416256" y="192598"/>
                </a:lnTo>
                <a:lnTo>
                  <a:pt x="2422295" y="196824"/>
                </a:lnTo>
                <a:lnTo>
                  <a:pt x="2422295" y="188372"/>
                </a:lnTo>
                <a:lnTo>
                  <a:pt x="2418068" y="186562"/>
                </a:lnTo>
                <a:lnTo>
                  <a:pt x="2418068" y="182336"/>
                </a:lnTo>
                <a:lnTo>
                  <a:pt x="2418068" y="178109"/>
                </a:lnTo>
                <a:lnTo>
                  <a:pt x="2416256" y="172071"/>
                </a:lnTo>
                <a:lnTo>
                  <a:pt x="2426520" y="167845"/>
                </a:lnTo>
                <a:lnTo>
                  <a:pt x="2432557" y="163619"/>
                </a:lnTo>
                <a:lnTo>
                  <a:pt x="2444632" y="157580"/>
                </a:lnTo>
                <a:lnTo>
                  <a:pt x="2450671" y="149128"/>
                </a:lnTo>
                <a:lnTo>
                  <a:pt x="2454897" y="149128"/>
                </a:lnTo>
                <a:lnTo>
                  <a:pt x="2469386" y="149128"/>
                </a:lnTo>
                <a:lnTo>
                  <a:pt x="2479650" y="153354"/>
                </a:lnTo>
                <a:lnTo>
                  <a:pt x="2487500" y="161806"/>
                </a:lnTo>
                <a:lnTo>
                  <a:pt x="2499575" y="161806"/>
                </a:lnTo>
                <a:lnTo>
                  <a:pt x="2517687" y="157580"/>
                </a:lnTo>
                <a:lnTo>
                  <a:pt x="2525536" y="132826"/>
                </a:lnTo>
                <a:lnTo>
                  <a:pt x="2535801" y="128600"/>
                </a:lnTo>
                <a:lnTo>
                  <a:pt x="2546063" y="128600"/>
                </a:lnTo>
                <a:lnTo>
                  <a:pt x="2556328" y="128600"/>
                </a:lnTo>
                <a:lnTo>
                  <a:pt x="2564176" y="132826"/>
                </a:lnTo>
                <a:lnTo>
                  <a:pt x="2570214" y="132826"/>
                </a:lnTo>
                <a:lnTo>
                  <a:pt x="2584705" y="110488"/>
                </a:lnTo>
                <a:lnTo>
                  <a:pt x="2607043" y="106260"/>
                </a:lnTo>
                <a:lnTo>
                  <a:pt x="2621534" y="114714"/>
                </a:lnTo>
                <a:lnTo>
                  <a:pt x="2636025" y="120751"/>
                </a:lnTo>
                <a:lnTo>
                  <a:pt x="2650513" y="124977"/>
                </a:lnTo>
                <a:lnTo>
                  <a:pt x="2668627" y="118941"/>
                </a:lnTo>
                <a:lnTo>
                  <a:pt x="2692776" y="104450"/>
                </a:lnTo>
                <a:close/>
                <a:moveTo>
                  <a:pt x="6131772" y="86338"/>
                </a:moveTo>
                <a:lnTo>
                  <a:pt x="6146263" y="90564"/>
                </a:lnTo>
                <a:lnTo>
                  <a:pt x="6160754" y="96600"/>
                </a:lnTo>
                <a:lnTo>
                  <a:pt x="6166790" y="105055"/>
                </a:lnTo>
                <a:lnTo>
                  <a:pt x="6177055" y="111091"/>
                </a:lnTo>
                <a:lnTo>
                  <a:pt x="6189130" y="119543"/>
                </a:lnTo>
                <a:lnTo>
                  <a:pt x="6181281" y="140071"/>
                </a:lnTo>
                <a:lnTo>
                  <a:pt x="6138415" y="164826"/>
                </a:lnTo>
                <a:lnTo>
                  <a:pt x="6105811" y="193806"/>
                </a:lnTo>
                <a:lnTo>
                  <a:pt x="6077434" y="230635"/>
                </a:lnTo>
                <a:lnTo>
                  <a:pt x="6071397" y="230635"/>
                </a:lnTo>
                <a:lnTo>
                  <a:pt x="6071397" y="222183"/>
                </a:lnTo>
                <a:lnTo>
                  <a:pt x="6061132" y="216146"/>
                </a:lnTo>
                <a:lnTo>
                  <a:pt x="6053285" y="207692"/>
                </a:lnTo>
                <a:lnTo>
                  <a:pt x="6049059" y="201655"/>
                </a:lnTo>
                <a:lnTo>
                  <a:pt x="6043020" y="193203"/>
                </a:lnTo>
                <a:lnTo>
                  <a:pt x="6038794" y="182938"/>
                </a:lnTo>
                <a:lnTo>
                  <a:pt x="6046644" y="168448"/>
                </a:lnTo>
                <a:lnTo>
                  <a:pt x="6048454" y="158185"/>
                </a:lnTo>
                <a:lnTo>
                  <a:pt x="6052680" y="139468"/>
                </a:lnTo>
                <a:lnTo>
                  <a:pt x="6000153" y="139468"/>
                </a:lnTo>
                <a:lnTo>
                  <a:pt x="6000153" y="124977"/>
                </a:lnTo>
                <a:lnTo>
                  <a:pt x="6028530" y="114714"/>
                </a:lnTo>
                <a:lnTo>
                  <a:pt x="6056906" y="106260"/>
                </a:lnTo>
                <a:lnTo>
                  <a:pt x="6091322" y="100224"/>
                </a:lnTo>
                <a:lnTo>
                  <a:pt x="6095548" y="110488"/>
                </a:lnTo>
                <a:lnTo>
                  <a:pt x="6099774" y="114714"/>
                </a:lnTo>
                <a:lnTo>
                  <a:pt x="6099774" y="118941"/>
                </a:lnTo>
                <a:lnTo>
                  <a:pt x="6104000" y="118941"/>
                </a:lnTo>
                <a:lnTo>
                  <a:pt x="6104000" y="120751"/>
                </a:lnTo>
                <a:lnTo>
                  <a:pt x="6110039" y="124977"/>
                </a:lnTo>
                <a:lnTo>
                  <a:pt x="6114265" y="114714"/>
                </a:lnTo>
                <a:lnTo>
                  <a:pt x="6118491" y="106260"/>
                </a:lnTo>
                <a:lnTo>
                  <a:pt x="6120301" y="100224"/>
                </a:lnTo>
                <a:lnTo>
                  <a:pt x="6128151" y="91772"/>
                </a:lnTo>
                <a:close/>
                <a:moveTo>
                  <a:pt x="6218715" y="47093"/>
                </a:moveTo>
                <a:lnTo>
                  <a:pt x="6219318" y="47093"/>
                </a:lnTo>
                <a:lnTo>
                  <a:pt x="6227167" y="48904"/>
                </a:lnTo>
                <a:lnTo>
                  <a:pt x="6228978" y="48904"/>
                </a:lnTo>
                <a:lnTo>
                  <a:pt x="6233206" y="53130"/>
                </a:lnTo>
                <a:lnTo>
                  <a:pt x="6237430" y="57356"/>
                </a:lnTo>
                <a:lnTo>
                  <a:pt x="6241658" y="63395"/>
                </a:lnTo>
                <a:lnTo>
                  <a:pt x="6247694" y="75470"/>
                </a:lnTo>
                <a:lnTo>
                  <a:pt x="6255544" y="85733"/>
                </a:lnTo>
                <a:lnTo>
                  <a:pt x="6257354" y="100224"/>
                </a:lnTo>
                <a:lnTo>
                  <a:pt x="6241053" y="100224"/>
                </a:lnTo>
                <a:lnTo>
                  <a:pt x="6241053" y="91772"/>
                </a:lnTo>
                <a:lnTo>
                  <a:pt x="6233206" y="85733"/>
                </a:lnTo>
                <a:lnTo>
                  <a:pt x="6227167" y="77281"/>
                </a:lnTo>
                <a:lnTo>
                  <a:pt x="6222941" y="71244"/>
                </a:lnTo>
                <a:lnTo>
                  <a:pt x="6218715" y="60979"/>
                </a:lnTo>
                <a:close/>
                <a:moveTo>
                  <a:pt x="3775927" y="39244"/>
                </a:moveTo>
                <a:lnTo>
                  <a:pt x="3824832" y="39244"/>
                </a:lnTo>
                <a:lnTo>
                  <a:pt x="3875549" y="47696"/>
                </a:lnTo>
                <a:lnTo>
                  <a:pt x="3920226" y="53735"/>
                </a:lnTo>
                <a:lnTo>
                  <a:pt x="3960678" y="63998"/>
                </a:lnTo>
                <a:lnTo>
                  <a:pt x="4019242" y="53735"/>
                </a:lnTo>
                <a:lnTo>
                  <a:pt x="4027093" y="62187"/>
                </a:lnTo>
                <a:lnTo>
                  <a:pt x="4033129" y="63998"/>
                </a:lnTo>
                <a:lnTo>
                  <a:pt x="4040978" y="76073"/>
                </a:lnTo>
                <a:lnTo>
                  <a:pt x="4045205" y="82112"/>
                </a:lnTo>
                <a:lnTo>
                  <a:pt x="4051241" y="86338"/>
                </a:lnTo>
                <a:lnTo>
                  <a:pt x="4085657" y="100827"/>
                </a:lnTo>
                <a:lnTo>
                  <a:pt x="4126109" y="111091"/>
                </a:lnTo>
                <a:lnTo>
                  <a:pt x="4160523" y="119543"/>
                </a:lnTo>
                <a:lnTo>
                  <a:pt x="4160523" y="134034"/>
                </a:lnTo>
                <a:lnTo>
                  <a:pt x="4103770" y="134034"/>
                </a:lnTo>
                <a:lnTo>
                  <a:pt x="4079618" y="121959"/>
                </a:lnTo>
                <a:lnTo>
                  <a:pt x="4051241" y="121959"/>
                </a:lnTo>
                <a:lnTo>
                  <a:pt x="4018639" y="126185"/>
                </a:lnTo>
                <a:lnTo>
                  <a:pt x="3988451" y="134637"/>
                </a:lnTo>
                <a:lnTo>
                  <a:pt x="3988451" y="150938"/>
                </a:lnTo>
                <a:lnTo>
                  <a:pt x="4027093" y="150938"/>
                </a:lnTo>
                <a:lnTo>
                  <a:pt x="4055469" y="144902"/>
                </a:lnTo>
                <a:lnTo>
                  <a:pt x="4089883" y="140676"/>
                </a:lnTo>
                <a:lnTo>
                  <a:pt x="4132751" y="140676"/>
                </a:lnTo>
                <a:lnTo>
                  <a:pt x="4175617" y="140676"/>
                </a:lnTo>
                <a:lnTo>
                  <a:pt x="4208219" y="140676"/>
                </a:lnTo>
                <a:lnTo>
                  <a:pt x="4236595" y="169655"/>
                </a:lnTo>
                <a:lnTo>
                  <a:pt x="4271010" y="190183"/>
                </a:lnTo>
                <a:lnTo>
                  <a:pt x="4260746" y="212523"/>
                </a:lnTo>
                <a:lnTo>
                  <a:pt x="4240220" y="227014"/>
                </a:lnTo>
                <a:lnTo>
                  <a:pt x="4222107" y="237276"/>
                </a:lnTo>
                <a:lnTo>
                  <a:pt x="4197957" y="245728"/>
                </a:lnTo>
                <a:lnTo>
                  <a:pt x="4161127" y="245728"/>
                </a:lnTo>
                <a:lnTo>
                  <a:pt x="4128522" y="255993"/>
                </a:lnTo>
                <a:lnTo>
                  <a:pt x="4094109" y="255993"/>
                </a:lnTo>
                <a:lnTo>
                  <a:pt x="4055469" y="251767"/>
                </a:lnTo>
                <a:lnTo>
                  <a:pt x="4018639" y="247541"/>
                </a:lnTo>
                <a:lnTo>
                  <a:pt x="3984827" y="247541"/>
                </a:lnTo>
                <a:lnTo>
                  <a:pt x="3956450" y="255993"/>
                </a:lnTo>
                <a:lnTo>
                  <a:pt x="3934111" y="276521"/>
                </a:lnTo>
                <a:lnTo>
                  <a:pt x="4019242" y="276521"/>
                </a:lnTo>
                <a:lnTo>
                  <a:pt x="4045808" y="270484"/>
                </a:lnTo>
                <a:lnTo>
                  <a:pt x="4075997" y="266258"/>
                </a:lnTo>
                <a:lnTo>
                  <a:pt x="4112826" y="270484"/>
                </a:lnTo>
                <a:lnTo>
                  <a:pt x="4136976" y="276521"/>
                </a:lnTo>
                <a:lnTo>
                  <a:pt x="4143014" y="303087"/>
                </a:lnTo>
                <a:lnTo>
                  <a:pt x="4155088" y="298861"/>
                </a:lnTo>
                <a:lnTo>
                  <a:pt x="4171390" y="288596"/>
                </a:lnTo>
                <a:lnTo>
                  <a:pt x="4193731" y="280144"/>
                </a:lnTo>
                <a:lnTo>
                  <a:pt x="4214258" y="275918"/>
                </a:lnTo>
                <a:lnTo>
                  <a:pt x="4218483" y="287993"/>
                </a:lnTo>
                <a:lnTo>
                  <a:pt x="4222709" y="294030"/>
                </a:lnTo>
                <a:lnTo>
                  <a:pt x="4226936" y="298256"/>
                </a:lnTo>
                <a:lnTo>
                  <a:pt x="4232974" y="302482"/>
                </a:lnTo>
                <a:lnTo>
                  <a:pt x="4240821" y="308521"/>
                </a:lnTo>
                <a:lnTo>
                  <a:pt x="4208219" y="369500"/>
                </a:lnTo>
                <a:lnTo>
                  <a:pt x="4222709" y="369500"/>
                </a:lnTo>
                <a:lnTo>
                  <a:pt x="4246860" y="355009"/>
                </a:lnTo>
                <a:lnTo>
                  <a:pt x="4279463" y="336292"/>
                </a:lnTo>
                <a:lnTo>
                  <a:pt x="4318102" y="321804"/>
                </a:lnTo>
                <a:lnTo>
                  <a:pt x="4360969" y="307313"/>
                </a:lnTo>
                <a:lnTo>
                  <a:pt x="4407458" y="297048"/>
                </a:lnTo>
                <a:lnTo>
                  <a:pt x="4447909" y="297048"/>
                </a:lnTo>
                <a:lnTo>
                  <a:pt x="4488361" y="301274"/>
                </a:lnTo>
                <a:lnTo>
                  <a:pt x="4516736" y="317576"/>
                </a:lnTo>
                <a:lnTo>
                  <a:pt x="4533038" y="346557"/>
                </a:lnTo>
                <a:lnTo>
                  <a:pt x="4545113" y="346557"/>
                </a:lnTo>
                <a:lnTo>
                  <a:pt x="4545113" y="350783"/>
                </a:lnTo>
                <a:lnTo>
                  <a:pt x="4540886" y="355009"/>
                </a:lnTo>
                <a:lnTo>
                  <a:pt x="4536661" y="355009"/>
                </a:lnTo>
                <a:lnTo>
                  <a:pt x="4532435" y="355009"/>
                </a:lnTo>
                <a:lnTo>
                  <a:pt x="4526396" y="361048"/>
                </a:lnTo>
                <a:lnTo>
                  <a:pt x="4516134" y="365274"/>
                </a:lnTo>
                <a:lnTo>
                  <a:pt x="4504061" y="369500"/>
                </a:lnTo>
                <a:lnTo>
                  <a:pt x="4489570" y="373726"/>
                </a:lnTo>
                <a:lnTo>
                  <a:pt x="4479305" y="375537"/>
                </a:lnTo>
                <a:lnTo>
                  <a:pt x="4455155" y="414781"/>
                </a:lnTo>
                <a:lnTo>
                  <a:pt x="4408666" y="443763"/>
                </a:lnTo>
                <a:lnTo>
                  <a:pt x="4356141" y="462478"/>
                </a:lnTo>
                <a:lnTo>
                  <a:pt x="4293349" y="472742"/>
                </a:lnTo>
                <a:lnTo>
                  <a:pt x="4293349" y="484818"/>
                </a:lnTo>
                <a:lnTo>
                  <a:pt x="4293349" y="490854"/>
                </a:lnTo>
                <a:lnTo>
                  <a:pt x="4293349" y="495082"/>
                </a:lnTo>
                <a:lnTo>
                  <a:pt x="4289123" y="499308"/>
                </a:lnTo>
                <a:lnTo>
                  <a:pt x="4293349" y="501119"/>
                </a:lnTo>
                <a:lnTo>
                  <a:pt x="4293349" y="505345"/>
                </a:lnTo>
                <a:lnTo>
                  <a:pt x="4299388" y="513797"/>
                </a:lnTo>
                <a:lnTo>
                  <a:pt x="4309651" y="519836"/>
                </a:lnTo>
                <a:lnTo>
                  <a:pt x="4317500" y="524062"/>
                </a:lnTo>
                <a:lnTo>
                  <a:pt x="4323536" y="530099"/>
                </a:lnTo>
                <a:lnTo>
                  <a:pt x="4331384" y="534327"/>
                </a:lnTo>
                <a:lnTo>
                  <a:pt x="4337423" y="544589"/>
                </a:lnTo>
                <a:lnTo>
                  <a:pt x="4331384" y="559080"/>
                </a:lnTo>
                <a:lnTo>
                  <a:pt x="4323536" y="591683"/>
                </a:lnTo>
                <a:lnTo>
                  <a:pt x="4317500" y="630927"/>
                </a:lnTo>
                <a:lnTo>
                  <a:pt x="4309651" y="670172"/>
                </a:lnTo>
                <a:lnTo>
                  <a:pt x="4309651" y="702774"/>
                </a:lnTo>
                <a:lnTo>
                  <a:pt x="4317500" y="698548"/>
                </a:lnTo>
                <a:lnTo>
                  <a:pt x="4323536" y="698548"/>
                </a:lnTo>
                <a:lnTo>
                  <a:pt x="4327764" y="698548"/>
                </a:lnTo>
                <a:lnTo>
                  <a:pt x="4335612" y="698548"/>
                </a:lnTo>
                <a:lnTo>
                  <a:pt x="4337423" y="698548"/>
                </a:lnTo>
                <a:lnTo>
                  <a:pt x="4349498" y="702774"/>
                </a:lnTo>
                <a:lnTo>
                  <a:pt x="4345274" y="713037"/>
                </a:lnTo>
                <a:lnTo>
                  <a:pt x="4345274" y="717265"/>
                </a:lnTo>
                <a:lnTo>
                  <a:pt x="4345274" y="725717"/>
                </a:lnTo>
                <a:lnTo>
                  <a:pt x="4345274" y="727528"/>
                </a:lnTo>
                <a:lnTo>
                  <a:pt x="4345274" y="735980"/>
                </a:lnTo>
                <a:lnTo>
                  <a:pt x="4349498" y="750471"/>
                </a:lnTo>
                <a:lnTo>
                  <a:pt x="4337423" y="750471"/>
                </a:lnTo>
                <a:lnTo>
                  <a:pt x="4337423" y="756509"/>
                </a:lnTo>
                <a:lnTo>
                  <a:pt x="4331384" y="754697"/>
                </a:lnTo>
                <a:lnTo>
                  <a:pt x="4323536" y="746245"/>
                </a:lnTo>
                <a:lnTo>
                  <a:pt x="4321726" y="742019"/>
                </a:lnTo>
                <a:lnTo>
                  <a:pt x="4313876" y="740208"/>
                </a:lnTo>
                <a:lnTo>
                  <a:pt x="4307839" y="735980"/>
                </a:lnTo>
                <a:lnTo>
                  <a:pt x="4293349" y="735980"/>
                </a:lnTo>
                <a:lnTo>
                  <a:pt x="4285500" y="740208"/>
                </a:lnTo>
                <a:lnTo>
                  <a:pt x="4279463" y="742019"/>
                </a:lnTo>
                <a:lnTo>
                  <a:pt x="4271614" y="746245"/>
                </a:lnTo>
                <a:lnTo>
                  <a:pt x="4267388" y="750471"/>
                </a:lnTo>
                <a:lnTo>
                  <a:pt x="4261349" y="754697"/>
                </a:lnTo>
                <a:lnTo>
                  <a:pt x="4257124" y="760736"/>
                </a:lnTo>
                <a:lnTo>
                  <a:pt x="4252897" y="775224"/>
                </a:lnTo>
                <a:lnTo>
                  <a:pt x="4299388" y="789715"/>
                </a:lnTo>
                <a:lnTo>
                  <a:pt x="4309651" y="853110"/>
                </a:lnTo>
                <a:lnTo>
                  <a:pt x="4299388" y="853110"/>
                </a:lnTo>
                <a:lnTo>
                  <a:pt x="4293349" y="853110"/>
                </a:lnTo>
                <a:lnTo>
                  <a:pt x="4285500" y="857336"/>
                </a:lnTo>
                <a:lnTo>
                  <a:pt x="4279463" y="861562"/>
                </a:lnTo>
                <a:lnTo>
                  <a:pt x="4279463" y="876053"/>
                </a:lnTo>
                <a:lnTo>
                  <a:pt x="4295764" y="886316"/>
                </a:lnTo>
                <a:lnTo>
                  <a:pt x="4307839" y="900807"/>
                </a:lnTo>
                <a:lnTo>
                  <a:pt x="4313876" y="919524"/>
                </a:lnTo>
                <a:lnTo>
                  <a:pt x="4318102" y="948503"/>
                </a:lnTo>
                <a:lnTo>
                  <a:pt x="4299991" y="948503"/>
                </a:lnTo>
                <a:lnTo>
                  <a:pt x="4295764" y="948503"/>
                </a:lnTo>
                <a:lnTo>
                  <a:pt x="4285500" y="944277"/>
                </a:lnTo>
                <a:lnTo>
                  <a:pt x="4279463" y="948503"/>
                </a:lnTo>
                <a:lnTo>
                  <a:pt x="4267388" y="948503"/>
                </a:lnTo>
                <a:lnTo>
                  <a:pt x="4261349" y="954542"/>
                </a:lnTo>
                <a:lnTo>
                  <a:pt x="4253502" y="962994"/>
                </a:lnTo>
                <a:lnTo>
                  <a:pt x="4265577" y="969033"/>
                </a:lnTo>
                <a:lnTo>
                  <a:pt x="4271614" y="973259"/>
                </a:lnTo>
                <a:lnTo>
                  <a:pt x="4275840" y="977485"/>
                </a:lnTo>
                <a:lnTo>
                  <a:pt x="4280067" y="979296"/>
                </a:lnTo>
                <a:lnTo>
                  <a:pt x="4281878" y="991371"/>
                </a:lnTo>
                <a:lnTo>
                  <a:pt x="4286105" y="1001635"/>
                </a:lnTo>
                <a:lnTo>
                  <a:pt x="4281878" y="1005862"/>
                </a:lnTo>
                <a:lnTo>
                  <a:pt x="4281878" y="1007672"/>
                </a:lnTo>
                <a:lnTo>
                  <a:pt x="4280067" y="1011898"/>
                </a:lnTo>
                <a:lnTo>
                  <a:pt x="4280067" y="1020351"/>
                </a:lnTo>
                <a:lnTo>
                  <a:pt x="4250484" y="1020351"/>
                </a:lnTo>
                <a:lnTo>
                  <a:pt x="4222107" y="1026389"/>
                </a:lnTo>
                <a:lnTo>
                  <a:pt x="4199767" y="1034841"/>
                </a:lnTo>
                <a:lnTo>
                  <a:pt x="4207616" y="1034841"/>
                </a:lnTo>
                <a:lnTo>
                  <a:pt x="4217879" y="1040880"/>
                </a:lnTo>
                <a:lnTo>
                  <a:pt x="4225728" y="1045106"/>
                </a:lnTo>
                <a:lnTo>
                  <a:pt x="4231766" y="1045106"/>
                </a:lnTo>
                <a:lnTo>
                  <a:pt x="4239616" y="1049332"/>
                </a:lnTo>
                <a:lnTo>
                  <a:pt x="4245653" y="1055369"/>
                </a:lnTo>
                <a:lnTo>
                  <a:pt x="4251691" y="1065634"/>
                </a:lnTo>
                <a:lnTo>
                  <a:pt x="4239616" y="1084351"/>
                </a:lnTo>
                <a:lnTo>
                  <a:pt x="4231766" y="1106691"/>
                </a:lnTo>
                <a:lnTo>
                  <a:pt x="4221502" y="1131444"/>
                </a:lnTo>
                <a:lnTo>
                  <a:pt x="4217276" y="1121181"/>
                </a:lnTo>
                <a:lnTo>
                  <a:pt x="4211240" y="1112729"/>
                </a:lnTo>
                <a:lnTo>
                  <a:pt x="4207012" y="1108503"/>
                </a:lnTo>
                <a:lnTo>
                  <a:pt x="4199164" y="1108503"/>
                </a:lnTo>
                <a:lnTo>
                  <a:pt x="4188899" y="1106691"/>
                </a:lnTo>
                <a:lnTo>
                  <a:pt x="4174409" y="1106691"/>
                </a:lnTo>
                <a:lnTo>
                  <a:pt x="4174409" y="1112729"/>
                </a:lnTo>
                <a:lnTo>
                  <a:pt x="4182258" y="1112729"/>
                </a:lnTo>
                <a:lnTo>
                  <a:pt x="4206408" y="1137483"/>
                </a:lnTo>
                <a:lnTo>
                  <a:pt x="4226936" y="1166462"/>
                </a:lnTo>
                <a:lnTo>
                  <a:pt x="4239012" y="1203293"/>
                </a:lnTo>
                <a:lnTo>
                  <a:pt x="4245048" y="1246158"/>
                </a:lnTo>
                <a:lnTo>
                  <a:pt x="4239012" y="1246158"/>
                </a:lnTo>
                <a:lnTo>
                  <a:pt x="4239012" y="1256424"/>
                </a:lnTo>
                <a:lnTo>
                  <a:pt x="4182258" y="1262461"/>
                </a:lnTo>
                <a:lnTo>
                  <a:pt x="4182258" y="1223216"/>
                </a:lnTo>
                <a:lnTo>
                  <a:pt x="4174409" y="1217180"/>
                </a:lnTo>
                <a:lnTo>
                  <a:pt x="4168373" y="1212953"/>
                </a:lnTo>
                <a:lnTo>
                  <a:pt x="4164145" y="1208727"/>
                </a:lnTo>
                <a:lnTo>
                  <a:pt x="4153881" y="1202687"/>
                </a:lnTo>
                <a:lnTo>
                  <a:pt x="4141806" y="1198461"/>
                </a:lnTo>
                <a:lnTo>
                  <a:pt x="4125504" y="1208727"/>
                </a:lnTo>
                <a:lnTo>
                  <a:pt x="4103167" y="1217180"/>
                </a:lnTo>
                <a:lnTo>
                  <a:pt x="4079015" y="1218991"/>
                </a:lnTo>
                <a:lnTo>
                  <a:pt x="4056675" y="1227442"/>
                </a:lnTo>
                <a:lnTo>
                  <a:pt x="4044601" y="1237705"/>
                </a:lnTo>
                <a:lnTo>
                  <a:pt x="4056675" y="1237705"/>
                </a:lnTo>
                <a:lnTo>
                  <a:pt x="4074789" y="1237705"/>
                </a:lnTo>
                <a:lnTo>
                  <a:pt x="4103167" y="1233480"/>
                </a:lnTo>
                <a:lnTo>
                  <a:pt x="4135769" y="1231668"/>
                </a:lnTo>
                <a:lnTo>
                  <a:pt x="4135769" y="1246158"/>
                </a:lnTo>
                <a:lnTo>
                  <a:pt x="4064524" y="1270914"/>
                </a:lnTo>
                <a:lnTo>
                  <a:pt x="4064524" y="1276952"/>
                </a:lnTo>
                <a:lnTo>
                  <a:pt x="4082638" y="1276952"/>
                </a:lnTo>
                <a:lnTo>
                  <a:pt x="4092901" y="1275142"/>
                </a:lnTo>
                <a:lnTo>
                  <a:pt x="4107391" y="1270914"/>
                </a:lnTo>
                <a:lnTo>
                  <a:pt x="4121882" y="1266688"/>
                </a:lnTo>
                <a:lnTo>
                  <a:pt x="4136373" y="1262461"/>
                </a:lnTo>
                <a:lnTo>
                  <a:pt x="4140598" y="1281178"/>
                </a:lnTo>
                <a:lnTo>
                  <a:pt x="4155088" y="1289630"/>
                </a:lnTo>
                <a:lnTo>
                  <a:pt x="4169580" y="1291443"/>
                </a:lnTo>
                <a:lnTo>
                  <a:pt x="4193731" y="1289630"/>
                </a:lnTo>
                <a:lnTo>
                  <a:pt x="4222107" y="1289630"/>
                </a:lnTo>
                <a:lnTo>
                  <a:pt x="4222107" y="1295668"/>
                </a:lnTo>
                <a:lnTo>
                  <a:pt x="4214258" y="1295668"/>
                </a:lnTo>
                <a:lnTo>
                  <a:pt x="4175617" y="1332497"/>
                </a:lnTo>
                <a:lnTo>
                  <a:pt x="4132751" y="1367515"/>
                </a:lnTo>
                <a:lnTo>
                  <a:pt x="4089883" y="1396496"/>
                </a:lnTo>
                <a:lnTo>
                  <a:pt x="4040978" y="1421250"/>
                </a:lnTo>
                <a:lnTo>
                  <a:pt x="3988451" y="1431515"/>
                </a:lnTo>
                <a:lnTo>
                  <a:pt x="3927471" y="1429704"/>
                </a:lnTo>
                <a:lnTo>
                  <a:pt x="3927471" y="1439967"/>
                </a:lnTo>
                <a:lnTo>
                  <a:pt x="3927471" y="1450231"/>
                </a:lnTo>
                <a:lnTo>
                  <a:pt x="3923244" y="1458684"/>
                </a:lnTo>
                <a:lnTo>
                  <a:pt x="3919019" y="1460495"/>
                </a:lnTo>
                <a:lnTo>
                  <a:pt x="3917206" y="1460495"/>
                </a:lnTo>
                <a:lnTo>
                  <a:pt x="3912980" y="1464723"/>
                </a:lnTo>
                <a:lnTo>
                  <a:pt x="3905130" y="1468950"/>
                </a:lnTo>
                <a:lnTo>
                  <a:pt x="3899094" y="1473176"/>
                </a:lnTo>
                <a:lnTo>
                  <a:pt x="3894867" y="1474987"/>
                </a:lnTo>
                <a:lnTo>
                  <a:pt x="3888828" y="1483439"/>
                </a:lnTo>
                <a:lnTo>
                  <a:pt x="3880982" y="1503968"/>
                </a:lnTo>
                <a:lnTo>
                  <a:pt x="3876755" y="1530532"/>
                </a:lnTo>
                <a:lnTo>
                  <a:pt x="3870718" y="1546833"/>
                </a:lnTo>
                <a:lnTo>
                  <a:pt x="3852605" y="1565549"/>
                </a:lnTo>
                <a:lnTo>
                  <a:pt x="3822417" y="1586076"/>
                </a:lnTo>
                <a:lnTo>
                  <a:pt x="3781966" y="1604792"/>
                </a:lnTo>
                <a:lnTo>
                  <a:pt x="3747551" y="1619283"/>
                </a:lnTo>
                <a:lnTo>
                  <a:pt x="3714947" y="1627735"/>
                </a:lnTo>
                <a:lnTo>
                  <a:pt x="3714947" y="1619283"/>
                </a:lnTo>
                <a:lnTo>
                  <a:pt x="3714947" y="1613244"/>
                </a:lnTo>
                <a:lnTo>
                  <a:pt x="3710720" y="1613244"/>
                </a:lnTo>
                <a:lnTo>
                  <a:pt x="3710720" y="1609018"/>
                </a:lnTo>
                <a:lnTo>
                  <a:pt x="3708910" y="1604792"/>
                </a:lnTo>
                <a:lnTo>
                  <a:pt x="3704683" y="1633771"/>
                </a:lnTo>
                <a:lnTo>
                  <a:pt x="3694419" y="1658526"/>
                </a:lnTo>
                <a:lnTo>
                  <a:pt x="3686571" y="1680864"/>
                </a:lnTo>
                <a:lnTo>
                  <a:pt x="3676307" y="1701390"/>
                </a:lnTo>
                <a:lnTo>
                  <a:pt x="3668458" y="1730372"/>
                </a:lnTo>
                <a:lnTo>
                  <a:pt x="3676307" y="1734597"/>
                </a:lnTo>
                <a:lnTo>
                  <a:pt x="3676307" y="1738823"/>
                </a:lnTo>
                <a:lnTo>
                  <a:pt x="3680533" y="1738823"/>
                </a:lnTo>
                <a:lnTo>
                  <a:pt x="3680533" y="1743049"/>
                </a:lnTo>
                <a:lnTo>
                  <a:pt x="3676307" y="1744860"/>
                </a:lnTo>
                <a:lnTo>
                  <a:pt x="3668458" y="1753315"/>
                </a:lnTo>
                <a:lnTo>
                  <a:pt x="3662419" y="1757540"/>
                </a:lnTo>
                <a:lnTo>
                  <a:pt x="3656382" y="1763578"/>
                </a:lnTo>
                <a:lnTo>
                  <a:pt x="3648533" y="1767804"/>
                </a:lnTo>
                <a:lnTo>
                  <a:pt x="3644307" y="1773843"/>
                </a:lnTo>
                <a:lnTo>
                  <a:pt x="3638269" y="1784106"/>
                </a:lnTo>
                <a:lnTo>
                  <a:pt x="3623778" y="1825164"/>
                </a:lnTo>
                <a:lnTo>
                  <a:pt x="3613513" y="1868031"/>
                </a:lnTo>
                <a:lnTo>
                  <a:pt x="3609289" y="1917539"/>
                </a:lnTo>
                <a:lnTo>
                  <a:pt x="3601439" y="1964636"/>
                </a:lnTo>
                <a:lnTo>
                  <a:pt x="3591176" y="2007498"/>
                </a:lnTo>
                <a:lnTo>
                  <a:pt x="3585138" y="2003272"/>
                </a:lnTo>
                <a:lnTo>
                  <a:pt x="3580912" y="2003272"/>
                </a:lnTo>
                <a:lnTo>
                  <a:pt x="3580912" y="1999046"/>
                </a:lnTo>
                <a:lnTo>
                  <a:pt x="3576685" y="1999046"/>
                </a:lnTo>
                <a:lnTo>
                  <a:pt x="3566420" y="1993009"/>
                </a:lnTo>
                <a:lnTo>
                  <a:pt x="3548308" y="1978517"/>
                </a:lnTo>
                <a:lnTo>
                  <a:pt x="3519931" y="1956180"/>
                </a:lnTo>
                <a:lnTo>
                  <a:pt x="3487328" y="1937464"/>
                </a:lnTo>
                <a:lnTo>
                  <a:pt x="3457141" y="1916935"/>
                </a:lnTo>
                <a:lnTo>
                  <a:pt x="3432990" y="1898220"/>
                </a:lnTo>
                <a:lnTo>
                  <a:pt x="3410651" y="1887956"/>
                </a:lnTo>
                <a:lnTo>
                  <a:pt x="3404613" y="1883729"/>
                </a:lnTo>
                <a:lnTo>
                  <a:pt x="3396762" y="1805842"/>
                </a:lnTo>
                <a:lnTo>
                  <a:pt x="3392537" y="1797389"/>
                </a:lnTo>
                <a:lnTo>
                  <a:pt x="3382275" y="1791352"/>
                </a:lnTo>
                <a:lnTo>
                  <a:pt x="3376236" y="1787126"/>
                </a:lnTo>
                <a:lnTo>
                  <a:pt x="3364160" y="1778672"/>
                </a:lnTo>
                <a:lnTo>
                  <a:pt x="3358123" y="1772635"/>
                </a:lnTo>
                <a:lnTo>
                  <a:pt x="3364160" y="1768409"/>
                </a:lnTo>
                <a:lnTo>
                  <a:pt x="3364160" y="1764183"/>
                </a:lnTo>
                <a:lnTo>
                  <a:pt x="3368386" y="1762370"/>
                </a:lnTo>
                <a:lnTo>
                  <a:pt x="3372612" y="1753917"/>
                </a:lnTo>
                <a:lnTo>
                  <a:pt x="3376838" y="1747881"/>
                </a:lnTo>
                <a:lnTo>
                  <a:pt x="3358726" y="1747881"/>
                </a:lnTo>
                <a:lnTo>
                  <a:pt x="3348461" y="1747881"/>
                </a:lnTo>
                <a:lnTo>
                  <a:pt x="3340613" y="1747881"/>
                </a:lnTo>
                <a:lnTo>
                  <a:pt x="3336389" y="1743653"/>
                </a:lnTo>
                <a:lnTo>
                  <a:pt x="3334574" y="1737616"/>
                </a:lnTo>
                <a:lnTo>
                  <a:pt x="3326726" y="1725541"/>
                </a:lnTo>
                <a:lnTo>
                  <a:pt x="3322500" y="1719504"/>
                </a:lnTo>
                <a:lnTo>
                  <a:pt x="3322500" y="1711050"/>
                </a:lnTo>
                <a:lnTo>
                  <a:pt x="3322500" y="1709239"/>
                </a:lnTo>
                <a:lnTo>
                  <a:pt x="3322500" y="1700788"/>
                </a:lnTo>
                <a:lnTo>
                  <a:pt x="3326726" y="1694749"/>
                </a:lnTo>
                <a:lnTo>
                  <a:pt x="3326726" y="1686297"/>
                </a:lnTo>
                <a:lnTo>
                  <a:pt x="3306198" y="1686297"/>
                </a:lnTo>
                <a:lnTo>
                  <a:pt x="3306198" y="1676035"/>
                </a:lnTo>
                <a:lnTo>
                  <a:pt x="3308010" y="1665771"/>
                </a:lnTo>
                <a:lnTo>
                  <a:pt x="3312237" y="1661544"/>
                </a:lnTo>
                <a:lnTo>
                  <a:pt x="3312237" y="1654300"/>
                </a:lnTo>
                <a:lnTo>
                  <a:pt x="3316462" y="1648262"/>
                </a:lnTo>
                <a:lnTo>
                  <a:pt x="3320689" y="1637997"/>
                </a:lnTo>
                <a:lnTo>
                  <a:pt x="3308614" y="1637997"/>
                </a:lnTo>
                <a:lnTo>
                  <a:pt x="3296539" y="1637997"/>
                </a:lnTo>
                <a:lnTo>
                  <a:pt x="3290501" y="1633771"/>
                </a:lnTo>
                <a:lnTo>
                  <a:pt x="3278426" y="1629545"/>
                </a:lnTo>
                <a:lnTo>
                  <a:pt x="3276615" y="1576416"/>
                </a:lnTo>
                <a:lnTo>
                  <a:pt x="3272387" y="1526908"/>
                </a:lnTo>
                <a:lnTo>
                  <a:pt x="3272387" y="1479818"/>
                </a:lnTo>
                <a:lnTo>
                  <a:pt x="3286878" y="1432723"/>
                </a:lnTo>
                <a:lnTo>
                  <a:pt x="3301369" y="1412195"/>
                </a:lnTo>
                <a:lnTo>
                  <a:pt x="3319480" y="1397704"/>
                </a:lnTo>
                <a:lnTo>
                  <a:pt x="3333972" y="1385628"/>
                </a:lnTo>
                <a:lnTo>
                  <a:pt x="3344235" y="1369326"/>
                </a:lnTo>
                <a:lnTo>
                  <a:pt x="3354500" y="1346987"/>
                </a:lnTo>
                <a:lnTo>
                  <a:pt x="3358726" y="1307743"/>
                </a:lnTo>
                <a:lnTo>
                  <a:pt x="3350876" y="1307743"/>
                </a:lnTo>
                <a:lnTo>
                  <a:pt x="3344840" y="1316195"/>
                </a:lnTo>
                <a:lnTo>
                  <a:pt x="3336990" y="1318006"/>
                </a:lnTo>
                <a:lnTo>
                  <a:pt x="3335180" y="1318006"/>
                </a:lnTo>
                <a:lnTo>
                  <a:pt x="3327331" y="1318006"/>
                </a:lnTo>
                <a:lnTo>
                  <a:pt x="3321292" y="1316195"/>
                </a:lnTo>
                <a:lnTo>
                  <a:pt x="3292916" y="1307743"/>
                </a:lnTo>
                <a:lnTo>
                  <a:pt x="3270577" y="1293253"/>
                </a:lnTo>
                <a:lnTo>
                  <a:pt x="3256086" y="1272726"/>
                </a:lnTo>
                <a:lnTo>
                  <a:pt x="3250049" y="1235895"/>
                </a:lnTo>
                <a:lnTo>
                  <a:pt x="3260312" y="1235895"/>
                </a:lnTo>
                <a:lnTo>
                  <a:pt x="3260312" y="1229857"/>
                </a:lnTo>
                <a:lnTo>
                  <a:pt x="3278426" y="1240121"/>
                </a:lnTo>
                <a:lnTo>
                  <a:pt x="3298953" y="1254611"/>
                </a:lnTo>
                <a:lnTo>
                  <a:pt x="3317065" y="1260650"/>
                </a:lnTo>
                <a:lnTo>
                  <a:pt x="3337594" y="1260650"/>
                </a:lnTo>
                <a:lnTo>
                  <a:pt x="3337594" y="1258839"/>
                </a:lnTo>
                <a:lnTo>
                  <a:pt x="3341822" y="1254611"/>
                </a:lnTo>
                <a:lnTo>
                  <a:pt x="3341822" y="1249781"/>
                </a:lnTo>
                <a:lnTo>
                  <a:pt x="3346048" y="1243743"/>
                </a:lnTo>
                <a:lnTo>
                  <a:pt x="3307406" y="1214764"/>
                </a:lnTo>
                <a:lnTo>
                  <a:pt x="3274802" y="1173708"/>
                </a:lnTo>
                <a:lnTo>
                  <a:pt x="3264540" y="1177935"/>
                </a:lnTo>
                <a:lnTo>
                  <a:pt x="3256690" y="1182160"/>
                </a:lnTo>
                <a:lnTo>
                  <a:pt x="3246426" y="1186385"/>
                </a:lnTo>
                <a:lnTo>
                  <a:pt x="3236163" y="1188196"/>
                </a:lnTo>
                <a:lnTo>
                  <a:pt x="3228313" y="1182160"/>
                </a:lnTo>
                <a:lnTo>
                  <a:pt x="3226504" y="1177935"/>
                </a:lnTo>
                <a:lnTo>
                  <a:pt x="3222275" y="1171895"/>
                </a:lnTo>
                <a:lnTo>
                  <a:pt x="3218050" y="1167671"/>
                </a:lnTo>
                <a:lnTo>
                  <a:pt x="3212013" y="1157407"/>
                </a:lnTo>
                <a:lnTo>
                  <a:pt x="3232540" y="1135067"/>
                </a:lnTo>
                <a:lnTo>
                  <a:pt x="3236766" y="1104273"/>
                </a:lnTo>
                <a:lnTo>
                  <a:pt x="3232540" y="1063218"/>
                </a:lnTo>
                <a:lnTo>
                  <a:pt x="3222275" y="1020351"/>
                </a:lnTo>
                <a:lnTo>
                  <a:pt x="3204163" y="975069"/>
                </a:lnTo>
                <a:lnTo>
                  <a:pt x="3183635" y="932202"/>
                </a:lnTo>
                <a:lnTo>
                  <a:pt x="3157069" y="892957"/>
                </a:lnTo>
                <a:lnTo>
                  <a:pt x="3136541" y="856128"/>
                </a:lnTo>
                <a:lnTo>
                  <a:pt x="3118429" y="827149"/>
                </a:lnTo>
                <a:lnTo>
                  <a:pt x="3075561" y="798167"/>
                </a:lnTo>
                <a:lnTo>
                  <a:pt x="3026656" y="787905"/>
                </a:lnTo>
                <a:lnTo>
                  <a:pt x="2975940" y="787905"/>
                </a:lnTo>
                <a:lnTo>
                  <a:pt x="2919187" y="787905"/>
                </a:lnTo>
                <a:lnTo>
                  <a:pt x="2864244" y="792131"/>
                </a:lnTo>
                <a:lnTo>
                  <a:pt x="2807491" y="787905"/>
                </a:lnTo>
                <a:lnTo>
                  <a:pt x="2807491" y="777640"/>
                </a:lnTo>
                <a:lnTo>
                  <a:pt x="2807491" y="769188"/>
                </a:lnTo>
                <a:lnTo>
                  <a:pt x="2809301" y="767377"/>
                </a:lnTo>
                <a:lnTo>
                  <a:pt x="2809301" y="763151"/>
                </a:lnTo>
                <a:lnTo>
                  <a:pt x="2809301" y="758923"/>
                </a:lnTo>
                <a:lnTo>
                  <a:pt x="2807491" y="754697"/>
                </a:lnTo>
                <a:lnTo>
                  <a:pt x="2785152" y="744434"/>
                </a:lnTo>
                <a:lnTo>
                  <a:pt x="2764623" y="738396"/>
                </a:lnTo>
                <a:lnTo>
                  <a:pt x="2742285" y="723907"/>
                </a:lnTo>
                <a:lnTo>
                  <a:pt x="2760396" y="723907"/>
                </a:lnTo>
                <a:lnTo>
                  <a:pt x="2780926" y="715453"/>
                </a:lnTo>
                <a:lnTo>
                  <a:pt x="2809301" y="709416"/>
                </a:lnTo>
                <a:lnTo>
                  <a:pt x="2841906" y="705190"/>
                </a:lnTo>
                <a:lnTo>
                  <a:pt x="2866055" y="696736"/>
                </a:lnTo>
                <a:lnTo>
                  <a:pt x="2884169" y="682247"/>
                </a:lnTo>
                <a:lnTo>
                  <a:pt x="2799038" y="682247"/>
                </a:lnTo>
                <a:lnTo>
                  <a:pt x="2778511" y="676208"/>
                </a:lnTo>
                <a:lnTo>
                  <a:pt x="2760396" y="676208"/>
                </a:lnTo>
                <a:lnTo>
                  <a:pt x="2738059" y="671982"/>
                </a:lnTo>
                <a:lnTo>
                  <a:pt x="2721757" y="667756"/>
                </a:lnTo>
                <a:lnTo>
                  <a:pt x="2703643" y="661719"/>
                </a:lnTo>
                <a:lnTo>
                  <a:pt x="2693380" y="643003"/>
                </a:lnTo>
                <a:lnTo>
                  <a:pt x="2689155" y="614021"/>
                </a:lnTo>
                <a:lnTo>
                  <a:pt x="2732020" y="607984"/>
                </a:lnTo>
                <a:lnTo>
                  <a:pt x="2770662" y="593494"/>
                </a:lnTo>
                <a:lnTo>
                  <a:pt x="2803264" y="579005"/>
                </a:lnTo>
                <a:lnTo>
                  <a:pt x="2837679" y="564514"/>
                </a:lnTo>
                <a:lnTo>
                  <a:pt x="2908923" y="564514"/>
                </a:lnTo>
                <a:lnTo>
                  <a:pt x="2937300" y="470327"/>
                </a:lnTo>
                <a:lnTo>
                  <a:pt x="2870281" y="470327"/>
                </a:lnTo>
                <a:lnTo>
                  <a:pt x="2852169" y="445573"/>
                </a:lnTo>
                <a:lnTo>
                  <a:pt x="2874509" y="431082"/>
                </a:lnTo>
                <a:lnTo>
                  <a:pt x="2890811" y="416594"/>
                </a:lnTo>
                <a:lnTo>
                  <a:pt x="2913149" y="406329"/>
                </a:lnTo>
                <a:lnTo>
                  <a:pt x="2937300" y="397877"/>
                </a:lnTo>
                <a:lnTo>
                  <a:pt x="2937300" y="373123"/>
                </a:lnTo>
                <a:lnTo>
                  <a:pt x="2965677" y="358633"/>
                </a:lnTo>
                <a:lnTo>
                  <a:pt x="2980167" y="342331"/>
                </a:lnTo>
                <a:lnTo>
                  <a:pt x="2994656" y="319991"/>
                </a:lnTo>
                <a:lnTo>
                  <a:pt x="3016996" y="305502"/>
                </a:lnTo>
                <a:lnTo>
                  <a:pt x="3041147" y="295238"/>
                </a:lnTo>
                <a:lnTo>
                  <a:pt x="3061675" y="295238"/>
                </a:lnTo>
                <a:lnTo>
                  <a:pt x="3079788" y="301274"/>
                </a:lnTo>
                <a:lnTo>
                  <a:pt x="3103939" y="299464"/>
                </a:lnTo>
                <a:lnTo>
                  <a:pt x="3085826" y="291011"/>
                </a:lnTo>
                <a:lnTo>
                  <a:pt x="3075561" y="286785"/>
                </a:lnTo>
                <a:lnTo>
                  <a:pt x="3065296" y="284973"/>
                </a:lnTo>
                <a:lnTo>
                  <a:pt x="3055034" y="272899"/>
                </a:lnTo>
                <a:lnTo>
                  <a:pt x="3089447" y="266861"/>
                </a:lnTo>
                <a:lnTo>
                  <a:pt x="3122050" y="256596"/>
                </a:lnTo>
                <a:lnTo>
                  <a:pt x="3150427" y="248144"/>
                </a:lnTo>
                <a:lnTo>
                  <a:pt x="3183030" y="242107"/>
                </a:lnTo>
                <a:lnTo>
                  <a:pt x="3184842" y="256596"/>
                </a:lnTo>
                <a:lnTo>
                  <a:pt x="3189070" y="262635"/>
                </a:lnTo>
                <a:lnTo>
                  <a:pt x="3193296" y="272899"/>
                </a:lnTo>
                <a:lnTo>
                  <a:pt x="3197521" y="281352"/>
                </a:lnTo>
                <a:lnTo>
                  <a:pt x="3207786" y="285578"/>
                </a:lnTo>
                <a:lnTo>
                  <a:pt x="3222275" y="287388"/>
                </a:lnTo>
                <a:lnTo>
                  <a:pt x="3222275" y="277126"/>
                </a:lnTo>
                <a:lnTo>
                  <a:pt x="3228313" y="266861"/>
                </a:lnTo>
                <a:lnTo>
                  <a:pt x="3232540" y="252370"/>
                </a:lnTo>
                <a:lnTo>
                  <a:pt x="3236766" y="242107"/>
                </a:lnTo>
                <a:lnTo>
                  <a:pt x="3242803" y="252370"/>
                </a:lnTo>
                <a:lnTo>
                  <a:pt x="3254878" y="262635"/>
                </a:lnTo>
                <a:lnTo>
                  <a:pt x="3260917" y="271087"/>
                </a:lnTo>
                <a:lnTo>
                  <a:pt x="3275408" y="277126"/>
                </a:lnTo>
                <a:lnTo>
                  <a:pt x="3289896" y="281352"/>
                </a:lnTo>
                <a:lnTo>
                  <a:pt x="3282048" y="234258"/>
                </a:lnTo>
                <a:lnTo>
                  <a:pt x="3308614" y="228221"/>
                </a:lnTo>
                <a:lnTo>
                  <a:pt x="3329141" y="219767"/>
                </a:lnTo>
                <a:lnTo>
                  <a:pt x="3361744" y="228221"/>
                </a:lnTo>
                <a:lnTo>
                  <a:pt x="3396161" y="242710"/>
                </a:lnTo>
                <a:lnTo>
                  <a:pt x="3432990" y="263238"/>
                </a:lnTo>
                <a:lnTo>
                  <a:pt x="3471628" y="281954"/>
                </a:lnTo>
                <a:lnTo>
                  <a:pt x="3504235" y="296445"/>
                </a:lnTo>
                <a:lnTo>
                  <a:pt x="3534423" y="306708"/>
                </a:lnTo>
                <a:lnTo>
                  <a:pt x="3534423" y="300671"/>
                </a:lnTo>
                <a:lnTo>
                  <a:pt x="3513894" y="281954"/>
                </a:lnTo>
                <a:lnTo>
                  <a:pt x="3499404" y="267464"/>
                </a:lnTo>
                <a:lnTo>
                  <a:pt x="3491554" y="248749"/>
                </a:lnTo>
                <a:lnTo>
                  <a:pt x="3503630" y="228221"/>
                </a:lnTo>
                <a:lnTo>
                  <a:pt x="3495780" y="219767"/>
                </a:lnTo>
                <a:lnTo>
                  <a:pt x="3485518" y="209505"/>
                </a:lnTo>
                <a:lnTo>
                  <a:pt x="3475253" y="201050"/>
                </a:lnTo>
                <a:lnTo>
                  <a:pt x="3464990" y="195014"/>
                </a:lnTo>
                <a:lnTo>
                  <a:pt x="3457141" y="186562"/>
                </a:lnTo>
                <a:lnTo>
                  <a:pt x="3464990" y="170260"/>
                </a:lnTo>
                <a:lnTo>
                  <a:pt x="3485518" y="176297"/>
                </a:lnTo>
                <a:lnTo>
                  <a:pt x="3513894" y="180523"/>
                </a:lnTo>
                <a:lnTo>
                  <a:pt x="3538043" y="176297"/>
                </a:lnTo>
                <a:lnTo>
                  <a:pt x="3556157" y="161806"/>
                </a:lnTo>
                <a:lnTo>
                  <a:pt x="3471027" y="161806"/>
                </a:lnTo>
                <a:lnTo>
                  <a:pt x="3471027" y="155769"/>
                </a:lnTo>
                <a:lnTo>
                  <a:pt x="3464990" y="155769"/>
                </a:lnTo>
                <a:lnTo>
                  <a:pt x="3464990" y="147317"/>
                </a:lnTo>
                <a:lnTo>
                  <a:pt x="3475253" y="141279"/>
                </a:lnTo>
                <a:lnTo>
                  <a:pt x="3485518" y="132826"/>
                </a:lnTo>
                <a:lnTo>
                  <a:pt x="3495780" y="126790"/>
                </a:lnTo>
                <a:lnTo>
                  <a:pt x="3506044" y="118336"/>
                </a:lnTo>
                <a:lnTo>
                  <a:pt x="3518121" y="116525"/>
                </a:lnTo>
                <a:lnTo>
                  <a:pt x="3562799" y="122562"/>
                </a:lnTo>
                <a:lnTo>
                  <a:pt x="3574875" y="89959"/>
                </a:lnTo>
                <a:lnTo>
                  <a:pt x="3627401" y="98413"/>
                </a:lnTo>
                <a:lnTo>
                  <a:pt x="3631629" y="98413"/>
                </a:lnTo>
                <a:lnTo>
                  <a:pt x="3633440" y="89959"/>
                </a:lnTo>
                <a:lnTo>
                  <a:pt x="3637665" y="88148"/>
                </a:lnTo>
                <a:lnTo>
                  <a:pt x="3641890" y="79696"/>
                </a:lnTo>
                <a:lnTo>
                  <a:pt x="3652155" y="75470"/>
                </a:lnTo>
                <a:lnTo>
                  <a:pt x="3660005" y="87545"/>
                </a:lnTo>
                <a:lnTo>
                  <a:pt x="3670268" y="97808"/>
                </a:lnTo>
                <a:lnTo>
                  <a:pt x="3680533" y="108073"/>
                </a:lnTo>
                <a:lnTo>
                  <a:pt x="3680533" y="89356"/>
                </a:lnTo>
                <a:lnTo>
                  <a:pt x="3684759" y="87545"/>
                </a:lnTo>
                <a:lnTo>
                  <a:pt x="3684759" y="83319"/>
                </a:lnTo>
                <a:lnTo>
                  <a:pt x="3684759" y="79091"/>
                </a:lnTo>
                <a:lnTo>
                  <a:pt x="3684759" y="74865"/>
                </a:lnTo>
                <a:lnTo>
                  <a:pt x="3686571" y="68829"/>
                </a:lnTo>
                <a:lnTo>
                  <a:pt x="3690795" y="64603"/>
                </a:lnTo>
                <a:lnTo>
                  <a:pt x="3698645" y="60376"/>
                </a:lnTo>
                <a:lnTo>
                  <a:pt x="3733059" y="44075"/>
                </a:lnTo>
                <a:close/>
                <a:moveTo>
                  <a:pt x="6337051" y="32603"/>
                </a:moveTo>
                <a:lnTo>
                  <a:pt x="6357578" y="38641"/>
                </a:lnTo>
                <a:lnTo>
                  <a:pt x="6357578" y="53130"/>
                </a:lnTo>
                <a:lnTo>
                  <a:pt x="6327391" y="53130"/>
                </a:lnTo>
                <a:close/>
                <a:moveTo>
                  <a:pt x="7045863" y="623"/>
                </a:moveTo>
                <a:lnTo>
                  <a:pt x="7063372" y="18717"/>
                </a:lnTo>
                <a:lnTo>
                  <a:pt x="7073637" y="39244"/>
                </a:lnTo>
                <a:lnTo>
                  <a:pt x="7083902" y="63998"/>
                </a:lnTo>
                <a:lnTo>
                  <a:pt x="7065788" y="63998"/>
                </a:lnTo>
                <a:lnTo>
                  <a:pt x="7065788" y="53130"/>
                </a:lnTo>
                <a:lnTo>
                  <a:pt x="7059751" y="47093"/>
                </a:lnTo>
                <a:lnTo>
                  <a:pt x="7051902" y="38641"/>
                </a:lnTo>
                <a:lnTo>
                  <a:pt x="7050089" y="28377"/>
                </a:lnTo>
                <a:lnTo>
                  <a:pt x="7045863" y="18112"/>
                </a:lnTo>
                <a:close/>
                <a:moveTo>
                  <a:pt x="7292802" y="0"/>
                </a:moveTo>
                <a:lnTo>
                  <a:pt x="7303065" y="6036"/>
                </a:lnTo>
                <a:lnTo>
                  <a:pt x="7310914" y="14491"/>
                </a:lnTo>
                <a:lnTo>
                  <a:pt x="7315140" y="20527"/>
                </a:lnTo>
                <a:lnTo>
                  <a:pt x="7316952" y="32603"/>
                </a:lnTo>
                <a:lnTo>
                  <a:pt x="7321179" y="38641"/>
                </a:lnTo>
                <a:lnTo>
                  <a:pt x="7325405" y="48904"/>
                </a:lnTo>
                <a:lnTo>
                  <a:pt x="7331441" y="53130"/>
                </a:lnTo>
                <a:lnTo>
                  <a:pt x="7353781" y="63395"/>
                </a:lnTo>
                <a:lnTo>
                  <a:pt x="7374309" y="67621"/>
                </a:lnTo>
                <a:lnTo>
                  <a:pt x="7388800" y="67621"/>
                </a:lnTo>
                <a:lnTo>
                  <a:pt x="7399062" y="76073"/>
                </a:lnTo>
                <a:lnTo>
                  <a:pt x="7406912" y="90564"/>
                </a:lnTo>
                <a:lnTo>
                  <a:pt x="7411138" y="119543"/>
                </a:lnTo>
                <a:lnTo>
                  <a:pt x="7406912" y="121356"/>
                </a:lnTo>
                <a:lnTo>
                  <a:pt x="7406912" y="125582"/>
                </a:lnTo>
                <a:lnTo>
                  <a:pt x="7406912" y="129808"/>
                </a:lnTo>
                <a:lnTo>
                  <a:pt x="7402686" y="134034"/>
                </a:lnTo>
                <a:lnTo>
                  <a:pt x="7358007" y="134034"/>
                </a:lnTo>
                <a:lnTo>
                  <a:pt x="7311519" y="134034"/>
                </a:lnTo>
                <a:lnTo>
                  <a:pt x="7272877" y="150336"/>
                </a:lnTo>
                <a:lnTo>
                  <a:pt x="7265028" y="154562"/>
                </a:lnTo>
                <a:lnTo>
                  <a:pt x="7260802" y="163014"/>
                </a:lnTo>
                <a:lnTo>
                  <a:pt x="7258991" y="164826"/>
                </a:lnTo>
                <a:lnTo>
                  <a:pt x="7254765" y="169052"/>
                </a:lnTo>
                <a:lnTo>
                  <a:pt x="7250539" y="173279"/>
                </a:lnTo>
                <a:lnTo>
                  <a:pt x="7244500" y="177505"/>
                </a:lnTo>
                <a:lnTo>
                  <a:pt x="7232425" y="183543"/>
                </a:lnTo>
                <a:lnTo>
                  <a:pt x="7226388" y="173279"/>
                </a:lnTo>
                <a:lnTo>
                  <a:pt x="7222160" y="164826"/>
                </a:lnTo>
                <a:lnTo>
                  <a:pt x="7216124" y="158788"/>
                </a:lnTo>
                <a:lnTo>
                  <a:pt x="7240274" y="97205"/>
                </a:lnTo>
                <a:lnTo>
                  <a:pt x="7264425" y="47696"/>
                </a:lnTo>
                <a:close/>
                <a:moveTo>
                  <a:pt x="7045260" y="0"/>
                </a:moveTo>
                <a:lnTo>
                  <a:pt x="7045863" y="0"/>
                </a:lnTo>
                <a:lnTo>
                  <a:pt x="7045863" y="623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9C80EADB-A598-45BD-A43A-CCFED9DFD5D1}"/>
              </a:ext>
            </a:extLst>
          </p:cNvPr>
          <p:cNvGrpSpPr/>
          <p:nvPr userDrawn="1"/>
        </p:nvGrpSpPr>
        <p:grpSpPr>
          <a:xfrm>
            <a:off x="-29184" y="-126464"/>
            <a:ext cx="8286624" cy="5159548"/>
            <a:chOff x="-28777" y="-72822"/>
            <a:chExt cx="2634356" cy="1640244"/>
          </a:xfrm>
          <a:solidFill>
            <a:schemeClr val="bg1">
              <a:alpha val="15000"/>
            </a:schemeClr>
          </a:solidFill>
        </p:grpSpPr>
        <p:cxnSp>
          <p:nvCxnSpPr>
            <p:cNvPr id="663" name="Straight Connector 662">
              <a:extLst>
                <a:ext uri="{FF2B5EF4-FFF2-40B4-BE49-F238E27FC236}">
                  <a16:creationId xmlns:a16="http://schemas.microsoft.com/office/drawing/2014/main" id="{CE738184-8102-48A8-B824-688E788762FC}"/>
                </a:ext>
              </a:extLst>
            </p:cNvPr>
            <p:cNvCxnSpPr>
              <a:cxnSpLocks/>
              <a:stCxn id="698" idx="7"/>
              <a:endCxn id="696" idx="2"/>
            </p:cNvCxnSpPr>
            <p:nvPr userDrawn="1"/>
          </p:nvCxnSpPr>
          <p:spPr>
            <a:xfrm rot="9888766" flipV="1">
              <a:off x="1208367" y="574276"/>
              <a:ext cx="600723" cy="59146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48071157-E9D1-4A04-953B-5636EEF530BF}"/>
                </a:ext>
              </a:extLst>
            </p:cNvPr>
            <p:cNvCxnSpPr>
              <a:cxnSpLocks/>
              <a:stCxn id="696" idx="4"/>
              <a:endCxn id="708" idx="1"/>
            </p:cNvCxnSpPr>
            <p:nvPr userDrawn="1"/>
          </p:nvCxnSpPr>
          <p:spPr>
            <a:xfrm rot="9888766">
              <a:off x="993831" y="798494"/>
              <a:ext cx="190127" cy="45603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98D852BE-EC35-423F-AF8F-ADC3115984F8}"/>
                </a:ext>
              </a:extLst>
            </p:cNvPr>
            <p:cNvCxnSpPr>
              <a:cxnSpLocks/>
              <a:stCxn id="701" idx="2"/>
              <a:endCxn id="706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AFCCA4B1-160D-4A49-B39B-94177D238A98}"/>
                </a:ext>
              </a:extLst>
            </p:cNvPr>
            <p:cNvCxnSpPr>
              <a:cxnSpLocks/>
              <a:stCxn id="708" idx="5"/>
              <a:endCxn id="701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2BF8ED60-C817-4449-959C-90B4D0066D1B}"/>
                </a:ext>
              </a:extLst>
            </p:cNvPr>
            <p:cNvCxnSpPr>
              <a:cxnSpLocks/>
              <a:stCxn id="696" idx="5"/>
              <a:endCxn id="707" idx="1"/>
            </p:cNvCxnSpPr>
            <p:nvPr userDrawn="1"/>
          </p:nvCxnSpPr>
          <p:spPr>
            <a:xfrm rot="9888766">
              <a:off x="625773" y="865810"/>
              <a:ext cx="545961" cy="46081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9A5D60E2-2BB7-4370-A8F0-C9356795AE17}"/>
                </a:ext>
              </a:extLst>
            </p:cNvPr>
            <p:cNvCxnSpPr>
              <a:cxnSpLocks/>
              <a:stCxn id="701" idx="0"/>
              <a:endCxn id="707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>
              <a:extLst>
                <a:ext uri="{FF2B5EF4-FFF2-40B4-BE49-F238E27FC236}">
                  <a16:creationId xmlns:a16="http://schemas.microsoft.com/office/drawing/2014/main" id="{139F8519-337F-4DB4-B4D7-DEC5333543EE}"/>
                </a:ext>
              </a:extLst>
            </p:cNvPr>
            <p:cNvCxnSpPr>
              <a:cxnSpLocks/>
              <a:stCxn id="708" idx="3"/>
              <a:endCxn id="706" idx="0"/>
            </p:cNvCxnSpPr>
            <p:nvPr userDrawn="1"/>
          </p:nvCxnSpPr>
          <p:spPr>
            <a:xfrm rot="9888766" flipH="1">
              <a:off x="900057" y="589344"/>
              <a:ext cx="6741" cy="20788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55143721-ED69-4D79-B6AD-B60C4F3DE595}"/>
                </a:ext>
              </a:extLst>
            </p:cNvPr>
            <p:cNvCxnSpPr>
              <a:cxnSpLocks/>
              <a:stCxn id="696" idx="6"/>
              <a:endCxn id="705" idx="2"/>
            </p:cNvCxnSpPr>
            <p:nvPr userDrawn="1"/>
          </p:nvCxnSpPr>
          <p:spPr>
            <a:xfrm flipH="1" flipV="1">
              <a:off x="694963" y="1213621"/>
              <a:ext cx="532965" cy="6399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id="{7903D5F5-C359-4B68-B5A5-5F779C1CF53E}"/>
                </a:ext>
              </a:extLst>
            </p:cNvPr>
            <p:cNvCxnSpPr>
              <a:cxnSpLocks/>
              <a:stCxn id="701" idx="7"/>
              <a:endCxn id="703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id="{BC2F77A0-32C4-47F0-A728-BF9267A6A663}"/>
                </a:ext>
              </a:extLst>
            </p:cNvPr>
            <p:cNvCxnSpPr>
              <a:cxnSpLocks/>
              <a:stCxn id="708" idx="6"/>
              <a:endCxn id="707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id="{4B6A6D0B-A10C-4E9A-AFDE-45540D1D83B3}"/>
                </a:ext>
              </a:extLst>
            </p:cNvPr>
            <p:cNvCxnSpPr>
              <a:cxnSpLocks/>
              <a:stCxn id="700" idx="0"/>
              <a:endCxn id="706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21CE1A20-0206-40A0-A31D-147BB0AF5C2C}"/>
                </a:ext>
              </a:extLst>
            </p:cNvPr>
            <p:cNvCxnSpPr>
              <a:cxnSpLocks/>
              <a:stCxn id="707" idx="6"/>
              <a:endCxn id="703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>
              <a:extLst>
                <a:ext uri="{FF2B5EF4-FFF2-40B4-BE49-F238E27FC236}">
                  <a16:creationId xmlns:a16="http://schemas.microsoft.com/office/drawing/2014/main" id="{190DBAB9-4CD0-4A52-8779-7C06A041A086}"/>
                </a:ext>
              </a:extLst>
            </p:cNvPr>
            <p:cNvCxnSpPr>
              <a:cxnSpLocks/>
              <a:stCxn id="702" idx="0"/>
              <a:endCxn id="703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>
              <a:extLst>
                <a:ext uri="{FF2B5EF4-FFF2-40B4-BE49-F238E27FC236}">
                  <a16:creationId xmlns:a16="http://schemas.microsoft.com/office/drawing/2014/main" id="{FA33EE37-D27A-46DE-AEE7-83363CFEB85E}"/>
                </a:ext>
              </a:extLst>
            </p:cNvPr>
            <p:cNvCxnSpPr>
              <a:cxnSpLocks/>
              <a:stCxn id="705" idx="1"/>
              <a:endCxn id="703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>
              <a:extLst>
                <a:ext uri="{FF2B5EF4-FFF2-40B4-BE49-F238E27FC236}">
                  <a16:creationId xmlns:a16="http://schemas.microsoft.com/office/drawing/2014/main" id="{0CF602F6-7BF8-4756-A253-385E859D5C85}"/>
                </a:ext>
              </a:extLst>
            </p:cNvPr>
            <p:cNvCxnSpPr>
              <a:cxnSpLocks/>
              <a:stCxn id="705" idx="7"/>
              <a:endCxn id="704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E4B2190B-B02E-4C7A-84FF-BE44DEFE2D1F}"/>
                </a:ext>
              </a:extLst>
            </p:cNvPr>
            <p:cNvCxnSpPr>
              <a:cxnSpLocks/>
              <a:stCxn id="704" idx="5"/>
              <a:endCxn id="703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id="{05D06022-46E6-4C4B-9D72-3CD541060A0D}"/>
                </a:ext>
              </a:extLst>
            </p:cNvPr>
            <p:cNvCxnSpPr>
              <a:cxnSpLocks/>
              <a:stCxn id="704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id="{64B4B026-AE7F-40D4-8AAB-D63B6575BEC6}"/>
                </a:ext>
              </a:extLst>
            </p:cNvPr>
            <p:cNvCxnSpPr>
              <a:cxnSpLocks/>
              <a:stCxn id="697" idx="0"/>
              <a:endCxn id="696" idx="3"/>
            </p:cNvCxnSpPr>
            <p:nvPr userDrawn="1"/>
          </p:nvCxnSpPr>
          <p:spPr>
            <a:xfrm rot="9888766" flipV="1">
              <a:off x="1186271" y="581266"/>
              <a:ext cx="157054" cy="6253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id="{2E9CC5D5-319D-4D62-996E-DD63168D0738}"/>
                </a:ext>
              </a:extLst>
            </p:cNvPr>
            <p:cNvCxnSpPr>
              <a:cxnSpLocks/>
              <a:stCxn id="706" idx="2"/>
              <a:endCxn id="697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>
              <a:extLst>
                <a:ext uri="{FF2B5EF4-FFF2-40B4-BE49-F238E27FC236}">
                  <a16:creationId xmlns:a16="http://schemas.microsoft.com/office/drawing/2014/main" id="{36B58680-4DB1-49D6-BC34-D2CF1881D6B7}"/>
                </a:ext>
              </a:extLst>
            </p:cNvPr>
            <p:cNvCxnSpPr>
              <a:cxnSpLocks/>
              <a:stCxn id="700" idx="1"/>
              <a:endCxn id="697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id="{9F18D6C2-7672-4D32-8558-EB60D5FD2BFE}"/>
                </a:ext>
              </a:extLst>
            </p:cNvPr>
            <p:cNvCxnSpPr>
              <a:cxnSpLocks/>
              <a:stCxn id="699" idx="7"/>
              <a:endCxn id="697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id="{5F5C9772-3EED-4DD7-BEDD-1A5855D7501E}"/>
                </a:ext>
              </a:extLst>
            </p:cNvPr>
            <p:cNvCxnSpPr>
              <a:cxnSpLocks/>
              <a:stCxn id="698" idx="6"/>
              <a:endCxn id="697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id="{FAE759A0-6AFF-4482-BAC7-736AF909D315}"/>
                </a:ext>
              </a:extLst>
            </p:cNvPr>
            <p:cNvCxnSpPr>
              <a:cxnSpLocks/>
              <a:stCxn id="711" idx="7"/>
              <a:endCxn id="698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B46DCA1C-52E1-4C8B-AEC4-850E90A51FB1}"/>
                </a:ext>
              </a:extLst>
            </p:cNvPr>
            <p:cNvCxnSpPr>
              <a:cxnSpLocks/>
              <a:stCxn id="711" idx="6"/>
              <a:endCxn id="699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id="{9335D895-EE3A-4997-87DC-3CDE29E5E5C6}"/>
                </a:ext>
              </a:extLst>
            </p:cNvPr>
            <p:cNvCxnSpPr>
              <a:cxnSpLocks/>
              <a:stCxn id="711" idx="4"/>
            </p:cNvCxnSpPr>
            <p:nvPr userDrawn="1"/>
          </p:nvCxnSpPr>
          <p:spPr>
            <a:xfrm flipH="1" flipV="1">
              <a:off x="2122026" y="-9110"/>
              <a:ext cx="44276" cy="4958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id="{1531557D-B24A-497A-9BA0-24DAC83F71D7}"/>
                </a:ext>
              </a:extLst>
            </p:cNvPr>
            <p:cNvCxnSpPr>
              <a:cxnSpLocks/>
              <a:stCxn id="699" idx="6"/>
              <a:endCxn id="700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id="{AFB8C433-58FC-48AA-87A0-0997C2C41AEE}"/>
                </a:ext>
              </a:extLst>
            </p:cNvPr>
            <p:cNvCxnSpPr>
              <a:cxnSpLocks/>
              <a:stCxn id="700" idx="6"/>
              <a:endCxn id="701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id="{1E04B6E0-BFA7-46D1-A017-D217331CF5A7}"/>
                </a:ext>
              </a:extLst>
            </p:cNvPr>
            <p:cNvCxnSpPr>
              <a:cxnSpLocks/>
              <a:stCxn id="702" idx="2"/>
              <a:endCxn id="701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5513875D-C2A4-4385-AF0D-41D84094773B}"/>
                </a:ext>
              </a:extLst>
            </p:cNvPr>
            <p:cNvCxnSpPr>
              <a:cxnSpLocks/>
              <a:endCxn id="701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id="{BDE6637C-1A99-42FA-BECD-64A95B26016A}"/>
                </a:ext>
              </a:extLst>
            </p:cNvPr>
            <p:cNvCxnSpPr>
              <a:cxnSpLocks/>
              <a:endCxn id="701" idx="3"/>
            </p:cNvCxnSpPr>
            <p:nvPr userDrawn="1"/>
          </p:nvCxnSpPr>
          <p:spPr>
            <a:xfrm flipH="1">
              <a:off x="336994" y="-23344"/>
              <a:ext cx="68920" cy="36370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5298785D-F50E-422E-AF68-1303C3F470A1}"/>
                </a:ext>
              </a:extLst>
            </p:cNvPr>
            <p:cNvCxnSpPr>
              <a:cxnSpLocks/>
              <a:stCxn id="705" idx="4"/>
              <a:endCxn id="707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983A5302-F84C-4E92-8541-92AFFF9A743E}"/>
                </a:ext>
              </a:extLst>
            </p:cNvPr>
            <p:cNvCxnSpPr>
              <a:cxnSpLocks/>
              <a:endCxn id="703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2736FAE8-C718-496A-AF56-5A16F24C660D}"/>
                </a:ext>
              </a:extLst>
            </p:cNvPr>
            <p:cNvCxnSpPr>
              <a:cxnSpLocks/>
              <a:stCxn id="703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2DEAB4CF-024E-4C15-84CE-FD932117FB65}"/>
                </a:ext>
              </a:extLst>
            </p:cNvPr>
            <p:cNvSpPr/>
            <p:nvPr userDrawn="1"/>
          </p:nvSpPr>
          <p:spPr>
            <a:xfrm rot="8852236">
              <a:off x="1221594" y="1215323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5027336B-B4C0-4574-B9C7-50F161C5C936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B77B02AE-4E5A-4A11-8858-F9F4E59C2AEE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4BE9F461-FC7C-47E5-AA3E-3DEA6BF7F01C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05AB88B5-AF52-445D-A228-4C4B6340E699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DA6C8F1B-CF42-4EF5-84AC-3359CE63448B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26E0DD05-B038-4DE6-97E2-2D80D128F3D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19FB58D5-9B51-401E-B212-FFEA23296EDF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BD689294-FF24-47E8-BE67-C30BF992E02C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891F3367-E9A8-4D4A-8AFE-812B03557E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CB944D24-80B4-4F37-AB5E-3CC9513983CB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F5E284D9-8781-4CF7-A7AE-9DC461193EF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3294A0BB-5F08-4E81-AE2E-300A1A182FDA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id="{9B2287F5-8279-4125-BBAB-F4713CE57048}"/>
                </a:ext>
              </a:extLst>
            </p:cNvPr>
            <p:cNvCxnSpPr>
              <a:cxnSpLocks/>
              <a:stCxn id="708" idx="2"/>
              <a:endCxn id="697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75A2CEF3-4CFA-4FC3-83BD-F76DD231CE49}"/>
                </a:ext>
              </a:extLst>
            </p:cNvPr>
            <p:cNvCxnSpPr>
              <a:cxnSpLocks/>
              <a:stCxn id="698" idx="4"/>
              <a:endCxn id="699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595A11A3-495F-40A2-8CE0-5B907B8FFAA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8B11E1E8-24A6-4E6B-85FA-68D8F351E03C}"/>
                </a:ext>
              </a:extLst>
            </p:cNvPr>
            <p:cNvCxnSpPr>
              <a:cxnSpLocks/>
              <a:stCxn id="711" idx="3"/>
            </p:cNvCxnSpPr>
            <p:nvPr userDrawn="1"/>
          </p:nvCxnSpPr>
          <p:spPr>
            <a:xfrm rot="9888766" flipH="1">
              <a:off x="2174347" y="-50442"/>
              <a:ext cx="62078" cy="8693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id="{F62FDE05-41C4-43F1-96AD-0669BFC8AB87}"/>
                </a:ext>
              </a:extLst>
            </p:cNvPr>
            <p:cNvCxnSpPr>
              <a:cxnSpLocks/>
              <a:stCxn id="711" idx="1"/>
              <a:endCxn id="720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8C6DC7C1-B5E4-471C-A22B-40A1563C894E}"/>
                </a:ext>
              </a:extLst>
            </p:cNvPr>
            <p:cNvCxnSpPr>
              <a:cxnSpLocks/>
              <a:stCxn id="720" idx="3"/>
              <a:endCxn id="698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1BCFCA73-68BB-4990-BA1A-7BDF1343C8E4}"/>
                </a:ext>
              </a:extLst>
            </p:cNvPr>
            <p:cNvCxnSpPr>
              <a:cxnSpLocks/>
              <a:stCxn id="696" idx="7"/>
              <a:endCxn id="704" idx="2"/>
            </p:cNvCxnSpPr>
            <p:nvPr userDrawn="1"/>
          </p:nvCxnSpPr>
          <p:spPr>
            <a:xfrm flipH="1">
              <a:off x="427446" y="1295429"/>
              <a:ext cx="825885" cy="22083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id="{7E6704FE-8688-42B0-818C-107A1AEF5F34}"/>
                </a:ext>
              </a:extLst>
            </p:cNvPr>
            <p:cNvCxnSpPr>
              <a:cxnSpLocks/>
              <a:stCxn id="698" idx="1"/>
              <a:endCxn id="717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8ECAD86E-6B1C-4581-8D5A-F4609C8D78A5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id="{3CB7E470-0011-4F06-A24A-E13EEBFF432E}"/>
                </a:ext>
              </a:extLst>
            </p:cNvPr>
            <p:cNvCxnSpPr>
              <a:cxnSpLocks/>
              <a:stCxn id="717" idx="6"/>
              <a:endCxn id="696" idx="1"/>
            </p:cNvCxnSpPr>
            <p:nvPr/>
          </p:nvCxnSpPr>
          <p:spPr>
            <a:xfrm flipH="1">
              <a:off x="1301700" y="813990"/>
              <a:ext cx="906358" cy="45066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id="{CDFF3F64-3EA0-4EDF-AE26-77A15578E1A0}"/>
                </a:ext>
              </a:extLst>
            </p:cNvPr>
            <p:cNvCxnSpPr>
              <a:cxnSpLocks/>
              <a:stCxn id="720" idx="4"/>
              <a:endCxn id="717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E99AFB83-68E5-49D3-9092-C81BB64D54B4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id="{6101369B-8E23-410E-A01A-E3D77B02C695}"/>
                </a:ext>
              </a:extLst>
            </p:cNvPr>
            <p:cNvCxnSpPr>
              <a:cxnSpLocks/>
              <a:endCxn id="701" idx="4"/>
            </p:cNvCxnSpPr>
            <p:nvPr userDrawn="1"/>
          </p:nvCxnSpPr>
          <p:spPr>
            <a:xfrm>
              <a:off x="61339" y="-8698"/>
              <a:ext cx="243225" cy="34489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AE5978D6-C0CE-444C-AFBA-1CD7B8591904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13E1B2D6-C827-4F65-88D1-63CC5A7CCE2F}"/>
                </a:ext>
              </a:extLst>
            </p:cNvPr>
            <p:cNvCxnSpPr>
              <a:cxnSpLocks/>
              <a:stCxn id="722" idx="7"/>
              <a:endCxn id="720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id="{EE0569AA-5869-4C5E-9253-677825DFCDB0}"/>
                </a:ext>
              </a:extLst>
            </p:cNvPr>
            <p:cNvCxnSpPr>
              <a:cxnSpLocks/>
              <a:stCxn id="722" idx="5"/>
              <a:endCxn id="711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454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7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35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207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61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447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498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565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94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116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AFD27-462E-4359-9ADA-913521E206C1}" type="datetimeFigureOut">
              <a:rPr lang="en-AU" smtClean="0"/>
              <a:t>14/6/20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7B192-0C9B-46DE-96D5-68A57A40B5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93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2">
                <a:lumMod val="7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>
            <a:hlinkClick r:id="rId3"/>
            <a:extLst>
              <a:ext uri="{FF2B5EF4-FFF2-40B4-BE49-F238E27FC236}">
                <a16:creationId xmlns:a16="http://schemas.microsoft.com/office/drawing/2014/main" id="{7FCC954B-667E-4ABA-8845-17A634021941}"/>
              </a:ext>
            </a:extLst>
          </p:cNvPr>
          <p:cNvSpPr txBox="1"/>
          <p:nvPr/>
        </p:nvSpPr>
        <p:spPr>
          <a:xfrm>
            <a:off x="333460" y="4970759"/>
            <a:ext cx="6626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dr. </a:t>
            </a:r>
            <a:r>
              <a:rPr lang="en-US" sz="2400" dirty="0" err="1">
                <a:solidFill>
                  <a:schemeClr val="bg1"/>
                </a:solidFill>
              </a:rPr>
              <a:t>Kirana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Pritasari</a:t>
            </a:r>
            <a:r>
              <a:rPr lang="en-US" sz="2400" dirty="0">
                <a:solidFill>
                  <a:schemeClr val="bg1"/>
                </a:solidFill>
              </a:rPr>
              <a:t>, MQIH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Direktur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Jenderal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Kesehatan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Masyarakat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Kementerian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Kesehatan</a:t>
            </a:r>
            <a:r>
              <a:rPr lang="en-US" sz="2400" dirty="0">
                <a:solidFill>
                  <a:schemeClr val="bg1"/>
                </a:solidFill>
              </a:rPr>
              <a:t> RI</a:t>
            </a:r>
          </a:p>
          <a:p>
            <a:r>
              <a:rPr lang="en-US" sz="2400" dirty="0">
                <a:solidFill>
                  <a:schemeClr val="bg1"/>
                </a:solidFill>
              </a:rPr>
              <a:t>15 </a:t>
            </a:r>
            <a:r>
              <a:rPr lang="en-US" sz="2400" dirty="0" err="1">
                <a:solidFill>
                  <a:schemeClr val="bg1"/>
                </a:solidFill>
              </a:rPr>
              <a:t>Juni</a:t>
            </a:r>
            <a:r>
              <a:rPr lang="en-US" sz="2400" dirty="0">
                <a:solidFill>
                  <a:schemeClr val="bg1"/>
                </a:solidFill>
              </a:rPr>
              <a:t> 2020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E4AFAC1-E941-460F-BE4A-87DBAA410E09}"/>
              </a:ext>
            </a:extLst>
          </p:cNvPr>
          <p:cNvSpPr txBox="1"/>
          <p:nvPr/>
        </p:nvSpPr>
        <p:spPr>
          <a:xfrm>
            <a:off x="4518212" y="-1869110"/>
            <a:ext cx="725361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JAGA KESEHATAN MASYARAKAT KITA</a:t>
            </a:r>
          </a:p>
          <a:p>
            <a:pPr algn="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JAGA DIRI DAN KELUARGA KITA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C93F2149-71AC-4CF5-A35D-81ABA98D2CE4}"/>
              </a:ext>
            </a:extLst>
          </p:cNvPr>
          <p:cNvSpPr/>
          <p:nvPr/>
        </p:nvSpPr>
        <p:spPr>
          <a:xfrm>
            <a:off x="10087230" y="5548083"/>
            <a:ext cx="966660" cy="977973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7CB7479-1708-41DA-802F-15FE668E6A8B}"/>
              </a:ext>
            </a:extLst>
          </p:cNvPr>
          <p:cNvGrpSpPr/>
          <p:nvPr/>
        </p:nvGrpSpPr>
        <p:grpSpPr>
          <a:xfrm>
            <a:off x="951235" y="700272"/>
            <a:ext cx="3866096" cy="3911339"/>
            <a:chOff x="4894428" y="662225"/>
            <a:chExt cx="4382397" cy="443368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6DB6445-7D02-48BE-B1CF-4100CBC96685}"/>
                </a:ext>
              </a:extLst>
            </p:cNvPr>
            <p:cNvGrpSpPr/>
            <p:nvPr/>
          </p:nvGrpSpPr>
          <p:grpSpPr>
            <a:xfrm>
              <a:off x="5575367" y="1358260"/>
              <a:ext cx="3027442" cy="3026664"/>
              <a:chOff x="4590628" y="1887594"/>
              <a:chExt cx="3027442" cy="3026664"/>
            </a:xfrm>
            <a:grpFill/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6A3A5EC-5B4B-49B6-9ACE-277A572307F0}"/>
                  </a:ext>
                </a:extLst>
              </p:cNvPr>
              <p:cNvSpPr/>
              <p:nvPr/>
            </p:nvSpPr>
            <p:spPr>
              <a:xfrm>
                <a:off x="4590628" y="1887594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4BB3607-8250-461F-9DA1-1B7AEA230685}"/>
                  </a:ext>
                </a:extLst>
              </p:cNvPr>
              <p:cNvSpPr/>
              <p:nvPr/>
            </p:nvSpPr>
            <p:spPr>
              <a:xfrm>
                <a:off x="4601198" y="1919762"/>
                <a:ext cx="3016872" cy="2951230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4913FB1-5C3E-4776-80BC-13B669CEF7F5}"/>
                </a:ext>
              </a:extLst>
            </p:cNvPr>
            <p:cNvSpPr/>
            <p:nvPr/>
          </p:nvSpPr>
          <p:spPr>
            <a:xfrm>
              <a:off x="4894428" y="662225"/>
              <a:ext cx="4382397" cy="4433682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69A82CB5-D0CE-4392-AA1F-C4A223A033D5}"/>
              </a:ext>
            </a:extLst>
          </p:cNvPr>
          <p:cNvSpPr/>
          <p:nvPr/>
        </p:nvSpPr>
        <p:spPr>
          <a:xfrm>
            <a:off x="5986688" y="4525935"/>
            <a:ext cx="1947148" cy="1969933"/>
          </a:xfrm>
          <a:custGeom>
            <a:avLst/>
            <a:gdLst>
              <a:gd name="connsiteX0" fmla="*/ 955633 w 1965160"/>
              <a:gd name="connsiteY0" fmla="*/ 1489004 h 1988156"/>
              <a:gd name="connsiteX1" fmla="*/ 969984 w 1965160"/>
              <a:gd name="connsiteY1" fmla="*/ 1503355 h 1988156"/>
              <a:gd name="connsiteX2" fmla="*/ 956068 w 1965160"/>
              <a:gd name="connsiteY2" fmla="*/ 1518141 h 1988156"/>
              <a:gd name="connsiteX3" fmla="*/ 941065 w 1965160"/>
              <a:gd name="connsiteY3" fmla="*/ 1503355 h 1988156"/>
              <a:gd name="connsiteX4" fmla="*/ 955633 w 1965160"/>
              <a:gd name="connsiteY4" fmla="*/ 1489004 h 1988156"/>
              <a:gd name="connsiteX5" fmla="*/ 1295921 w 1965160"/>
              <a:gd name="connsiteY5" fmla="*/ 1411813 h 1988156"/>
              <a:gd name="connsiteX6" fmla="*/ 1341583 w 1965160"/>
              <a:gd name="connsiteY6" fmla="*/ 1457257 h 1988156"/>
              <a:gd name="connsiteX7" fmla="*/ 1296138 w 1965160"/>
              <a:gd name="connsiteY7" fmla="*/ 1503571 h 1988156"/>
              <a:gd name="connsiteX8" fmla="*/ 1250042 w 1965160"/>
              <a:gd name="connsiteY8" fmla="*/ 1457909 h 1988156"/>
              <a:gd name="connsiteX9" fmla="*/ 1295921 w 1965160"/>
              <a:gd name="connsiteY9" fmla="*/ 1411813 h 1988156"/>
              <a:gd name="connsiteX10" fmla="*/ 696232 w 1965160"/>
              <a:gd name="connsiteY10" fmla="*/ 1383764 h 1988156"/>
              <a:gd name="connsiteX11" fmla="*/ 748417 w 1965160"/>
              <a:gd name="connsiteY11" fmla="*/ 1436166 h 1988156"/>
              <a:gd name="connsiteX12" fmla="*/ 696449 w 1965160"/>
              <a:gd name="connsiteY12" fmla="*/ 1488350 h 1988156"/>
              <a:gd name="connsiteX13" fmla="*/ 643830 w 1965160"/>
              <a:gd name="connsiteY13" fmla="*/ 1436383 h 1988156"/>
              <a:gd name="connsiteX14" fmla="*/ 696232 w 1965160"/>
              <a:gd name="connsiteY14" fmla="*/ 1383764 h 1988156"/>
              <a:gd name="connsiteX15" fmla="*/ 1101533 w 1965160"/>
              <a:gd name="connsiteY15" fmla="*/ 1309184 h 1988156"/>
              <a:gd name="connsiteX16" fmla="*/ 1130452 w 1965160"/>
              <a:gd name="connsiteY16" fmla="*/ 1338103 h 1988156"/>
              <a:gd name="connsiteX17" fmla="*/ 1100881 w 1965160"/>
              <a:gd name="connsiteY17" fmla="*/ 1367891 h 1988156"/>
              <a:gd name="connsiteX18" fmla="*/ 1071744 w 1965160"/>
              <a:gd name="connsiteY18" fmla="*/ 1338103 h 1988156"/>
              <a:gd name="connsiteX19" fmla="*/ 1101533 w 1965160"/>
              <a:gd name="connsiteY19" fmla="*/ 1309184 h 1988156"/>
              <a:gd name="connsiteX20" fmla="*/ 515978 w 1965160"/>
              <a:gd name="connsiteY20" fmla="*/ 1247866 h 1988156"/>
              <a:gd name="connsiteX21" fmla="*/ 530764 w 1965160"/>
              <a:gd name="connsiteY21" fmla="*/ 1262000 h 1988156"/>
              <a:gd name="connsiteX22" fmla="*/ 517065 w 1965160"/>
              <a:gd name="connsiteY22" fmla="*/ 1277003 h 1988156"/>
              <a:gd name="connsiteX23" fmla="*/ 501844 w 1965160"/>
              <a:gd name="connsiteY23" fmla="*/ 1262435 h 1988156"/>
              <a:gd name="connsiteX24" fmla="*/ 515978 w 1965160"/>
              <a:gd name="connsiteY24" fmla="*/ 1247866 h 1988156"/>
              <a:gd name="connsiteX25" fmla="*/ 1438777 w 1965160"/>
              <a:gd name="connsiteY25" fmla="*/ 1173938 h 1988156"/>
              <a:gd name="connsiteX26" fmla="*/ 1485308 w 1965160"/>
              <a:gd name="connsiteY26" fmla="*/ 1219382 h 1988156"/>
              <a:gd name="connsiteX27" fmla="*/ 1439646 w 1965160"/>
              <a:gd name="connsiteY27" fmla="*/ 1265913 h 1988156"/>
              <a:gd name="connsiteX28" fmla="*/ 1393550 w 1965160"/>
              <a:gd name="connsiteY28" fmla="*/ 1220687 h 1988156"/>
              <a:gd name="connsiteX29" fmla="*/ 1438777 w 1965160"/>
              <a:gd name="connsiteY29" fmla="*/ 1173938 h 1988156"/>
              <a:gd name="connsiteX30" fmla="*/ 880618 w 1965160"/>
              <a:gd name="connsiteY30" fmla="*/ 1069134 h 1988156"/>
              <a:gd name="connsiteX31" fmla="*/ 955633 w 1965160"/>
              <a:gd name="connsiteY31" fmla="*/ 1144584 h 1988156"/>
              <a:gd name="connsiteX32" fmla="*/ 880618 w 1965160"/>
              <a:gd name="connsiteY32" fmla="*/ 1220034 h 1988156"/>
              <a:gd name="connsiteX33" fmla="*/ 804732 w 1965160"/>
              <a:gd name="connsiteY33" fmla="*/ 1145019 h 1988156"/>
              <a:gd name="connsiteX34" fmla="*/ 880618 w 1965160"/>
              <a:gd name="connsiteY34" fmla="*/ 1069134 h 1988156"/>
              <a:gd name="connsiteX35" fmla="*/ 622738 w 1965160"/>
              <a:gd name="connsiteY35" fmla="*/ 1052826 h 1988156"/>
              <a:gd name="connsiteX36" fmla="*/ 669487 w 1965160"/>
              <a:gd name="connsiteY36" fmla="*/ 1098270 h 1988156"/>
              <a:gd name="connsiteX37" fmla="*/ 623608 w 1965160"/>
              <a:gd name="connsiteY37" fmla="*/ 1144367 h 1988156"/>
              <a:gd name="connsiteX38" fmla="*/ 577729 w 1965160"/>
              <a:gd name="connsiteY38" fmla="*/ 1098487 h 1988156"/>
              <a:gd name="connsiteX39" fmla="*/ 622738 w 1965160"/>
              <a:gd name="connsiteY39" fmla="*/ 1052826 h 1988156"/>
              <a:gd name="connsiteX40" fmla="*/ 1539667 w 1965160"/>
              <a:gd name="connsiteY40" fmla="*/ 979333 h 1988156"/>
              <a:gd name="connsiteX41" fmla="*/ 1554453 w 1965160"/>
              <a:gd name="connsiteY41" fmla="*/ 994771 h 1988156"/>
              <a:gd name="connsiteX42" fmla="*/ 1539450 w 1965160"/>
              <a:gd name="connsiteY42" fmla="*/ 1009122 h 1988156"/>
              <a:gd name="connsiteX43" fmla="*/ 1524664 w 1965160"/>
              <a:gd name="connsiteY43" fmla="*/ 993684 h 1988156"/>
              <a:gd name="connsiteX44" fmla="*/ 1539667 w 1965160"/>
              <a:gd name="connsiteY44" fmla="*/ 979333 h 1988156"/>
              <a:gd name="connsiteX45" fmla="*/ 1208730 w 1965160"/>
              <a:gd name="connsiteY45" fmla="*/ 952154 h 1988156"/>
              <a:gd name="connsiteX46" fmla="*/ 1326145 w 1965160"/>
              <a:gd name="connsiteY46" fmla="*/ 1069787 h 1988156"/>
              <a:gd name="connsiteX47" fmla="*/ 1208295 w 1965160"/>
              <a:gd name="connsiteY47" fmla="*/ 1186768 h 1988156"/>
              <a:gd name="connsiteX48" fmla="*/ 1091314 w 1965160"/>
              <a:gd name="connsiteY48" fmla="*/ 1069135 h 1988156"/>
              <a:gd name="connsiteX49" fmla="*/ 1208730 w 1965160"/>
              <a:gd name="connsiteY49" fmla="*/ 952154 h 1988156"/>
              <a:gd name="connsiteX50" fmla="*/ 436394 w 1965160"/>
              <a:gd name="connsiteY50" fmla="*/ 826041 h 1988156"/>
              <a:gd name="connsiteX51" fmla="*/ 465966 w 1965160"/>
              <a:gd name="connsiteY51" fmla="*/ 855177 h 1988156"/>
              <a:gd name="connsiteX52" fmla="*/ 436829 w 1965160"/>
              <a:gd name="connsiteY52" fmla="*/ 884966 h 1988156"/>
              <a:gd name="connsiteX53" fmla="*/ 407476 w 1965160"/>
              <a:gd name="connsiteY53" fmla="*/ 854959 h 1988156"/>
              <a:gd name="connsiteX54" fmla="*/ 436394 w 1965160"/>
              <a:gd name="connsiteY54" fmla="*/ 826041 h 1988156"/>
              <a:gd name="connsiteX55" fmla="*/ 1441168 w 1965160"/>
              <a:gd name="connsiteY55" fmla="*/ 771681 h 1988156"/>
              <a:gd name="connsiteX56" fmla="*/ 1512922 w 1965160"/>
              <a:gd name="connsiteY56" fmla="*/ 846045 h 1988156"/>
              <a:gd name="connsiteX57" fmla="*/ 1437472 w 1965160"/>
              <a:gd name="connsiteY57" fmla="*/ 918016 h 1988156"/>
              <a:gd name="connsiteX58" fmla="*/ 1366153 w 1965160"/>
              <a:gd name="connsiteY58" fmla="*/ 843871 h 1988156"/>
              <a:gd name="connsiteX59" fmla="*/ 1441168 w 1965160"/>
              <a:gd name="connsiteY59" fmla="*/ 771681 h 1988156"/>
              <a:gd name="connsiteX60" fmla="*/ 653833 w 1965160"/>
              <a:gd name="connsiteY60" fmla="*/ 765158 h 1988156"/>
              <a:gd name="connsiteX61" fmla="*/ 669488 w 1965160"/>
              <a:gd name="connsiteY61" fmla="*/ 779509 h 1988156"/>
              <a:gd name="connsiteX62" fmla="*/ 654268 w 1965160"/>
              <a:gd name="connsiteY62" fmla="*/ 794294 h 1988156"/>
              <a:gd name="connsiteX63" fmla="*/ 639699 w 1965160"/>
              <a:gd name="connsiteY63" fmla="*/ 779944 h 1988156"/>
              <a:gd name="connsiteX64" fmla="*/ 653833 w 1965160"/>
              <a:gd name="connsiteY64" fmla="*/ 765158 h 1988156"/>
              <a:gd name="connsiteX65" fmla="*/ 851481 w 1965160"/>
              <a:gd name="connsiteY65" fmla="*/ 764941 h 1988156"/>
              <a:gd name="connsiteX66" fmla="*/ 880400 w 1965160"/>
              <a:gd name="connsiteY66" fmla="*/ 794077 h 1988156"/>
              <a:gd name="connsiteX67" fmla="*/ 851046 w 1965160"/>
              <a:gd name="connsiteY67" fmla="*/ 823865 h 1988156"/>
              <a:gd name="connsiteX68" fmla="*/ 821692 w 1965160"/>
              <a:gd name="connsiteY68" fmla="*/ 794077 h 1988156"/>
              <a:gd name="connsiteX69" fmla="*/ 851481 w 1965160"/>
              <a:gd name="connsiteY69" fmla="*/ 764941 h 1988156"/>
              <a:gd name="connsiteX70" fmla="*/ 1132626 w 1965160"/>
              <a:gd name="connsiteY70" fmla="*/ 718844 h 1988156"/>
              <a:gd name="connsiteX71" fmla="*/ 1178288 w 1965160"/>
              <a:gd name="connsiteY71" fmla="*/ 765593 h 1988156"/>
              <a:gd name="connsiteX72" fmla="*/ 1132626 w 1965160"/>
              <a:gd name="connsiteY72" fmla="*/ 811254 h 1988156"/>
              <a:gd name="connsiteX73" fmla="*/ 1086747 w 1965160"/>
              <a:gd name="connsiteY73" fmla="*/ 764940 h 1988156"/>
              <a:gd name="connsiteX74" fmla="*/ 1132626 w 1965160"/>
              <a:gd name="connsiteY74" fmla="*/ 718844 h 1988156"/>
              <a:gd name="connsiteX75" fmla="*/ 1281571 w 1965160"/>
              <a:gd name="connsiteY75" fmla="*/ 617084 h 1988156"/>
              <a:gd name="connsiteX76" fmla="*/ 1295704 w 1965160"/>
              <a:gd name="connsiteY76" fmla="*/ 631870 h 1988156"/>
              <a:gd name="connsiteX77" fmla="*/ 1280049 w 1965160"/>
              <a:gd name="connsiteY77" fmla="*/ 646438 h 1988156"/>
              <a:gd name="connsiteX78" fmla="*/ 1265915 w 1965160"/>
              <a:gd name="connsiteY78" fmla="*/ 631435 h 1988156"/>
              <a:gd name="connsiteX79" fmla="*/ 1281571 w 1965160"/>
              <a:gd name="connsiteY79" fmla="*/ 617084 h 1988156"/>
              <a:gd name="connsiteX80" fmla="*/ 694493 w 1965160"/>
              <a:gd name="connsiteY80" fmla="*/ 570770 h 1988156"/>
              <a:gd name="connsiteX81" fmla="*/ 769074 w 1965160"/>
              <a:gd name="connsiteY81" fmla="*/ 647959 h 1988156"/>
              <a:gd name="connsiteX82" fmla="*/ 692318 w 1965160"/>
              <a:gd name="connsiteY82" fmla="*/ 721452 h 1988156"/>
              <a:gd name="connsiteX83" fmla="*/ 618173 w 1965160"/>
              <a:gd name="connsiteY83" fmla="*/ 645133 h 1988156"/>
              <a:gd name="connsiteX84" fmla="*/ 694493 w 1965160"/>
              <a:gd name="connsiteY84" fmla="*/ 570770 h 1988156"/>
              <a:gd name="connsiteX85" fmla="*/ 1027605 w 1965160"/>
              <a:gd name="connsiteY85" fmla="*/ 393776 h 1988156"/>
              <a:gd name="connsiteX86" fmla="*/ 1100663 w 1965160"/>
              <a:gd name="connsiteY86" fmla="*/ 466618 h 1988156"/>
              <a:gd name="connsiteX87" fmla="*/ 1028257 w 1965160"/>
              <a:gd name="connsiteY87" fmla="*/ 539893 h 1988156"/>
              <a:gd name="connsiteX88" fmla="*/ 954546 w 1965160"/>
              <a:gd name="connsiteY88" fmla="*/ 467705 h 1988156"/>
              <a:gd name="connsiteX89" fmla="*/ 1027605 w 1965160"/>
              <a:gd name="connsiteY89" fmla="*/ 393776 h 1988156"/>
              <a:gd name="connsiteX90" fmla="*/ 984335 w 1965160"/>
              <a:gd name="connsiteY90" fmla="*/ 345724 h 1988156"/>
              <a:gd name="connsiteX91" fmla="*/ 334418 w 1965160"/>
              <a:gd name="connsiteY91" fmla="*/ 993901 h 1988156"/>
              <a:gd name="connsiteX92" fmla="*/ 981508 w 1965160"/>
              <a:gd name="connsiteY92" fmla="*/ 1642514 h 1988156"/>
              <a:gd name="connsiteX93" fmla="*/ 1631208 w 1965160"/>
              <a:gd name="connsiteY93" fmla="*/ 994336 h 1988156"/>
              <a:gd name="connsiteX94" fmla="*/ 984335 w 1965160"/>
              <a:gd name="connsiteY94" fmla="*/ 345724 h 1988156"/>
              <a:gd name="connsiteX95" fmla="*/ 978247 w 1965160"/>
              <a:gd name="connsiteY95" fmla="*/ 0 h 1988156"/>
              <a:gd name="connsiteX96" fmla="*/ 1030432 w 1965160"/>
              <a:gd name="connsiteY96" fmla="*/ 7176 h 1988156"/>
              <a:gd name="connsiteX97" fmla="*/ 1041085 w 1965160"/>
              <a:gd name="connsiteY97" fmla="*/ 16525 h 1988156"/>
              <a:gd name="connsiteX98" fmla="*/ 1030432 w 1965160"/>
              <a:gd name="connsiteY98" fmla="*/ 26310 h 1988156"/>
              <a:gd name="connsiteX99" fmla="*/ 1001513 w 1965160"/>
              <a:gd name="connsiteY99" fmla="*/ 34355 h 1988156"/>
              <a:gd name="connsiteX100" fmla="*/ 1001513 w 1965160"/>
              <a:gd name="connsiteY100" fmla="*/ 310064 h 1988156"/>
              <a:gd name="connsiteX101" fmla="*/ 1140019 w 1965160"/>
              <a:gd name="connsiteY101" fmla="*/ 327894 h 1988156"/>
              <a:gd name="connsiteX102" fmla="*/ 1167851 w 1965160"/>
              <a:gd name="connsiteY102" fmla="*/ 223089 h 1988156"/>
              <a:gd name="connsiteX103" fmla="*/ 1158501 w 1965160"/>
              <a:gd name="connsiteY103" fmla="*/ 218306 h 1988156"/>
              <a:gd name="connsiteX104" fmla="*/ 1116754 w 1965160"/>
              <a:gd name="connsiteY104" fmla="*/ 186561 h 1988156"/>
              <a:gd name="connsiteX105" fmla="*/ 1132191 w 1965160"/>
              <a:gd name="connsiteY105" fmla="*/ 129810 h 1988156"/>
              <a:gd name="connsiteX106" fmla="*/ 1183289 w 1965160"/>
              <a:gd name="connsiteY106" fmla="*/ 123287 h 1988156"/>
              <a:gd name="connsiteX107" fmla="*/ 1252869 w 1965160"/>
              <a:gd name="connsiteY107" fmla="*/ 145248 h 1988156"/>
              <a:gd name="connsiteX108" fmla="*/ 1274830 w 1965160"/>
              <a:gd name="connsiteY108" fmla="*/ 162642 h 1988156"/>
              <a:gd name="connsiteX109" fmla="*/ 1256783 w 1965160"/>
              <a:gd name="connsiteY109" fmla="*/ 228743 h 1988156"/>
              <a:gd name="connsiteX110" fmla="*/ 1201554 w 1965160"/>
              <a:gd name="connsiteY110" fmla="*/ 234831 h 1988156"/>
              <a:gd name="connsiteX111" fmla="*/ 1173940 w 1965160"/>
              <a:gd name="connsiteY111" fmla="*/ 338331 h 1988156"/>
              <a:gd name="connsiteX112" fmla="*/ 1241562 w 1965160"/>
              <a:gd name="connsiteY112" fmla="*/ 363336 h 1988156"/>
              <a:gd name="connsiteX113" fmla="*/ 1308750 w 1965160"/>
              <a:gd name="connsiteY113" fmla="*/ 393777 h 1988156"/>
              <a:gd name="connsiteX114" fmla="*/ 1445952 w 1965160"/>
              <a:gd name="connsiteY114" fmla="*/ 156337 h 1988156"/>
              <a:gd name="connsiteX115" fmla="*/ 1425078 w 1965160"/>
              <a:gd name="connsiteY115" fmla="*/ 131984 h 1988156"/>
              <a:gd name="connsiteX116" fmla="*/ 1420947 w 1965160"/>
              <a:gd name="connsiteY116" fmla="*/ 119373 h 1988156"/>
              <a:gd name="connsiteX117" fmla="*/ 1433558 w 1965160"/>
              <a:gd name="connsiteY117" fmla="*/ 115676 h 1988156"/>
              <a:gd name="connsiteX118" fmla="*/ 1519010 w 1965160"/>
              <a:gd name="connsiteY118" fmla="*/ 165034 h 1988156"/>
              <a:gd name="connsiteX119" fmla="*/ 1520967 w 1965160"/>
              <a:gd name="connsiteY119" fmla="*/ 176776 h 1988156"/>
              <a:gd name="connsiteX120" fmla="*/ 1509444 w 1965160"/>
              <a:gd name="connsiteY120" fmla="*/ 180255 h 1988156"/>
              <a:gd name="connsiteX121" fmla="*/ 1477915 w 1965160"/>
              <a:gd name="connsiteY121" fmla="*/ 171992 h 1988156"/>
              <a:gd name="connsiteX122" fmla="*/ 1339843 w 1965160"/>
              <a:gd name="connsiteY122" fmla="*/ 410955 h 1988156"/>
              <a:gd name="connsiteX123" fmla="*/ 1431601 w 1965160"/>
              <a:gd name="connsiteY123" fmla="*/ 478142 h 1988156"/>
              <a:gd name="connsiteX124" fmla="*/ 1504442 w 1965160"/>
              <a:gd name="connsiteY124" fmla="*/ 398778 h 1988156"/>
              <a:gd name="connsiteX125" fmla="*/ 1482699 w 1965160"/>
              <a:gd name="connsiteY125" fmla="*/ 360509 h 1988156"/>
              <a:gd name="connsiteX126" fmla="*/ 1476393 w 1965160"/>
              <a:gd name="connsiteY126" fmla="*/ 327894 h 1988156"/>
              <a:gd name="connsiteX127" fmla="*/ 1504877 w 1965160"/>
              <a:gd name="connsiteY127" fmla="*/ 298323 h 1988156"/>
              <a:gd name="connsiteX128" fmla="*/ 1530535 w 1965160"/>
              <a:gd name="connsiteY128" fmla="*/ 300497 h 1988156"/>
              <a:gd name="connsiteX129" fmla="*/ 1629034 w 1965160"/>
              <a:gd name="connsiteY129" fmla="*/ 398778 h 1988156"/>
              <a:gd name="connsiteX130" fmla="*/ 1584676 w 1965160"/>
              <a:gd name="connsiteY130" fmla="*/ 444875 h 1988156"/>
              <a:gd name="connsiteX131" fmla="*/ 1556844 w 1965160"/>
              <a:gd name="connsiteY131" fmla="*/ 435960 h 1988156"/>
              <a:gd name="connsiteX132" fmla="*/ 1531187 w 1965160"/>
              <a:gd name="connsiteY132" fmla="*/ 421609 h 1988156"/>
              <a:gd name="connsiteX133" fmla="*/ 1457694 w 1965160"/>
              <a:gd name="connsiteY133" fmla="*/ 501843 h 1988156"/>
              <a:gd name="connsiteX134" fmla="*/ 1532709 w 1965160"/>
              <a:gd name="connsiteY134" fmla="*/ 587078 h 1988156"/>
              <a:gd name="connsiteX135" fmla="*/ 1759060 w 1965160"/>
              <a:gd name="connsiteY135" fmla="*/ 428567 h 1988156"/>
              <a:gd name="connsiteX136" fmla="*/ 1749058 w 1965160"/>
              <a:gd name="connsiteY136" fmla="*/ 402475 h 1988156"/>
              <a:gd name="connsiteX137" fmla="*/ 1750145 w 1965160"/>
              <a:gd name="connsiteY137" fmla="*/ 385950 h 1988156"/>
              <a:gd name="connsiteX138" fmla="*/ 1766888 w 1965160"/>
              <a:gd name="connsiteY138" fmla="*/ 390298 h 1988156"/>
              <a:gd name="connsiteX139" fmla="*/ 1818420 w 1965160"/>
              <a:gd name="connsiteY139" fmla="*/ 464879 h 1988156"/>
              <a:gd name="connsiteX140" fmla="*/ 1817333 w 1965160"/>
              <a:gd name="connsiteY140" fmla="*/ 480099 h 1988156"/>
              <a:gd name="connsiteX141" fmla="*/ 1801460 w 1965160"/>
              <a:gd name="connsiteY141" fmla="*/ 476185 h 1988156"/>
              <a:gd name="connsiteX142" fmla="*/ 1779499 w 1965160"/>
              <a:gd name="connsiteY142" fmla="*/ 457486 h 1988156"/>
              <a:gd name="connsiteX143" fmla="*/ 1553148 w 1965160"/>
              <a:gd name="connsiteY143" fmla="*/ 615997 h 1988156"/>
              <a:gd name="connsiteX144" fmla="*/ 1607942 w 1965160"/>
              <a:gd name="connsiteY144" fmla="*/ 715583 h 1988156"/>
              <a:gd name="connsiteX145" fmla="*/ 1705789 w 1965160"/>
              <a:gd name="connsiteY145" fmla="*/ 675140 h 1988156"/>
              <a:gd name="connsiteX146" fmla="*/ 1705136 w 1965160"/>
              <a:gd name="connsiteY146" fmla="*/ 616649 h 1988156"/>
              <a:gd name="connsiteX147" fmla="*/ 1763844 w 1965160"/>
              <a:gd name="connsiteY147" fmla="*/ 590339 h 1988156"/>
              <a:gd name="connsiteX148" fmla="*/ 1819508 w 1965160"/>
              <a:gd name="connsiteY148" fmla="*/ 681445 h 1988156"/>
              <a:gd name="connsiteX149" fmla="*/ 1819290 w 1965160"/>
              <a:gd name="connsiteY149" fmla="*/ 730803 h 1988156"/>
              <a:gd name="connsiteX150" fmla="*/ 1765801 w 1965160"/>
              <a:gd name="connsiteY150" fmla="*/ 754070 h 1988156"/>
              <a:gd name="connsiteX151" fmla="*/ 1722096 w 1965160"/>
              <a:gd name="connsiteY151" fmla="*/ 706885 h 1988156"/>
              <a:gd name="connsiteX152" fmla="*/ 1621423 w 1965160"/>
              <a:gd name="connsiteY152" fmla="*/ 748633 h 1988156"/>
              <a:gd name="connsiteX153" fmla="*/ 1653169 w 1965160"/>
              <a:gd name="connsiteY153" fmla="*/ 857786 h 1988156"/>
              <a:gd name="connsiteX154" fmla="*/ 1925399 w 1965160"/>
              <a:gd name="connsiteY154" fmla="*/ 809733 h 1988156"/>
              <a:gd name="connsiteX155" fmla="*/ 1927356 w 1965160"/>
              <a:gd name="connsiteY155" fmla="*/ 780162 h 1988156"/>
              <a:gd name="connsiteX156" fmla="*/ 1935401 w 1965160"/>
              <a:gd name="connsiteY156" fmla="*/ 767333 h 1988156"/>
              <a:gd name="connsiteX157" fmla="*/ 1947360 w 1965160"/>
              <a:gd name="connsiteY157" fmla="*/ 776900 h 1988156"/>
              <a:gd name="connsiteX158" fmla="*/ 1963233 w 1965160"/>
              <a:gd name="connsiteY158" fmla="*/ 869311 h 1988156"/>
              <a:gd name="connsiteX159" fmla="*/ 1955623 w 1965160"/>
              <a:gd name="connsiteY159" fmla="*/ 881269 h 1988156"/>
              <a:gd name="connsiteX160" fmla="*/ 1944098 w 1965160"/>
              <a:gd name="connsiteY160" fmla="*/ 872789 h 1988156"/>
              <a:gd name="connsiteX161" fmla="*/ 1931053 w 1965160"/>
              <a:gd name="connsiteY161" fmla="*/ 844957 h 1988156"/>
              <a:gd name="connsiteX162" fmla="*/ 1659257 w 1965160"/>
              <a:gd name="connsiteY162" fmla="*/ 892794 h 1988156"/>
              <a:gd name="connsiteX163" fmla="*/ 1666650 w 1965160"/>
              <a:gd name="connsiteY163" fmla="*/ 1006296 h 1988156"/>
              <a:gd name="connsiteX164" fmla="*/ 1775150 w 1965160"/>
              <a:gd name="connsiteY164" fmla="*/ 1011079 h 1988156"/>
              <a:gd name="connsiteX165" fmla="*/ 1782978 w 1965160"/>
              <a:gd name="connsiteY165" fmla="*/ 984552 h 1988156"/>
              <a:gd name="connsiteX166" fmla="*/ 1801243 w 1965160"/>
              <a:gd name="connsiteY166" fmla="*/ 951719 h 1988156"/>
              <a:gd name="connsiteX167" fmla="*/ 1857994 w 1965160"/>
              <a:gd name="connsiteY167" fmla="*/ 954111 h 1988156"/>
              <a:gd name="connsiteX168" fmla="*/ 1877781 w 1965160"/>
              <a:gd name="connsiteY168" fmla="*/ 1024995 h 1988156"/>
              <a:gd name="connsiteX169" fmla="*/ 1863212 w 1965160"/>
              <a:gd name="connsiteY169" fmla="*/ 1092183 h 1988156"/>
              <a:gd name="connsiteX170" fmla="*/ 1851254 w 1965160"/>
              <a:gd name="connsiteY170" fmla="*/ 1110230 h 1988156"/>
              <a:gd name="connsiteX171" fmla="*/ 1794068 w 1965160"/>
              <a:gd name="connsiteY171" fmla="*/ 1107403 h 1988156"/>
              <a:gd name="connsiteX172" fmla="*/ 1776237 w 1965160"/>
              <a:gd name="connsiteY172" fmla="*/ 1061524 h 1988156"/>
              <a:gd name="connsiteX173" fmla="*/ 1773846 w 1965160"/>
              <a:gd name="connsiteY173" fmla="*/ 1046521 h 1988156"/>
              <a:gd name="connsiteX174" fmla="*/ 1664693 w 1965160"/>
              <a:gd name="connsiteY174" fmla="*/ 1041520 h 1988156"/>
              <a:gd name="connsiteX175" fmla="*/ 1647516 w 1965160"/>
              <a:gd name="connsiteY175" fmla="*/ 1153718 h 1988156"/>
              <a:gd name="connsiteX176" fmla="*/ 1705354 w 1965160"/>
              <a:gd name="connsiteY176" fmla="*/ 1169373 h 1988156"/>
              <a:gd name="connsiteX177" fmla="*/ 1904308 w 1965160"/>
              <a:gd name="connsiteY177" fmla="*/ 1222644 h 1988156"/>
              <a:gd name="connsiteX178" fmla="*/ 1919745 w 1965160"/>
              <a:gd name="connsiteY178" fmla="*/ 1215686 h 1988156"/>
              <a:gd name="connsiteX179" fmla="*/ 1931487 w 1965160"/>
              <a:gd name="connsiteY179" fmla="*/ 1196335 h 1988156"/>
              <a:gd name="connsiteX180" fmla="*/ 1942359 w 1965160"/>
              <a:gd name="connsiteY180" fmla="*/ 1191551 h 1988156"/>
              <a:gd name="connsiteX181" fmla="*/ 1948012 w 1965160"/>
              <a:gd name="connsiteY181" fmla="*/ 1200684 h 1988156"/>
              <a:gd name="connsiteX182" fmla="*/ 1943881 w 1965160"/>
              <a:gd name="connsiteY182" fmla="*/ 1247867 h 1988156"/>
              <a:gd name="connsiteX183" fmla="*/ 1925181 w 1965160"/>
              <a:gd name="connsiteY183" fmla="*/ 1293529 h 1988156"/>
              <a:gd name="connsiteX184" fmla="*/ 1911701 w 1965160"/>
              <a:gd name="connsiteY184" fmla="*/ 1302443 h 1988156"/>
              <a:gd name="connsiteX185" fmla="*/ 1905178 w 1965160"/>
              <a:gd name="connsiteY185" fmla="*/ 1287441 h 1988156"/>
              <a:gd name="connsiteX186" fmla="*/ 1904960 w 1965160"/>
              <a:gd name="connsiteY186" fmla="*/ 1259174 h 1988156"/>
              <a:gd name="connsiteX187" fmla="*/ 1639035 w 1965160"/>
              <a:gd name="connsiteY187" fmla="*/ 1187854 h 1988156"/>
              <a:gd name="connsiteX188" fmla="*/ 1597723 w 1965160"/>
              <a:gd name="connsiteY188" fmla="*/ 1293746 h 1988156"/>
              <a:gd name="connsiteX189" fmla="*/ 1693394 w 1965160"/>
              <a:gd name="connsiteY189" fmla="*/ 1343539 h 1988156"/>
              <a:gd name="connsiteX190" fmla="*/ 1723618 w 1965160"/>
              <a:gd name="connsiteY190" fmla="*/ 1312881 h 1988156"/>
              <a:gd name="connsiteX191" fmla="*/ 1742970 w 1965160"/>
              <a:gd name="connsiteY191" fmla="*/ 1300921 h 1988156"/>
              <a:gd name="connsiteX192" fmla="*/ 1794068 w 1965160"/>
              <a:gd name="connsiteY192" fmla="*/ 1329406 h 1988156"/>
              <a:gd name="connsiteX193" fmla="*/ 1727315 w 1965160"/>
              <a:gd name="connsiteY193" fmla="*/ 1463347 h 1988156"/>
              <a:gd name="connsiteX194" fmla="*/ 1669694 w 1965160"/>
              <a:gd name="connsiteY194" fmla="*/ 1433993 h 1988156"/>
              <a:gd name="connsiteX195" fmla="*/ 1670564 w 1965160"/>
              <a:gd name="connsiteY195" fmla="*/ 1404856 h 1988156"/>
              <a:gd name="connsiteX196" fmla="*/ 1677957 w 1965160"/>
              <a:gd name="connsiteY196" fmla="*/ 1375502 h 1988156"/>
              <a:gd name="connsiteX197" fmla="*/ 1581197 w 1965160"/>
              <a:gd name="connsiteY197" fmla="*/ 1325057 h 1988156"/>
              <a:gd name="connsiteX198" fmla="*/ 1518141 w 1965160"/>
              <a:gd name="connsiteY198" fmla="*/ 1419424 h 1988156"/>
              <a:gd name="connsiteX199" fmla="*/ 1729489 w 1965160"/>
              <a:gd name="connsiteY199" fmla="*/ 1596852 h 1988156"/>
              <a:gd name="connsiteX200" fmla="*/ 1756016 w 1965160"/>
              <a:gd name="connsiteY200" fmla="*/ 1578805 h 1988156"/>
              <a:gd name="connsiteX201" fmla="*/ 1768845 w 1965160"/>
              <a:gd name="connsiteY201" fmla="*/ 1578371 h 1988156"/>
              <a:gd name="connsiteX202" fmla="*/ 1769932 w 1965160"/>
              <a:gd name="connsiteY202" fmla="*/ 1590112 h 1988156"/>
              <a:gd name="connsiteX203" fmla="*/ 1706441 w 1965160"/>
              <a:gd name="connsiteY203" fmla="*/ 1665563 h 1988156"/>
              <a:gd name="connsiteX204" fmla="*/ 1694699 w 1965160"/>
              <a:gd name="connsiteY204" fmla="*/ 1665780 h 1988156"/>
              <a:gd name="connsiteX205" fmla="*/ 1693177 w 1965160"/>
              <a:gd name="connsiteY205" fmla="*/ 1654038 h 1988156"/>
              <a:gd name="connsiteX206" fmla="*/ 1706441 w 1965160"/>
              <a:gd name="connsiteY206" fmla="*/ 1623814 h 1988156"/>
              <a:gd name="connsiteX207" fmla="*/ 1495092 w 1965160"/>
              <a:gd name="connsiteY207" fmla="*/ 1446386 h 1988156"/>
              <a:gd name="connsiteX208" fmla="*/ 1413119 w 1965160"/>
              <a:gd name="connsiteY208" fmla="*/ 1524881 h 1988156"/>
              <a:gd name="connsiteX209" fmla="*/ 1479220 w 1965160"/>
              <a:gd name="connsiteY209" fmla="*/ 1610986 h 1988156"/>
              <a:gd name="connsiteX210" fmla="*/ 1512923 w 1965160"/>
              <a:gd name="connsiteY210" fmla="*/ 1597505 h 1988156"/>
              <a:gd name="connsiteX211" fmla="*/ 1547060 w 1965160"/>
              <a:gd name="connsiteY211" fmla="*/ 1593591 h 1988156"/>
              <a:gd name="connsiteX212" fmla="*/ 1577501 w 1965160"/>
              <a:gd name="connsiteY212" fmla="*/ 1631425 h 1988156"/>
              <a:gd name="connsiteX213" fmla="*/ 1573152 w 1965160"/>
              <a:gd name="connsiteY213" fmla="*/ 1648167 h 1988156"/>
              <a:gd name="connsiteX214" fmla="*/ 1460086 w 1965160"/>
              <a:gd name="connsiteY214" fmla="*/ 1732750 h 1988156"/>
              <a:gd name="connsiteX215" fmla="*/ 1419860 w 1965160"/>
              <a:gd name="connsiteY215" fmla="*/ 1680565 h 1988156"/>
              <a:gd name="connsiteX216" fmla="*/ 1449431 w 1965160"/>
              <a:gd name="connsiteY216" fmla="*/ 1630555 h 1988156"/>
              <a:gd name="connsiteX217" fmla="*/ 1384852 w 1965160"/>
              <a:gd name="connsiteY217" fmla="*/ 1546190 h 1988156"/>
              <a:gd name="connsiteX218" fmla="*/ 1287876 w 1965160"/>
              <a:gd name="connsiteY218" fmla="*/ 1605115 h 1988156"/>
              <a:gd name="connsiteX219" fmla="*/ 1404639 w 1965160"/>
              <a:gd name="connsiteY219" fmla="*/ 1855384 h 1988156"/>
              <a:gd name="connsiteX220" fmla="*/ 1435950 w 1965160"/>
              <a:gd name="connsiteY220" fmla="*/ 1849948 h 1988156"/>
              <a:gd name="connsiteX221" fmla="*/ 1447691 w 1965160"/>
              <a:gd name="connsiteY221" fmla="*/ 1854732 h 1988156"/>
              <a:gd name="connsiteX222" fmla="*/ 1443778 w 1965160"/>
              <a:gd name="connsiteY222" fmla="*/ 1866909 h 1988156"/>
              <a:gd name="connsiteX223" fmla="*/ 1370067 w 1965160"/>
              <a:gd name="connsiteY223" fmla="*/ 1906047 h 1988156"/>
              <a:gd name="connsiteX224" fmla="*/ 1352889 w 1965160"/>
              <a:gd name="connsiteY224" fmla="*/ 1908004 h 1988156"/>
              <a:gd name="connsiteX225" fmla="*/ 1346149 w 1965160"/>
              <a:gd name="connsiteY225" fmla="*/ 1893653 h 1988156"/>
              <a:gd name="connsiteX226" fmla="*/ 1372242 w 1965160"/>
              <a:gd name="connsiteY226" fmla="*/ 1869735 h 1988156"/>
              <a:gd name="connsiteX227" fmla="*/ 1255696 w 1965160"/>
              <a:gd name="connsiteY227" fmla="*/ 1619900 h 1988156"/>
              <a:gd name="connsiteX228" fmla="*/ 1148064 w 1965160"/>
              <a:gd name="connsiteY228" fmla="*/ 1656430 h 1988156"/>
              <a:gd name="connsiteX229" fmla="*/ 1171113 w 1965160"/>
              <a:gd name="connsiteY229" fmla="*/ 1761017 h 1988156"/>
              <a:gd name="connsiteX230" fmla="*/ 1220471 w 1965160"/>
              <a:gd name="connsiteY230" fmla="*/ 1766887 h 1988156"/>
              <a:gd name="connsiteX231" fmla="*/ 1230690 w 1965160"/>
              <a:gd name="connsiteY231" fmla="*/ 1770149 h 1988156"/>
              <a:gd name="connsiteX232" fmla="*/ 1244388 w 1965160"/>
              <a:gd name="connsiteY232" fmla="*/ 1832119 h 1988156"/>
              <a:gd name="connsiteX233" fmla="*/ 1152630 w 1965160"/>
              <a:gd name="connsiteY233" fmla="*/ 1870822 h 1988156"/>
              <a:gd name="connsiteX234" fmla="*/ 1101533 w 1965160"/>
              <a:gd name="connsiteY234" fmla="*/ 1864517 h 1988156"/>
              <a:gd name="connsiteX235" fmla="*/ 1087400 w 1965160"/>
              <a:gd name="connsiteY235" fmla="*/ 1801460 h 1988156"/>
              <a:gd name="connsiteX236" fmla="*/ 1136105 w 1965160"/>
              <a:gd name="connsiteY236" fmla="*/ 1767975 h 1988156"/>
              <a:gd name="connsiteX237" fmla="*/ 1113057 w 1965160"/>
              <a:gd name="connsiteY237" fmla="*/ 1664258 h 1988156"/>
              <a:gd name="connsiteX238" fmla="*/ 1001295 w 1965160"/>
              <a:gd name="connsiteY238" fmla="*/ 1676216 h 1988156"/>
              <a:gd name="connsiteX239" fmla="*/ 1001295 w 1965160"/>
              <a:gd name="connsiteY239" fmla="*/ 1952796 h 1988156"/>
              <a:gd name="connsiteX240" fmla="*/ 1031301 w 1965160"/>
              <a:gd name="connsiteY240" fmla="*/ 1961275 h 1988156"/>
              <a:gd name="connsiteX241" fmla="*/ 1041085 w 1965160"/>
              <a:gd name="connsiteY241" fmla="*/ 1970408 h 1988156"/>
              <a:gd name="connsiteX242" fmla="*/ 1031519 w 1965160"/>
              <a:gd name="connsiteY242" fmla="*/ 1979758 h 1988156"/>
              <a:gd name="connsiteX243" fmla="*/ 933672 w 1965160"/>
              <a:gd name="connsiteY243" fmla="*/ 1979758 h 1988156"/>
              <a:gd name="connsiteX244" fmla="*/ 924974 w 1965160"/>
              <a:gd name="connsiteY244" fmla="*/ 1970191 h 1988156"/>
              <a:gd name="connsiteX245" fmla="*/ 933455 w 1965160"/>
              <a:gd name="connsiteY245" fmla="*/ 1961710 h 1988156"/>
              <a:gd name="connsiteX246" fmla="*/ 964983 w 1965160"/>
              <a:gd name="connsiteY246" fmla="*/ 1953883 h 1988156"/>
              <a:gd name="connsiteX247" fmla="*/ 964983 w 1965160"/>
              <a:gd name="connsiteY247" fmla="*/ 1678391 h 1988156"/>
              <a:gd name="connsiteX248" fmla="*/ 824954 w 1965160"/>
              <a:gd name="connsiteY248" fmla="*/ 1660344 h 1988156"/>
              <a:gd name="connsiteX249" fmla="*/ 797340 w 1965160"/>
              <a:gd name="connsiteY249" fmla="*/ 1764713 h 1988156"/>
              <a:gd name="connsiteX250" fmla="*/ 821475 w 1965160"/>
              <a:gd name="connsiteY250" fmla="*/ 1777760 h 1988156"/>
              <a:gd name="connsiteX251" fmla="*/ 853656 w 1965160"/>
              <a:gd name="connsiteY251" fmla="*/ 1809288 h 1988156"/>
              <a:gd name="connsiteX252" fmla="*/ 841261 w 1965160"/>
              <a:gd name="connsiteY252" fmla="*/ 1854297 h 1988156"/>
              <a:gd name="connsiteX253" fmla="*/ 798862 w 1965160"/>
              <a:gd name="connsiteY253" fmla="*/ 1865387 h 1988156"/>
              <a:gd name="connsiteX254" fmla="*/ 703842 w 1965160"/>
              <a:gd name="connsiteY254" fmla="*/ 1837120 h 1988156"/>
              <a:gd name="connsiteX255" fmla="*/ 683838 w 1965160"/>
              <a:gd name="connsiteY255" fmla="*/ 1817550 h 1988156"/>
              <a:gd name="connsiteX256" fmla="*/ 697971 w 1965160"/>
              <a:gd name="connsiteY256" fmla="*/ 1763191 h 1988156"/>
              <a:gd name="connsiteX257" fmla="*/ 729282 w 1965160"/>
              <a:gd name="connsiteY257" fmla="*/ 1755581 h 1988156"/>
              <a:gd name="connsiteX258" fmla="*/ 763202 w 1965160"/>
              <a:gd name="connsiteY258" fmla="*/ 1755363 h 1988156"/>
              <a:gd name="connsiteX259" fmla="*/ 790816 w 1965160"/>
              <a:gd name="connsiteY259" fmla="*/ 1651646 h 1988156"/>
              <a:gd name="connsiteX260" fmla="*/ 656006 w 1965160"/>
              <a:gd name="connsiteY260" fmla="*/ 1595983 h 1988156"/>
              <a:gd name="connsiteX261" fmla="*/ 518587 w 1965160"/>
              <a:gd name="connsiteY261" fmla="*/ 1834076 h 1988156"/>
              <a:gd name="connsiteX262" fmla="*/ 541852 w 1965160"/>
              <a:gd name="connsiteY262" fmla="*/ 1858863 h 1988156"/>
              <a:gd name="connsiteX263" fmla="*/ 544027 w 1965160"/>
              <a:gd name="connsiteY263" fmla="*/ 1869517 h 1988156"/>
              <a:gd name="connsiteX264" fmla="*/ 533807 w 1965160"/>
              <a:gd name="connsiteY264" fmla="*/ 1873214 h 1988156"/>
              <a:gd name="connsiteX265" fmla="*/ 510759 w 1965160"/>
              <a:gd name="connsiteY265" fmla="*/ 1867996 h 1988156"/>
              <a:gd name="connsiteX266" fmla="*/ 449876 w 1965160"/>
              <a:gd name="connsiteY266" fmla="*/ 1827552 h 1988156"/>
              <a:gd name="connsiteX267" fmla="*/ 444223 w 1965160"/>
              <a:gd name="connsiteY267" fmla="*/ 1812114 h 1988156"/>
              <a:gd name="connsiteX268" fmla="*/ 460096 w 1965160"/>
              <a:gd name="connsiteY268" fmla="*/ 1809288 h 1988156"/>
              <a:gd name="connsiteX269" fmla="*/ 487711 w 1965160"/>
              <a:gd name="connsiteY269" fmla="*/ 1816680 h 1988156"/>
              <a:gd name="connsiteX270" fmla="*/ 626000 w 1965160"/>
              <a:gd name="connsiteY270" fmla="*/ 1577283 h 1988156"/>
              <a:gd name="connsiteX271" fmla="*/ 534459 w 1965160"/>
              <a:gd name="connsiteY271" fmla="*/ 1510095 h 1988156"/>
              <a:gd name="connsiteX272" fmla="*/ 461183 w 1965160"/>
              <a:gd name="connsiteY272" fmla="*/ 1589894 h 1988156"/>
              <a:gd name="connsiteX273" fmla="*/ 483144 w 1965160"/>
              <a:gd name="connsiteY273" fmla="*/ 1627946 h 1988156"/>
              <a:gd name="connsiteX274" fmla="*/ 489233 w 1965160"/>
              <a:gd name="connsiteY274" fmla="*/ 1662518 h 1988156"/>
              <a:gd name="connsiteX275" fmla="*/ 462053 w 1965160"/>
              <a:gd name="connsiteY275" fmla="*/ 1689915 h 1988156"/>
              <a:gd name="connsiteX276" fmla="*/ 434221 w 1965160"/>
              <a:gd name="connsiteY276" fmla="*/ 1687523 h 1988156"/>
              <a:gd name="connsiteX277" fmla="*/ 336592 w 1965160"/>
              <a:gd name="connsiteY277" fmla="*/ 1589677 h 1988156"/>
              <a:gd name="connsiteX278" fmla="*/ 379645 w 1965160"/>
              <a:gd name="connsiteY278" fmla="*/ 1544015 h 1988156"/>
              <a:gd name="connsiteX279" fmla="*/ 436396 w 1965160"/>
              <a:gd name="connsiteY279" fmla="*/ 1564454 h 1988156"/>
              <a:gd name="connsiteX280" fmla="*/ 508149 w 1965160"/>
              <a:gd name="connsiteY280" fmla="*/ 1486177 h 1988156"/>
              <a:gd name="connsiteX281" fmla="*/ 433134 w 1965160"/>
              <a:gd name="connsiteY281" fmla="*/ 1400725 h 1988156"/>
              <a:gd name="connsiteX282" fmla="*/ 206783 w 1965160"/>
              <a:gd name="connsiteY282" fmla="*/ 1559235 h 1988156"/>
              <a:gd name="connsiteX283" fmla="*/ 217002 w 1965160"/>
              <a:gd name="connsiteY283" fmla="*/ 1589024 h 1988156"/>
              <a:gd name="connsiteX284" fmla="*/ 215045 w 1965160"/>
              <a:gd name="connsiteY284" fmla="*/ 1602288 h 1988156"/>
              <a:gd name="connsiteX285" fmla="*/ 201130 w 1965160"/>
              <a:gd name="connsiteY285" fmla="*/ 1599462 h 1988156"/>
              <a:gd name="connsiteX286" fmla="*/ 146118 w 1965160"/>
              <a:gd name="connsiteY286" fmla="*/ 1519880 h 1988156"/>
              <a:gd name="connsiteX287" fmla="*/ 148728 w 1965160"/>
              <a:gd name="connsiteY287" fmla="*/ 1508356 h 1988156"/>
              <a:gd name="connsiteX288" fmla="*/ 160469 w 1965160"/>
              <a:gd name="connsiteY288" fmla="*/ 1509660 h 1988156"/>
              <a:gd name="connsiteX289" fmla="*/ 186344 w 1965160"/>
              <a:gd name="connsiteY289" fmla="*/ 1530316 h 1988156"/>
              <a:gd name="connsiteX290" fmla="*/ 412695 w 1965160"/>
              <a:gd name="connsiteY290" fmla="*/ 1371806 h 1988156"/>
              <a:gd name="connsiteX291" fmla="*/ 358118 w 1965160"/>
              <a:gd name="connsiteY291" fmla="*/ 1272437 h 1988156"/>
              <a:gd name="connsiteX292" fmla="*/ 259837 w 1965160"/>
              <a:gd name="connsiteY292" fmla="*/ 1313098 h 1988156"/>
              <a:gd name="connsiteX293" fmla="*/ 260490 w 1965160"/>
              <a:gd name="connsiteY293" fmla="*/ 1371371 h 1988156"/>
              <a:gd name="connsiteX294" fmla="*/ 200260 w 1965160"/>
              <a:gd name="connsiteY294" fmla="*/ 1397246 h 1988156"/>
              <a:gd name="connsiteX295" fmla="*/ 145901 w 1965160"/>
              <a:gd name="connsiteY295" fmla="*/ 1306575 h 1988156"/>
              <a:gd name="connsiteX296" fmla="*/ 146118 w 1965160"/>
              <a:gd name="connsiteY296" fmla="*/ 1258304 h 1988156"/>
              <a:gd name="connsiteX297" fmla="*/ 199825 w 1965160"/>
              <a:gd name="connsiteY297" fmla="*/ 1235691 h 1988156"/>
              <a:gd name="connsiteX298" fmla="*/ 236137 w 1965160"/>
              <a:gd name="connsiteY298" fmla="*/ 1270915 h 1988156"/>
              <a:gd name="connsiteX299" fmla="*/ 243312 w 1965160"/>
              <a:gd name="connsiteY299" fmla="*/ 1282004 h 1988156"/>
              <a:gd name="connsiteX300" fmla="*/ 344638 w 1965160"/>
              <a:gd name="connsiteY300" fmla="*/ 1240040 h 1988156"/>
              <a:gd name="connsiteX301" fmla="*/ 312674 w 1965160"/>
              <a:gd name="connsiteY301" fmla="*/ 1130886 h 1988156"/>
              <a:gd name="connsiteX302" fmla="*/ 40444 w 1965160"/>
              <a:gd name="connsiteY302" fmla="*/ 1178940 h 1988156"/>
              <a:gd name="connsiteX303" fmla="*/ 36748 w 1965160"/>
              <a:gd name="connsiteY303" fmla="*/ 1212425 h 1988156"/>
              <a:gd name="connsiteX304" fmla="*/ 30007 w 1965160"/>
              <a:gd name="connsiteY304" fmla="*/ 1220905 h 1988156"/>
              <a:gd name="connsiteX305" fmla="*/ 19570 w 1965160"/>
              <a:gd name="connsiteY305" fmla="*/ 1215034 h 1988156"/>
              <a:gd name="connsiteX306" fmla="*/ 2393 w 1965160"/>
              <a:gd name="connsiteY306" fmla="*/ 1116753 h 1988156"/>
              <a:gd name="connsiteX307" fmla="*/ 9351 w 1965160"/>
              <a:gd name="connsiteY307" fmla="*/ 1108273 h 1988156"/>
              <a:gd name="connsiteX308" fmla="*/ 19570 w 1965160"/>
              <a:gd name="connsiteY308" fmla="*/ 1114144 h 1988156"/>
              <a:gd name="connsiteX309" fmla="*/ 34356 w 1965160"/>
              <a:gd name="connsiteY309" fmla="*/ 1143933 h 1988156"/>
              <a:gd name="connsiteX310" fmla="*/ 306368 w 1965160"/>
              <a:gd name="connsiteY310" fmla="*/ 1096097 h 1988156"/>
              <a:gd name="connsiteX311" fmla="*/ 298976 w 1965160"/>
              <a:gd name="connsiteY311" fmla="*/ 982813 h 1988156"/>
              <a:gd name="connsiteX312" fmla="*/ 189605 w 1965160"/>
              <a:gd name="connsiteY312" fmla="*/ 978029 h 1988156"/>
              <a:gd name="connsiteX313" fmla="*/ 184170 w 1965160"/>
              <a:gd name="connsiteY313" fmla="*/ 998250 h 1988156"/>
              <a:gd name="connsiteX314" fmla="*/ 166774 w 1965160"/>
              <a:gd name="connsiteY314" fmla="*/ 1033910 h 1988156"/>
              <a:gd name="connsiteX315" fmla="*/ 104587 w 1965160"/>
              <a:gd name="connsiteY315" fmla="*/ 1031736 h 1988156"/>
              <a:gd name="connsiteX316" fmla="*/ 87193 w 1965160"/>
              <a:gd name="connsiteY316" fmla="*/ 970853 h 1988156"/>
              <a:gd name="connsiteX317" fmla="*/ 99370 w 1965160"/>
              <a:gd name="connsiteY317" fmla="*/ 902143 h 1988156"/>
              <a:gd name="connsiteX318" fmla="*/ 113503 w 1965160"/>
              <a:gd name="connsiteY318" fmla="*/ 879095 h 1988156"/>
              <a:gd name="connsiteX319" fmla="*/ 171341 w 1965160"/>
              <a:gd name="connsiteY319" fmla="*/ 882357 h 1988156"/>
              <a:gd name="connsiteX320" fmla="*/ 188735 w 1965160"/>
              <a:gd name="connsiteY320" fmla="*/ 927366 h 1988156"/>
              <a:gd name="connsiteX321" fmla="*/ 191127 w 1965160"/>
              <a:gd name="connsiteY321" fmla="*/ 942369 h 1988156"/>
              <a:gd name="connsiteX322" fmla="*/ 300498 w 1965160"/>
              <a:gd name="connsiteY322" fmla="*/ 947370 h 1988156"/>
              <a:gd name="connsiteX323" fmla="*/ 317893 w 1965160"/>
              <a:gd name="connsiteY323" fmla="*/ 834956 h 1988156"/>
              <a:gd name="connsiteX324" fmla="*/ 51098 w 1965160"/>
              <a:gd name="connsiteY324" fmla="*/ 763419 h 1988156"/>
              <a:gd name="connsiteX325" fmla="*/ 34139 w 1965160"/>
              <a:gd name="connsiteY325" fmla="*/ 791468 h 1988156"/>
              <a:gd name="connsiteX326" fmla="*/ 23701 w 1965160"/>
              <a:gd name="connsiteY326" fmla="*/ 797122 h 1988156"/>
              <a:gd name="connsiteX327" fmla="*/ 17178 w 1965160"/>
              <a:gd name="connsiteY327" fmla="*/ 787554 h 1988156"/>
              <a:gd name="connsiteX328" fmla="*/ 42184 w 1965160"/>
              <a:gd name="connsiteY328" fmla="*/ 692318 h 1988156"/>
              <a:gd name="connsiteX329" fmla="*/ 53708 w 1965160"/>
              <a:gd name="connsiteY329" fmla="*/ 686881 h 1988156"/>
              <a:gd name="connsiteX330" fmla="*/ 59796 w 1965160"/>
              <a:gd name="connsiteY330" fmla="*/ 697101 h 1988156"/>
              <a:gd name="connsiteX331" fmla="*/ 60013 w 1965160"/>
              <a:gd name="connsiteY331" fmla="*/ 729282 h 1988156"/>
              <a:gd name="connsiteX332" fmla="*/ 327243 w 1965160"/>
              <a:gd name="connsiteY332" fmla="*/ 800166 h 1988156"/>
              <a:gd name="connsiteX333" fmla="*/ 368338 w 1965160"/>
              <a:gd name="connsiteY333" fmla="*/ 694274 h 1988156"/>
              <a:gd name="connsiteX334" fmla="*/ 273318 w 1965160"/>
              <a:gd name="connsiteY334" fmla="*/ 644699 h 1988156"/>
              <a:gd name="connsiteX335" fmla="*/ 235485 w 1965160"/>
              <a:gd name="connsiteY335" fmla="*/ 679923 h 1988156"/>
              <a:gd name="connsiteX336" fmla="*/ 205478 w 1965160"/>
              <a:gd name="connsiteY336" fmla="*/ 691013 h 1988156"/>
              <a:gd name="connsiteX337" fmla="*/ 171776 w 1965160"/>
              <a:gd name="connsiteY337" fmla="*/ 655788 h 1988156"/>
              <a:gd name="connsiteX338" fmla="*/ 230918 w 1965160"/>
              <a:gd name="connsiteY338" fmla="*/ 529675 h 1988156"/>
              <a:gd name="connsiteX339" fmla="*/ 278319 w 1965160"/>
              <a:gd name="connsiteY339" fmla="*/ 521847 h 1988156"/>
              <a:gd name="connsiteX340" fmla="*/ 296802 w 1965160"/>
              <a:gd name="connsiteY340" fmla="*/ 567726 h 1988156"/>
              <a:gd name="connsiteX341" fmla="*/ 288974 w 1965160"/>
              <a:gd name="connsiteY341" fmla="*/ 612953 h 1988156"/>
              <a:gd name="connsiteX342" fmla="*/ 384646 w 1965160"/>
              <a:gd name="connsiteY342" fmla="*/ 662964 h 1988156"/>
              <a:gd name="connsiteX343" fmla="*/ 447919 w 1965160"/>
              <a:gd name="connsiteY343" fmla="*/ 568378 h 1988156"/>
              <a:gd name="connsiteX344" fmla="*/ 236137 w 1965160"/>
              <a:gd name="connsiteY344" fmla="*/ 390733 h 1988156"/>
              <a:gd name="connsiteX345" fmla="*/ 211567 w 1965160"/>
              <a:gd name="connsiteY345" fmla="*/ 407911 h 1988156"/>
              <a:gd name="connsiteX346" fmla="*/ 196346 w 1965160"/>
              <a:gd name="connsiteY346" fmla="*/ 409868 h 1988156"/>
              <a:gd name="connsiteX347" fmla="*/ 195911 w 1965160"/>
              <a:gd name="connsiteY347" fmla="*/ 395517 h 1988156"/>
              <a:gd name="connsiteX348" fmla="*/ 257011 w 1965160"/>
              <a:gd name="connsiteY348" fmla="*/ 323111 h 1988156"/>
              <a:gd name="connsiteX349" fmla="*/ 271144 w 1965160"/>
              <a:gd name="connsiteY349" fmla="*/ 321589 h 1988156"/>
              <a:gd name="connsiteX350" fmla="*/ 271361 w 1965160"/>
              <a:gd name="connsiteY350" fmla="*/ 335721 h 1988156"/>
              <a:gd name="connsiteX351" fmla="*/ 258750 w 1965160"/>
              <a:gd name="connsiteY351" fmla="*/ 363553 h 1988156"/>
              <a:gd name="connsiteX352" fmla="*/ 470533 w 1965160"/>
              <a:gd name="connsiteY352" fmla="*/ 541199 h 1988156"/>
              <a:gd name="connsiteX353" fmla="*/ 552507 w 1965160"/>
              <a:gd name="connsiteY353" fmla="*/ 462705 h 1988156"/>
              <a:gd name="connsiteX354" fmla="*/ 486841 w 1965160"/>
              <a:gd name="connsiteY354" fmla="*/ 377035 h 1988156"/>
              <a:gd name="connsiteX355" fmla="*/ 444440 w 1965160"/>
              <a:gd name="connsiteY355" fmla="*/ 392255 h 1988156"/>
              <a:gd name="connsiteX356" fmla="*/ 415304 w 1965160"/>
              <a:gd name="connsiteY356" fmla="*/ 393560 h 1988156"/>
              <a:gd name="connsiteX357" fmla="*/ 387689 w 1965160"/>
              <a:gd name="connsiteY357" fmla="*/ 357031 h 1988156"/>
              <a:gd name="connsiteX358" fmla="*/ 407259 w 1965160"/>
              <a:gd name="connsiteY358" fmla="*/ 312891 h 1988156"/>
              <a:gd name="connsiteX359" fmla="*/ 506192 w 1965160"/>
              <a:gd name="connsiteY359" fmla="*/ 254400 h 1988156"/>
              <a:gd name="connsiteX360" fmla="*/ 545331 w 1965160"/>
              <a:gd name="connsiteY360" fmla="*/ 306585 h 1988156"/>
              <a:gd name="connsiteX361" fmla="*/ 515760 w 1965160"/>
              <a:gd name="connsiteY361" fmla="*/ 356596 h 1988156"/>
              <a:gd name="connsiteX362" fmla="*/ 580339 w 1965160"/>
              <a:gd name="connsiteY362" fmla="*/ 440961 h 1988156"/>
              <a:gd name="connsiteX363" fmla="*/ 677315 w 1965160"/>
              <a:gd name="connsiteY363" fmla="*/ 381819 h 1988156"/>
              <a:gd name="connsiteX364" fmla="*/ 560551 w 1965160"/>
              <a:gd name="connsiteY364" fmla="*/ 131549 h 1988156"/>
              <a:gd name="connsiteX365" fmla="*/ 529023 w 1965160"/>
              <a:gd name="connsiteY365" fmla="*/ 136985 h 1988156"/>
              <a:gd name="connsiteX366" fmla="*/ 517282 w 1965160"/>
              <a:gd name="connsiteY366" fmla="*/ 132201 h 1988156"/>
              <a:gd name="connsiteX367" fmla="*/ 521196 w 1965160"/>
              <a:gd name="connsiteY367" fmla="*/ 120025 h 1988156"/>
              <a:gd name="connsiteX368" fmla="*/ 594906 w 1965160"/>
              <a:gd name="connsiteY368" fmla="*/ 80886 h 1988156"/>
              <a:gd name="connsiteX369" fmla="*/ 612084 w 1965160"/>
              <a:gd name="connsiteY369" fmla="*/ 78929 h 1988156"/>
              <a:gd name="connsiteX370" fmla="*/ 618607 w 1965160"/>
              <a:gd name="connsiteY370" fmla="*/ 93280 h 1988156"/>
              <a:gd name="connsiteX371" fmla="*/ 592732 w 1965160"/>
              <a:gd name="connsiteY371" fmla="*/ 116981 h 1988156"/>
              <a:gd name="connsiteX372" fmla="*/ 709278 w 1965160"/>
              <a:gd name="connsiteY372" fmla="*/ 366815 h 1988156"/>
              <a:gd name="connsiteX373" fmla="*/ 816909 w 1965160"/>
              <a:gd name="connsiteY373" fmla="*/ 330286 h 1988156"/>
              <a:gd name="connsiteX374" fmla="*/ 793643 w 1965160"/>
              <a:gd name="connsiteY374" fmla="*/ 225699 h 1988156"/>
              <a:gd name="connsiteX375" fmla="*/ 744720 w 1965160"/>
              <a:gd name="connsiteY375" fmla="*/ 220263 h 1988156"/>
              <a:gd name="connsiteX376" fmla="*/ 735370 w 1965160"/>
              <a:gd name="connsiteY376" fmla="*/ 217436 h 1988156"/>
              <a:gd name="connsiteX377" fmla="*/ 721237 w 1965160"/>
              <a:gd name="connsiteY377" fmla="*/ 153510 h 1988156"/>
              <a:gd name="connsiteX378" fmla="*/ 796253 w 1965160"/>
              <a:gd name="connsiteY378" fmla="*/ 117633 h 1988156"/>
              <a:gd name="connsiteX379" fmla="*/ 861701 w 1965160"/>
              <a:gd name="connsiteY379" fmla="*/ 121330 h 1988156"/>
              <a:gd name="connsiteX380" fmla="*/ 876052 w 1965160"/>
              <a:gd name="connsiteY380" fmla="*/ 186561 h 1988156"/>
              <a:gd name="connsiteX381" fmla="*/ 828433 w 1965160"/>
              <a:gd name="connsiteY381" fmla="*/ 218741 h 1988156"/>
              <a:gd name="connsiteX382" fmla="*/ 851481 w 1965160"/>
              <a:gd name="connsiteY382" fmla="*/ 322458 h 1988156"/>
              <a:gd name="connsiteX383" fmla="*/ 964113 w 1965160"/>
              <a:gd name="connsiteY383" fmla="*/ 310282 h 1988156"/>
              <a:gd name="connsiteX384" fmla="*/ 964113 w 1965160"/>
              <a:gd name="connsiteY384" fmla="*/ 33920 h 1988156"/>
              <a:gd name="connsiteX385" fmla="*/ 933237 w 1965160"/>
              <a:gd name="connsiteY385" fmla="*/ 25222 h 1988156"/>
              <a:gd name="connsiteX386" fmla="*/ 924540 w 1965160"/>
              <a:gd name="connsiteY386" fmla="*/ 15656 h 1988156"/>
              <a:gd name="connsiteX387" fmla="*/ 933020 w 1965160"/>
              <a:gd name="connsiteY387" fmla="*/ 7393 h 1988156"/>
              <a:gd name="connsiteX388" fmla="*/ 978247 w 1965160"/>
              <a:gd name="connsiteY388" fmla="*/ 0 h 198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965160" h="1988156">
                <a:moveTo>
                  <a:pt x="955633" y="1489004"/>
                </a:moveTo>
                <a:cubicBezTo>
                  <a:pt x="963678" y="1489004"/>
                  <a:pt x="969766" y="1495310"/>
                  <a:pt x="969984" y="1503355"/>
                </a:cubicBezTo>
                <a:cubicBezTo>
                  <a:pt x="969984" y="1511618"/>
                  <a:pt x="964330" y="1517924"/>
                  <a:pt x="956068" y="1518141"/>
                </a:cubicBezTo>
                <a:cubicBezTo>
                  <a:pt x="947370" y="1518359"/>
                  <a:pt x="940847" y="1512053"/>
                  <a:pt x="941065" y="1503355"/>
                </a:cubicBezTo>
                <a:cubicBezTo>
                  <a:pt x="941282" y="1495092"/>
                  <a:pt x="947370" y="1489004"/>
                  <a:pt x="955633" y="1489004"/>
                </a:cubicBezTo>
                <a:close/>
                <a:moveTo>
                  <a:pt x="1295921" y="1411813"/>
                </a:moveTo>
                <a:cubicBezTo>
                  <a:pt x="1320926" y="1411813"/>
                  <a:pt x="1341365" y="1432034"/>
                  <a:pt x="1341583" y="1457257"/>
                </a:cubicBezTo>
                <a:cubicBezTo>
                  <a:pt x="1341800" y="1483132"/>
                  <a:pt x="1321796" y="1503354"/>
                  <a:pt x="1296138" y="1503571"/>
                </a:cubicBezTo>
                <a:cubicBezTo>
                  <a:pt x="1270046" y="1503789"/>
                  <a:pt x="1250042" y="1484001"/>
                  <a:pt x="1250042" y="1457909"/>
                </a:cubicBezTo>
                <a:cubicBezTo>
                  <a:pt x="1250042" y="1432034"/>
                  <a:pt x="1270264" y="1411813"/>
                  <a:pt x="1295921" y="1411813"/>
                </a:cubicBezTo>
                <a:close/>
                <a:moveTo>
                  <a:pt x="696232" y="1383764"/>
                </a:moveTo>
                <a:cubicBezTo>
                  <a:pt x="724716" y="1383764"/>
                  <a:pt x="748199" y="1407247"/>
                  <a:pt x="748417" y="1436166"/>
                </a:cubicBezTo>
                <a:cubicBezTo>
                  <a:pt x="748417" y="1465737"/>
                  <a:pt x="725803" y="1488350"/>
                  <a:pt x="696449" y="1488350"/>
                </a:cubicBezTo>
                <a:cubicBezTo>
                  <a:pt x="667313" y="1488350"/>
                  <a:pt x="643830" y="1465302"/>
                  <a:pt x="643830" y="1436383"/>
                </a:cubicBezTo>
                <a:cubicBezTo>
                  <a:pt x="643830" y="1407899"/>
                  <a:pt x="667530" y="1383764"/>
                  <a:pt x="696232" y="1383764"/>
                </a:cubicBezTo>
                <a:close/>
                <a:moveTo>
                  <a:pt x="1101533" y="1309184"/>
                </a:moveTo>
                <a:cubicBezTo>
                  <a:pt x="1117623" y="1309402"/>
                  <a:pt x="1130452" y="1322230"/>
                  <a:pt x="1130452" y="1338103"/>
                </a:cubicBezTo>
                <a:cubicBezTo>
                  <a:pt x="1130670" y="1354193"/>
                  <a:pt x="1116971" y="1367891"/>
                  <a:pt x="1100881" y="1367891"/>
                </a:cubicBezTo>
                <a:cubicBezTo>
                  <a:pt x="1084355" y="1367891"/>
                  <a:pt x="1071527" y="1354628"/>
                  <a:pt x="1071744" y="1338103"/>
                </a:cubicBezTo>
                <a:cubicBezTo>
                  <a:pt x="1071744" y="1321360"/>
                  <a:pt x="1084573" y="1308967"/>
                  <a:pt x="1101533" y="1309184"/>
                </a:cubicBezTo>
                <a:close/>
                <a:moveTo>
                  <a:pt x="515978" y="1247866"/>
                </a:moveTo>
                <a:cubicBezTo>
                  <a:pt x="524241" y="1247866"/>
                  <a:pt x="530547" y="1253737"/>
                  <a:pt x="530764" y="1262000"/>
                </a:cubicBezTo>
                <a:cubicBezTo>
                  <a:pt x="530981" y="1270480"/>
                  <a:pt x="525328" y="1276568"/>
                  <a:pt x="517065" y="1277003"/>
                </a:cubicBezTo>
                <a:cubicBezTo>
                  <a:pt x="508367" y="1277438"/>
                  <a:pt x="501844" y="1271350"/>
                  <a:pt x="501844" y="1262435"/>
                </a:cubicBezTo>
                <a:cubicBezTo>
                  <a:pt x="501844" y="1254172"/>
                  <a:pt x="507932" y="1248083"/>
                  <a:pt x="515978" y="1247866"/>
                </a:cubicBezTo>
                <a:close/>
                <a:moveTo>
                  <a:pt x="1438777" y="1173938"/>
                </a:moveTo>
                <a:cubicBezTo>
                  <a:pt x="1464869" y="1173504"/>
                  <a:pt x="1485308" y="1193508"/>
                  <a:pt x="1485308" y="1219382"/>
                </a:cubicBezTo>
                <a:cubicBezTo>
                  <a:pt x="1485526" y="1245040"/>
                  <a:pt x="1465086" y="1265913"/>
                  <a:pt x="1439646" y="1265913"/>
                </a:cubicBezTo>
                <a:cubicBezTo>
                  <a:pt x="1414859" y="1265913"/>
                  <a:pt x="1393985" y="1245475"/>
                  <a:pt x="1393550" y="1220687"/>
                </a:cubicBezTo>
                <a:cubicBezTo>
                  <a:pt x="1393333" y="1194812"/>
                  <a:pt x="1412902" y="1174373"/>
                  <a:pt x="1438777" y="1173938"/>
                </a:cubicBezTo>
                <a:close/>
                <a:moveTo>
                  <a:pt x="880618" y="1069134"/>
                </a:moveTo>
                <a:cubicBezTo>
                  <a:pt x="922148" y="1069352"/>
                  <a:pt x="955416" y="1103054"/>
                  <a:pt x="955633" y="1144584"/>
                </a:cubicBezTo>
                <a:cubicBezTo>
                  <a:pt x="955633" y="1185898"/>
                  <a:pt x="921930" y="1219817"/>
                  <a:pt x="880618" y="1220034"/>
                </a:cubicBezTo>
                <a:cubicBezTo>
                  <a:pt x="839740" y="1220252"/>
                  <a:pt x="805167" y="1186115"/>
                  <a:pt x="804732" y="1145019"/>
                </a:cubicBezTo>
                <a:cubicBezTo>
                  <a:pt x="804297" y="1103489"/>
                  <a:pt x="838870" y="1068917"/>
                  <a:pt x="880618" y="1069134"/>
                </a:cubicBezTo>
                <a:close/>
                <a:moveTo>
                  <a:pt x="622738" y="1052826"/>
                </a:moveTo>
                <a:cubicBezTo>
                  <a:pt x="648613" y="1052609"/>
                  <a:pt x="669270" y="1072830"/>
                  <a:pt x="669487" y="1098270"/>
                </a:cubicBezTo>
                <a:cubicBezTo>
                  <a:pt x="669705" y="1123928"/>
                  <a:pt x="649265" y="1144367"/>
                  <a:pt x="623608" y="1144367"/>
                </a:cubicBezTo>
                <a:cubicBezTo>
                  <a:pt x="597516" y="1144367"/>
                  <a:pt x="577729" y="1124580"/>
                  <a:pt x="577729" y="1098487"/>
                </a:cubicBezTo>
                <a:cubicBezTo>
                  <a:pt x="577729" y="1073047"/>
                  <a:pt x="597516" y="1053044"/>
                  <a:pt x="622738" y="1052826"/>
                </a:cubicBezTo>
                <a:close/>
                <a:moveTo>
                  <a:pt x="1539667" y="979333"/>
                </a:moveTo>
                <a:cubicBezTo>
                  <a:pt x="1547712" y="979333"/>
                  <a:pt x="1554888" y="986944"/>
                  <a:pt x="1554453" y="994771"/>
                </a:cubicBezTo>
                <a:cubicBezTo>
                  <a:pt x="1554018" y="1002381"/>
                  <a:pt x="1547060" y="1009122"/>
                  <a:pt x="1539450" y="1009122"/>
                </a:cubicBezTo>
                <a:cubicBezTo>
                  <a:pt x="1531404" y="1009122"/>
                  <a:pt x="1524229" y="1001512"/>
                  <a:pt x="1524664" y="993684"/>
                </a:cubicBezTo>
                <a:cubicBezTo>
                  <a:pt x="1525099" y="985857"/>
                  <a:pt x="1532274" y="979116"/>
                  <a:pt x="1539667" y="979333"/>
                </a:cubicBezTo>
                <a:close/>
                <a:moveTo>
                  <a:pt x="1208730" y="952154"/>
                </a:moveTo>
                <a:cubicBezTo>
                  <a:pt x="1273743" y="952371"/>
                  <a:pt x="1326145" y="1004991"/>
                  <a:pt x="1326145" y="1069787"/>
                </a:cubicBezTo>
                <a:cubicBezTo>
                  <a:pt x="1325928" y="1134366"/>
                  <a:pt x="1272874" y="1186985"/>
                  <a:pt x="1208295" y="1186768"/>
                </a:cubicBezTo>
                <a:cubicBezTo>
                  <a:pt x="1143281" y="1186550"/>
                  <a:pt x="1091314" y="1134366"/>
                  <a:pt x="1091314" y="1069135"/>
                </a:cubicBezTo>
                <a:cubicBezTo>
                  <a:pt x="1091314" y="1003904"/>
                  <a:pt x="1143499" y="951936"/>
                  <a:pt x="1208730" y="952154"/>
                </a:cubicBezTo>
                <a:close/>
                <a:moveTo>
                  <a:pt x="436394" y="826041"/>
                </a:moveTo>
                <a:cubicBezTo>
                  <a:pt x="452920" y="825606"/>
                  <a:pt x="465966" y="838435"/>
                  <a:pt x="465966" y="855177"/>
                </a:cubicBezTo>
                <a:cubicBezTo>
                  <a:pt x="465966" y="871702"/>
                  <a:pt x="453137" y="884966"/>
                  <a:pt x="436829" y="884966"/>
                </a:cubicBezTo>
                <a:cubicBezTo>
                  <a:pt x="420739" y="884966"/>
                  <a:pt x="407259" y="871050"/>
                  <a:pt x="407476" y="854959"/>
                </a:cubicBezTo>
                <a:cubicBezTo>
                  <a:pt x="407694" y="839087"/>
                  <a:pt x="420522" y="826258"/>
                  <a:pt x="436394" y="826041"/>
                </a:cubicBezTo>
                <a:close/>
                <a:moveTo>
                  <a:pt x="1441168" y="771681"/>
                </a:moveTo>
                <a:cubicBezTo>
                  <a:pt x="1481829" y="772551"/>
                  <a:pt x="1513791" y="805819"/>
                  <a:pt x="1512922" y="846045"/>
                </a:cubicBezTo>
                <a:cubicBezTo>
                  <a:pt x="1512270" y="886705"/>
                  <a:pt x="1478350" y="918886"/>
                  <a:pt x="1437472" y="918016"/>
                </a:cubicBezTo>
                <a:cubicBezTo>
                  <a:pt x="1398116" y="917146"/>
                  <a:pt x="1365501" y="883444"/>
                  <a:pt x="1366153" y="843871"/>
                </a:cubicBezTo>
                <a:cubicBezTo>
                  <a:pt x="1367023" y="802992"/>
                  <a:pt x="1400291" y="770812"/>
                  <a:pt x="1441168" y="771681"/>
                </a:cubicBezTo>
                <a:close/>
                <a:moveTo>
                  <a:pt x="653833" y="765158"/>
                </a:moveTo>
                <a:cubicBezTo>
                  <a:pt x="662530" y="764723"/>
                  <a:pt x="669488" y="771246"/>
                  <a:pt x="669488" y="779509"/>
                </a:cubicBezTo>
                <a:cubicBezTo>
                  <a:pt x="669488" y="787771"/>
                  <a:pt x="662530" y="794511"/>
                  <a:pt x="654268" y="794294"/>
                </a:cubicBezTo>
                <a:cubicBezTo>
                  <a:pt x="646440" y="794077"/>
                  <a:pt x="639916" y="787554"/>
                  <a:pt x="639699" y="779944"/>
                </a:cubicBezTo>
                <a:cubicBezTo>
                  <a:pt x="639699" y="772333"/>
                  <a:pt x="646005" y="765592"/>
                  <a:pt x="653833" y="765158"/>
                </a:cubicBezTo>
                <a:close/>
                <a:moveTo>
                  <a:pt x="851481" y="764941"/>
                </a:moveTo>
                <a:cubicBezTo>
                  <a:pt x="867353" y="765158"/>
                  <a:pt x="880400" y="778204"/>
                  <a:pt x="880400" y="794077"/>
                </a:cubicBezTo>
                <a:cubicBezTo>
                  <a:pt x="880617" y="810168"/>
                  <a:pt x="867136" y="823865"/>
                  <a:pt x="851046" y="823865"/>
                </a:cubicBezTo>
                <a:cubicBezTo>
                  <a:pt x="834956" y="823865"/>
                  <a:pt x="821692" y="810602"/>
                  <a:pt x="821692" y="794077"/>
                </a:cubicBezTo>
                <a:cubicBezTo>
                  <a:pt x="821692" y="777552"/>
                  <a:pt x="834956" y="764506"/>
                  <a:pt x="851481" y="764941"/>
                </a:cubicBezTo>
                <a:close/>
                <a:moveTo>
                  <a:pt x="1132626" y="718844"/>
                </a:moveTo>
                <a:cubicBezTo>
                  <a:pt x="1158066" y="719062"/>
                  <a:pt x="1178505" y="739935"/>
                  <a:pt x="1178288" y="765593"/>
                </a:cubicBezTo>
                <a:cubicBezTo>
                  <a:pt x="1178070" y="790380"/>
                  <a:pt x="1157631" y="811036"/>
                  <a:pt x="1132626" y="811254"/>
                </a:cubicBezTo>
                <a:cubicBezTo>
                  <a:pt x="1107621" y="811471"/>
                  <a:pt x="1086747" y="790598"/>
                  <a:pt x="1086747" y="764940"/>
                </a:cubicBezTo>
                <a:cubicBezTo>
                  <a:pt x="1086747" y="739283"/>
                  <a:pt x="1107403" y="718627"/>
                  <a:pt x="1132626" y="718844"/>
                </a:cubicBezTo>
                <a:close/>
                <a:moveTo>
                  <a:pt x="1281571" y="617084"/>
                </a:moveTo>
                <a:cubicBezTo>
                  <a:pt x="1289616" y="617301"/>
                  <a:pt x="1295922" y="624042"/>
                  <a:pt x="1295704" y="631870"/>
                </a:cubicBezTo>
                <a:cubicBezTo>
                  <a:pt x="1295487" y="639915"/>
                  <a:pt x="1288094" y="646873"/>
                  <a:pt x="1280049" y="646438"/>
                </a:cubicBezTo>
                <a:cubicBezTo>
                  <a:pt x="1272438" y="646003"/>
                  <a:pt x="1265915" y="639045"/>
                  <a:pt x="1265915" y="631435"/>
                </a:cubicBezTo>
                <a:cubicBezTo>
                  <a:pt x="1266132" y="623172"/>
                  <a:pt x="1273526" y="616431"/>
                  <a:pt x="1281571" y="617084"/>
                </a:cubicBezTo>
                <a:close/>
                <a:moveTo>
                  <a:pt x="694493" y="570770"/>
                </a:moveTo>
                <a:cubicBezTo>
                  <a:pt x="736241" y="571422"/>
                  <a:pt x="770813" y="607299"/>
                  <a:pt x="769074" y="647959"/>
                </a:cubicBezTo>
                <a:cubicBezTo>
                  <a:pt x="767552" y="689707"/>
                  <a:pt x="733197" y="722540"/>
                  <a:pt x="692318" y="721452"/>
                </a:cubicBezTo>
                <a:cubicBezTo>
                  <a:pt x="650571" y="720365"/>
                  <a:pt x="617086" y="685576"/>
                  <a:pt x="618173" y="645133"/>
                </a:cubicBezTo>
                <a:cubicBezTo>
                  <a:pt x="619478" y="603385"/>
                  <a:pt x="653615" y="570117"/>
                  <a:pt x="694493" y="570770"/>
                </a:cubicBezTo>
                <a:close/>
                <a:moveTo>
                  <a:pt x="1027605" y="393776"/>
                </a:moveTo>
                <a:cubicBezTo>
                  <a:pt x="1068266" y="393993"/>
                  <a:pt x="1100446" y="425957"/>
                  <a:pt x="1100663" y="466618"/>
                </a:cubicBezTo>
                <a:cubicBezTo>
                  <a:pt x="1100881" y="507495"/>
                  <a:pt x="1068918" y="539893"/>
                  <a:pt x="1028257" y="539893"/>
                </a:cubicBezTo>
                <a:cubicBezTo>
                  <a:pt x="987379" y="540111"/>
                  <a:pt x="954764" y="508147"/>
                  <a:pt x="954546" y="467705"/>
                </a:cubicBezTo>
                <a:cubicBezTo>
                  <a:pt x="954329" y="426174"/>
                  <a:pt x="986510" y="393776"/>
                  <a:pt x="1027605" y="393776"/>
                </a:cubicBezTo>
                <a:close/>
                <a:moveTo>
                  <a:pt x="984335" y="345724"/>
                </a:moveTo>
                <a:cubicBezTo>
                  <a:pt x="624913" y="345506"/>
                  <a:pt x="334418" y="635349"/>
                  <a:pt x="334418" y="993901"/>
                </a:cubicBezTo>
                <a:cubicBezTo>
                  <a:pt x="334635" y="1352237"/>
                  <a:pt x="624043" y="1642514"/>
                  <a:pt x="981508" y="1642514"/>
                </a:cubicBezTo>
                <a:cubicBezTo>
                  <a:pt x="1341583" y="1642514"/>
                  <a:pt x="1631208" y="1353542"/>
                  <a:pt x="1631208" y="994336"/>
                </a:cubicBezTo>
                <a:cubicBezTo>
                  <a:pt x="1631208" y="636002"/>
                  <a:pt x="1342018" y="345941"/>
                  <a:pt x="984335" y="345724"/>
                </a:cubicBezTo>
                <a:close/>
                <a:moveTo>
                  <a:pt x="978247" y="0"/>
                </a:moveTo>
                <a:cubicBezTo>
                  <a:pt x="995642" y="0"/>
                  <a:pt x="1013254" y="3914"/>
                  <a:pt x="1030432" y="7176"/>
                </a:cubicBezTo>
                <a:cubicBezTo>
                  <a:pt x="1034563" y="8045"/>
                  <a:pt x="1037607" y="13264"/>
                  <a:pt x="1041085" y="16525"/>
                </a:cubicBezTo>
                <a:cubicBezTo>
                  <a:pt x="1037607" y="19787"/>
                  <a:pt x="1034780" y="24570"/>
                  <a:pt x="1030432" y="26310"/>
                </a:cubicBezTo>
                <a:cubicBezTo>
                  <a:pt x="1021299" y="29789"/>
                  <a:pt x="1011732" y="31746"/>
                  <a:pt x="1001513" y="34355"/>
                </a:cubicBezTo>
                <a:cubicBezTo>
                  <a:pt x="1001513" y="125896"/>
                  <a:pt x="1001513" y="218089"/>
                  <a:pt x="1001513" y="310064"/>
                </a:cubicBezTo>
                <a:cubicBezTo>
                  <a:pt x="1046956" y="315935"/>
                  <a:pt x="1092618" y="321806"/>
                  <a:pt x="1140019" y="327894"/>
                </a:cubicBezTo>
                <a:cubicBezTo>
                  <a:pt x="1148934" y="294192"/>
                  <a:pt x="1158284" y="259184"/>
                  <a:pt x="1167851" y="223089"/>
                </a:cubicBezTo>
                <a:cubicBezTo>
                  <a:pt x="1164590" y="221567"/>
                  <a:pt x="1161110" y="220480"/>
                  <a:pt x="1158501" y="218306"/>
                </a:cubicBezTo>
                <a:cubicBezTo>
                  <a:pt x="1144368" y="207869"/>
                  <a:pt x="1128060" y="199389"/>
                  <a:pt x="1116754" y="186561"/>
                </a:cubicBezTo>
                <a:cubicBezTo>
                  <a:pt x="1097401" y="164817"/>
                  <a:pt x="1104577" y="138942"/>
                  <a:pt x="1132191" y="129810"/>
                </a:cubicBezTo>
                <a:cubicBezTo>
                  <a:pt x="1148282" y="124591"/>
                  <a:pt x="1166329" y="122634"/>
                  <a:pt x="1183289" y="123287"/>
                </a:cubicBezTo>
                <a:cubicBezTo>
                  <a:pt x="1208076" y="124156"/>
                  <a:pt x="1231560" y="131984"/>
                  <a:pt x="1252869" y="145248"/>
                </a:cubicBezTo>
                <a:cubicBezTo>
                  <a:pt x="1260697" y="150249"/>
                  <a:pt x="1268524" y="156120"/>
                  <a:pt x="1274830" y="162642"/>
                </a:cubicBezTo>
                <a:cubicBezTo>
                  <a:pt x="1300922" y="189604"/>
                  <a:pt x="1293311" y="219393"/>
                  <a:pt x="1256783" y="228743"/>
                </a:cubicBezTo>
                <a:cubicBezTo>
                  <a:pt x="1240040" y="233092"/>
                  <a:pt x="1221993" y="232657"/>
                  <a:pt x="1201554" y="234831"/>
                </a:cubicBezTo>
                <a:cubicBezTo>
                  <a:pt x="1193074" y="266795"/>
                  <a:pt x="1183724" y="302237"/>
                  <a:pt x="1173940" y="338331"/>
                </a:cubicBezTo>
                <a:cubicBezTo>
                  <a:pt x="1196553" y="346594"/>
                  <a:pt x="1219383" y="354204"/>
                  <a:pt x="1241562" y="363336"/>
                </a:cubicBezTo>
                <a:cubicBezTo>
                  <a:pt x="1263958" y="372468"/>
                  <a:pt x="1285702" y="383341"/>
                  <a:pt x="1308750" y="393777"/>
                </a:cubicBezTo>
                <a:cubicBezTo>
                  <a:pt x="1354629" y="314413"/>
                  <a:pt x="1400943" y="234397"/>
                  <a:pt x="1445952" y="156337"/>
                </a:cubicBezTo>
                <a:cubicBezTo>
                  <a:pt x="1438559" y="147857"/>
                  <a:pt x="1431384" y="140464"/>
                  <a:pt x="1425078" y="131984"/>
                </a:cubicBezTo>
                <a:cubicBezTo>
                  <a:pt x="1422469" y="128505"/>
                  <a:pt x="1422252" y="123504"/>
                  <a:pt x="1420947" y="119373"/>
                </a:cubicBezTo>
                <a:cubicBezTo>
                  <a:pt x="1425078" y="118068"/>
                  <a:pt x="1429645" y="115024"/>
                  <a:pt x="1433558" y="115676"/>
                </a:cubicBezTo>
                <a:cubicBezTo>
                  <a:pt x="1467913" y="121547"/>
                  <a:pt x="1496397" y="138507"/>
                  <a:pt x="1519010" y="165034"/>
                </a:cubicBezTo>
                <a:cubicBezTo>
                  <a:pt x="1521402" y="167861"/>
                  <a:pt x="1522489" y="174167"/>
                  <a:pt x="1520967" y="176776"/>
                </a:cubicBezTo>
                <a:cubicBezTo>
                  <a:pt x="1519228" y="179385"/>
                  <a:pt x="1513140" y="180907"/>
                  <a:pt x="1509444" y="180255"/>
                </a:cubicBezTo>
                <a:cubicBezTo>
                  <a:pt x="1499224" y="178298"/>
                  <a:pt x="1489222" y="175036"/>
                  <a:pt x="1477915" y="171992"/>
                </a:cubicBezTo>
                <a:cubicBezTo>
                  <a:pt x="1432036" y="251574"/>
                  <a:pt x="1385722" y="331590"/>
                  <a:pt x="1339843" y="410955"/>
                </a:cubicBezTo>
                <a:cubicBezTo>
                  <a:pt x="1370285" y="433351"/>
                  <a:pt x="1400291" y="455312"/>
                  <a:pt x="1431601" y="478142"/>
                </a:cubicBezTo>
                <a:cubicBezTo>
                  <a:pt x="1455520" y="452267"/>
                  <a:pt x="1480307" y="425088"/>
                  <a:pt x="1504442" y="398778"/>
                </a:cubicBezTo>
                <a:cubicBezTo>
                  <a:pt x="1496614" y="385515"/>
                  <a:pt x="1488135" y="373773"/>
                  <a:pt x="1482699" y="360509"/>
                </a:cubicBezTo>
                <a:cubicBezTo>
                  <a:pt x="1478568" y="350508"/>
                  <a:pt x="1476611" y="338983"/>
                  <a:pt x="1476393" y="327894"/>
                </a:cubicBezTo>
                <a:cubicBezTo>
                  <a:pt x="1476176" y="311151"/>
                  <a:pt x="1488135" y="299193"/>
                  <a:pt x="1504877" y="298323"/>
                </a:cubicBezTo>
                <a:cubicBezTo>
                  <a:pt x="1513358" y="297888"/>
                  <a:pt x="1522707" y="297888"/>
                  <a:pt x="1530535" y="300497"/>
                </a:cubicBezTo>
                <a:cubicBezTo>
                  <a:pt x="1579458" y="316805"/>
                  <a:pt x="1614683" y="348116"/>
                  <a:pt x="1629034" y="398778"/>
                </a:cubicBezTo>
                <a:cubicBezTo>
                  <a:pt x="1637731" y="429872"/>
                  <a:pt x="1616639" y="451180"/>
                  <a:pt x="1584676" y="444875"/>
                </a:cubicBezTo>
                <a:cubicBezTo>
                  <a:pt x="1575109" y="442918"/>
                  <a:pt x="1565760" y="439874"/>
                  <a:pt x="1556844" y="435960"/>
                </a:cubicBezTo>
                <a:cubicBezTo>
                  <a:pt x="1548364" y="432264"/>
                  <a:pt x="1540320" y="427045"/>
                  <a:pt x="1531187" y="421609"/>
                </a:cubicBezTo>
                <a:cubicBezTo>
                  <a:pt x="1506617" y="448353"/>
                  <a:pt x="1481829" y="475533"/>
                  <a:pt x="1457694" y="501843"/>
                </a:cubicBezTo>
                <a:cubicBezTo>
                  <a:pt x="1482916" y="530545"/>
                  <a:pt x="1507487" y="558377"/>
                  <a:pt x="1532709" y="587078"/>
                </a:cubicBezTo>
                <a:cubicBezTo>
                  <a:pt x="1607507" y="534676"/>
                  <a:pt x="1682958" y="481839"/>
                  <a:pt x="1759060" y="428567"/>
                </a:cubicBezTo>
                <a:cubicBezTo>
                  <a:pt x="1755581" y="419652"/>
                  <a:pt x="1751232" y="411390"/>
                  <a:pt x="1749058" y="402475"/>
                </a:cubicBezTo>
                <a:cubicBezTo>
                  <a:pt x="1747753" y="397474"/>
                  <a:pt x="1749710" y="391385"/>
                  <a:pt x="1750145" y="385950"/>
                </a:cubicBezTo>
                <a:cubicBezTo>
                  <a:pt x="1755799" y="387254"/>
                  <a:pt x="1762757" y="387037"/>
                  <a:pt x="1766888" y="390298"/>
                </a:cubicBezTo>
                <a:cubicBezTo>
                  <a:pt x="1791676" y="409868"/>
                  <a:pt x="1809288" y="434655"/>
                  <a:pt x="1818420" y="464879"/>
                </a:cubicBezTo>
                <a:cubicBezTo>
                  <a:pt x="1819725" y="469445"/>
                  <a:pt x="1817768" y="475098"/>
                  <a:pt x="1817333" y="480099"/>
                </a:cubicBezTo>
                <a:cubicBezTo>
                  <a:pt x="1812115" y="479012"/>
                  <a:pt x="1805809" y="479012"/>
                  <a:pt x="1801460" y="476185"/>
                </a:cubicBezTo>
                <a:cubicBezTo>
                  <a:pt x="1793633" y="470968"/>
                  <a:pt x="1787110" y="464227"/>
                  <a:pt x="1779499" y="457486"/>
                </a:cubicBezTo>
                <a:cubicBezTo>
                  <a:pt x="1704049" y="510323"/>
                  <a:pt x="1628164" y="563377"/>
                  <a:pt x="1553148" y="615997"/>
                </a:cubicBezTo>
                <a:cubicBezTo>
                  <a:pt x="1571413" y="649265"/>
                  <a:pt x="1589243" y="681880"/>
                  <a:pt x="1607942" y="715583"/>
                </a:cubicBezTo>
                <a:cubicBezTo>
                  <a:pt x="1640775" y="702102"/>
                  <a:pt x="1674695" y="687969"/>
                  <a:pt x="1705789" y="675140"/>
                </a:cubicBezTo>
                <a:cubicBezTo>
                  <a:pt x="1705354" y="654483"/>
                  <a:pt x="1702962" y="635132"/>
                  <a:pt x="1705136" y="616649"/>
                </a:cubicBezTo>
                <a:cubicBezTo>
                  <a:pt x="1709050" y="583600"/>
                  <a:pt x="1736230" y="571640"/>
                  <a:pt x="1763844" y="590339"/>
                </a:cubicBezTo>
                <a:cubicBezTo>
                  <a:pt x="1796025" y="612084"/>
                  <a:pt x="1812550" y="644481"/>
                  <a:pt x="1819508" y="681445"/>
                </a:cubicBezTo>
                <a:cubicBezTo>
                  <a:pt x="1822552" y="697319"/>
                  <a:pt x="1822335" y="714931"/>
                  <a:pt x="1819290" y="730803"/>
                </a:cubicBezTo>
                <a:cubicBezTo>
                  <a:pt x="1813854" y="757983"/>
                  <a:pt x="1790589" y="767115"/>
                  <a:pt x="1765801" y="754070"/>
                </a:cubicBezTo>
                <a:cubicBezTo>
                  <a:pt x="1751667" y="746459"/>
                  <a:pt x="1740579" y="734717"/>
                  <a:pt x="1722096" y="706885"/>
                </a:cubicBezTo>
                <a:cubicBezTo>
                  <a:pt x="1688393" y="720802"/>
                  <a:pt x="1654474" y="734935"/>
                  <a:pt x="1621423" y="748633"/>
                </a:cubicBezTo>
                <a:cubicBezTo>
                  <a:pt x="1632077" y="784945"/>
                  <a:pt x="1642297" y="820604"/>
                  <a:pt x="1653169" y="857786"/>
                </a:cubicBezTo>
                <a:cubicBezTo>
                  <a:pt x="1743188" y="841914"/>
                  <a:pt x="1834293" y="825823"/>
                  <a:pt x="1925399" y="809733"/>
                </a:cubicBezTo>
                <a:cubicBezTo>
                  <a:pt x="1926051" y="799513"/>
                  <a:pt x="1925616" y="789728"/>
                  <a:pt x="1927356" y="780162"/>
                </a:cubicBezTo>
                <a:cubicBezTo>
                  <a:pt x="1928226" y="775596"/>
                  <a:pt x="1932574" y="771464"/>
                  <a:pt x="1935401" y="767333"/>
                </a:cubicBezTo>
                <a:cubicBezTo>
                  <a:pt x="1939533" y="770377"/>
                  <a:pt x="1945185" y="772769"/>
                  <a:pt x="1947360" y="776900"/>
                </a:cubicBezTo>
                <a:cubicBezTo>
                  <a:pt x="1962363" y="805819"/>
                  <a:pt x="1968669" y="836695"/>
                  <a:pt x="1963233" y="869311"/>
                </a:cubicBezTo>
                <a:cubicBezTo>
                  <a:pt x="1962581" y="873659"/>
                  <a:pt x="1958232" y="877355"/>
                  <a:pt x="1955623" y="881269"/>
                </a:cubicBezTo>
                <a:cubicBezTo>
                  <a:pt x="1951709" y="878443"/>
                  <a:pt x="1946490" y="876486"/>
                  <a:pt x="1944098" y="872789"/>
                </a:cubicBezTo>
                <a:cubicBezTo>
                  <a:pt x="1939098" y="864092"/>
                  <a:pt x="1935401" y="854742"/>
                  <a:pt x="1931053" y="844957"/>
                </a:cubicBezTo>
                <a:cubicBezTo>
                  <a:pt x="1840599" y="860831"/>
                  <a:pt x="1749928" y="876920"/>
                  <a:pt x="1659257" y="892794"/>
                </a:cubicBezTo>
                <a:cubicBezTo>
                  <a:pt x="1661648" y="930627"/>
                  <a:pt x="1664258" y="968026"/>
                  <a:pt x="1666650" y="1006296"/>
                </a:cubicBezTo>
                <a:cubicBezTo>
                  <a:pt x="1702309" y="1007818"/>
                  <a:pt x="1738404" y="1009557"/>
                  <a:pt x="1775150" y="1011079"/>
                </a:cubicBezTo>
                <a:cubicBezTo>
                  <a:pt x="1777760" y="1002164"/>
                  <a:pt x="1779282" y="992814"/>
                  <a:pt x="1782978" y="984552"/>
                </a:cubicBezTo>
                <a:cubicBezTo>
                  <a:pt x="1788197" y="973028"/>
                  <a:pt x="1793415" y="961286"/>
                  <a:pt x="1801243" y="951719"/>
                </a:cubicBezTo>
                <a:cubicBezTo>
                  <a:pt x="1818203" y="931062"/>
                  <a:pt x="1842338" y="932584"/>
                  <a:pt x="1857994" y="954111"/>
                </a:cubicBezTo>
                <a:cubicBezTo>
                  <a:pt x="1873432" y="975202"/>
                  <a:pt x="1877563" y="999772"/>
                  <a:pt x="1877781" y="1024995"/>
                </a:cubicBezTo>
                <a:cubicBezTo>
                  <a:pt x="1877998" y="1048260"/>
                  <a:pt x="1874084" y="1071092"/>
                  <a:pt x="1863212" y="1092183"/>
                </a:cubicBezTo>
                <a:cubicBezTo>
                  <a:pt x="1859950" y="1098489"/>
                  <a:pt x="1856037" y="1104794"/>
                  <a:pt x="1851254" y="1110230"/>
                </a:cubicBezTo>
                <a:cubicBezTo>
                  <a:pt x="1833423" y="1130886"/>
                  <a:pt x="1808418" y="1130669"/>
                  <a:pt x="1794068" y="1107403"/>
                </a:cubicBezTo>
                <a:cubicBezTo>
                  <a:pt x="1785587" y="1093705"/>
                  <a:pt x="1781674" y="1076962"/>
                  <a:pt x="1776237" y="1061524"/>
                </a:cubicBezTo>
                <a:cubicBezTo>
                  <a:pt x="1774715" y="1057176"/>
                  <a:pt x="1774715" y="1052174"/>
                  <a:pt x="1773846" y="1046521"/>
                </a:cubicBezTo>
                <a:cubicBezTo>
                  <a:pt x="1737317" y="1044781"/>
                  <a:pt x="1701005" y="1043259"/>
                  <a:pt x="1664693" y="1041520"/>
                </a:cubicBezTo>
                <a:cubicBezTo>
                  <a:pt x="1659040" y="1078919"/>
                  <a:pt x="1653387" y="1115666"/>
                  <a:pt x="1647516" y="1153718"/>
                </a:cubicBezTo>
                <a:cubicBezTo>
                  <a:pt x="1665997" y="1158718"/>
                  <a:pt x="1685567" y="1164154"/>
                  <a:pt x="1705354" y="1169373"/>
                </a:cubicBezTo>
                <a:cubicBezTo>
                  <a:pt x="1771672" y="1187202"/>
                  <a:pt x="1837989" y="1204597"/>
                  <a:pt x="1904308" y="1222644"/>
                </a:cubicBezTo>
                <a:cubicBezTo>
                  <a:pt x="1912571" y="1224819"/>
                  <a:pt x="1916484" y="1224384"/>
                  <a:pt x="1919745" y="1215686"/>
                </a:cubicBezTo>
                <a:cubicBezTo>
                  <a:pt x="1922355" y="1208729"/>
                  <a:pt x="1926704" y="1202206"/>
                  <a:pt x="1931487" y="1196335"/>
                </a:cubicBezTo>
                <a:cubicBezTo>
                  <a:pt x="1933879" y="1193508"/>
                  <a:pt x="1938880" y="1191116"/>
                  <a:pt x="1942359" y="1191551"/>
                </a:cubicBezTo>
                <a:cubicBezTo>
                  <a:pt x="1944751" y="1191986"/>
                  <a:pt x="1948012" y="1197639"/>
                  <a:pt x="1948012" y="1200684"/>
                </a:cubicBezTo>
                <a:cubicBezTo>
                  <a:pt x="1947360" y="1216339"/>
                  <a:pt x="1947577" y="1232647"/>
                  <a:pt x="1943881" y="1247867"/>
                </a:cubicBezTo>
                <a:cubicBezTo>
                  <a:pt x="1939968" y="1263740"/>
                  <a:pt x="1932357" y="1278743"/>
                  <a:pt x="1925181" y="1293529"/>
                </a:cubicBezTo>
                <a:cubicBezTo>
                  <a:pt x="1923224" y="1297660"/>
                  <a:pt x="1916266" y="1299400"/>
                  <a:pt x="1911701" y="1302443"/>
                </a:cubicBezTo>
                <a:cubicBezTo>
                  <a:pt x="1909527" y="1297443"/>
                  <a:pt x="1905830" y="1292659"/>
                  <a:pt x="1905178" y="1287441"/>
                </a:cubicBezTo>
                <a:cubicBezTo>
                  <a:pt x="1904090" y="1278525"/>
                  <a:pt x="1904960" y="1269611"/>
                  <a:pt x="1904960" y="1259174"/>
                </a:cubicBezTo>
                <a:cubicBezTo>
                  <a:pt x="1817116" y="1235691"/>
                  <a:pt x="1727967" y="1211773"/>
                  <a:pt x="1639035" y="1187854"/>
                </a:cubicBezTo>
                <a:cubicBezTo>
                  <a:pt x="1625337" y="1223079"/>
                  <a:pt x="1611638" y="1258087"/>
                  <a:pt x="1597723" y="1293746"/>
                </a:cubicBezTo>
                <a:cubicBezTo>
                  <a:pt x="1629251" y="1310054"/>
                  <a:pt x="1661866" y="1327232"/>
                  <a:pt x="1693394" y="1343539"/>
                </a:cubicBezTo>
                <a:cubicBezTo>
                  <a:pt x="1703832" y="1332884"/>
                  <a:pt x="1713182" y="1322231"/>
                  <a:pt x="1723618" y="1312881"/>
                </a:cubicBezTo>
                <a:cubicBezTo>
                  <a:pt x="1729054" y="1307879"/>
                  <a:pt x="1736012" y="1303965"/>
                  <a:pt x="1742970" y="1300921"/>
                </a:cubicBezTo>
                <a:cubicBezTo>
                  <a:pt x="1768410" y="1289833"/>
                  <a:pt x="1789719" y="1302008"/>
                  <a:pt x="1794068" y="1329406"/>
                </a:cubicBezTo>
                <a:cubicBezTo>
                  <a:pt x="1801243" y="1375937"/>
                  <a:pt x="1768845" y="1440951"/>
                  <a:pt x="1727315" y="1463347"/>
                </a:cubicBezTo>
                <a:cubicBezTo>
                  <a:pt x="1697526" y="1479437"/>
                  <a:pt x="1674043" y="1467696"/>
                  <a:pt x="1669694" y="1433993"/>
                </a:cubicBezTo>
                <a:cubicBezTo>
                  <a:pt x="1668389" y="1424425"/>
                  <a:pt x="1669042" y="1414423"/>
                  <a:pt x="1670564" y="1404856"/>
                </a:cubicBezTo>
                <a:cubicBezTo>
                  <a:pt x="1671868" y="1395289"/>
                  <a:pt x="1675347" y="1385939"/>
                  <a:pt x="1677957" y="1375502"/>
                </a:cubicBezTo>
                <a:cubicBezTo>
                  <a:pt x="1645776" y="1358759"/>
                  <a:pt x="1613160" y="1341800"/>
                  <a:pt x="1581197" y="1325057"/>
                </a:cubicBezTo>
                <a:cubicBezTo>
                  <a:pt x="1560106" y="1356585"/>
                  <a:pt x="1539450" y="1387461"/>
                  <a:pt x="1518141" y="1419424"/>
                </a:cubicBezTo>
                <a:cubicBezTo>
                  <a:pt x="1588155" y="1478349"/>
                  <a:pt x="1659040" y="1537710"/>
                  <a:pt x="1729489" y="1596852"/>
                </a:cubicBezTo>
                <a:cubicBezTo>
                  <a:pt x="1738839" y="1590329"/>
                  <a:pt x="1747101" y="1584024"/>
                  <a:pt x="1756016" y="1578805"/>
                </a:cubicBezTo>
                <a:cubicBezTo>
                  <a:pt x="1759495" y="1576849"/>
                  <a:pt x="1765584" y="1576631"/>
                  <a:pt x="1768845" y="1578371"/>
                </a:cubicBezTo>
                <a:cubicBezTo>
                  <a:pt x="1770802" y="1579458"/>
                  <a:pt x="1771237" y="1586633"/>
                  <a:pt x="1769932" y="1590112"/>
                </a:cubicBezTo>
                <a:cubicBezTo>
                  <a:pt x="1757973" y="1622945"/>
                  <a:pt x="1736665" y="1648167"/>
                  <a:pt x="1706441" y="1665563"/>
                </a:cubicBezTo>
                <a:cubicBezTo>
                  <a:pt x="1703179" y="1667302"/>
                  <a:pt x="1696873" y="1667737"/>
                  <a:pt x="1694699" y="1665780"/>
                </a:cubicBezTo>
                <a:cubicBezTo>
                  <a:pt x="1692525" y="1663823"/>
                  <a:pt x="1692090" y="1657517"/>
                  <a:pt x="1693177" y="1654038"/>
                </a:cubicBezTo>
                <a:cubicBezTo>
                  <a:pt x="1696656" y="1644253"/>
                  <a:pt x="1701440" y="1634904"/>
                  <a:pt x="1706441" y="1623814"/>
                </a:cubicBezTo>
                <a:cubicBezTo>
                  <a:pt x="1636426" y="1565106"/>
                  <a:pt x="1565542" y="1505529"/>
                  <a:pt x="1495092" y="1446386"/>
                </a:cubicBezTo>
                <a:cubicBezTo>
                  <a:pt x="1467913" y="1472261"/>
                  <a:pt x="1441168" y="1498136"/>
                  <a:pt x="1413119" y="1524881"/>
                </a:cubicBezTo>
                <a:cubicBezTo>
                  <a:pt x="1434645" y="1552931"/>
                  <a:pt x="1457042" y="1582067"/>
                  <a:pt x="1479220" y="1610986"/>
                </a:cubicBezTo>
                <a:cubicBezTo>
                  <a:pt x="1490961" y="1606202"/>
                  <a:pt x="1501616" y="1600549"/>
                  <a:pt x="1512923" y="1597505"/>
                </a:cubicBezTo>
                <a:cubicBezTo>
                  <a:pt x="1524011" y="1594678"/>
                  <a:pt x="1535753" y="1593156"/>
                  <a:pt x="1547060" y="1593591"/>
                </a:cubicBezTo>
                <a:cubicBezTo>
                  <a:pt x="1567717" y="1594460"/>
                  <a:pt x="1580545" y="1610986"/>
                  <a:pt x="1577501" y="1631425"/>
                </a:cubicBezTo>
                <a:cubicBezTo>
                  <a:pt x="1576631" y="1637079"/>
                  <a:pt x="1575761" y="1643166"/>
                  <a:pt x="1573152" y="1648167"/>
                </a:cubicBezTo>
                <a:cubicBezTo>
                  <a:pt x="1549886" y="1695569"/>
                  <a:pt x="1512923" y="1725575"/>
                  <a:pt x="1460086" y="1732750"/>
                </a:cubicBezTo>
                <a:cubicBezTo>
                  <a:pt x="1425296" y="1737534"/>
                  <a:pt x="1406596" y="1713398"/>
                  <a:pt x="1419860" y="1680565"/>
                </a:cubicBezTo>
                <a:cubicBezTo>
                  <a:pt x="1426818" y="1663606"/>
                  <a:pt x="1438559" y="1648384"/>
                  <a:pt x="1449431" y="1630555"/>
                </a:cubicBezTo>
                <a:cubicBezTo>
                  <a:pt x="1428992" y="1603810"/>
                  <a:pt x="1406596" y="1574674"/>
                  <a:pt x="1384852" y="1546190"/>
                </a:cubicBezTo>
                <a:cubicBezTo>
                  <a:pt x="1352237" y="1565976"/>
                  <a:pt x="1320274" y="1585546"/>
                  <a:pt x="1287876" y="1605115"/>
                </a:cubicBezTo>
                <a:cubicBezTo>
                  <a:pt x="1326579" y="1688393"/>
                  <a:pt x="1365718" y="1772106"/>
                  <a:pt x="1404639" y="1855384"/>
                </a:cubicBezTo>
                <a:cubicBezTo>
                  <a:pt x="1415511" y="1853427"/>
                  <a:pt x="1425731" y="1850818"/>
                  <a:pt x="1435950" y="1849948"/>
                </a:cubicBezTo>
                <a:cubicBezTo>
                  <a:pt x="1439864" y="1849513"/>
                  <a:pt x="1446387" y="1851905"/>
                  <a:pt x="1447691" y="1854732"/>
                </a:cubicBezTo>
                <a:cubicBezTo>
                  <a:pt x="1448996" y="1857776"/>
                  <a:pt x="1446604" y="1864082"/>
                  <a:pt x="1443778" y="1866909"/>
                </a:cubicBezTo>
                <a:cubicBezTo>
                  <a:pt x="1423339" y="1887782"/>
                  <a:pt x="1397899" y="1899089"/>
                  <a:pt x="1370067" y="1906047"/>
                </a:cubicBezTo>
                <a:cubicBezTo>
                  <a:pt x="1364414" y="1907351"/>
                  <a:pt x="1358542" y="1908221"/>
                  <a:pt x="1352889" y="1908004"/>
                </a:cubicBezTo>
                <a:cubicBezTo>
                  <a:pt x="1342888" y="1907351"/>
                  <a:pt x="1339626" y="1901045"/>
                  <a:pt x="1346149" y="1893653"/>
                </a:cubicBezTo>
                <a:cubicBezTo>
                  <a:pt x="1353541" y="1885390"/>
                  <a:pt x="1362457" y="1878432"/>
                  <a:pt x="1372242" y="1869735"/>
                </a:cubicBezTo>
                <a:cubicBezTo>
                  <a:pt x="1333755" y="1787109"/>
                  <a:pt x="1294616" y="1703178"/>
                  <a:pt x="1255696" y="1619900"/>
                </a:cubicBezTo>
                <a:cubicBezTo>
                  <a:pt x="1219601" y="1632077"/>
                  <a:pt x="1184593" y="1644036"/>
                  <a:pt x="1148064" y="1656430"/>
                </a:cubicBezTo>
                <a:cubicBezTo>
                  <a:pt x="1155674" y="1691003"/>
                  <a:pt x="1163720" y="1726879"/>
                  <a:pt x="1171113" y="1761017"/>
                </a:cubicBezTo>
                <a:cubicBezTo>
                  <a:pt x="1188507" y="1762974"/>
                  <a:pt x="1204598" y="1764713"/>
                  <a:pt x="1220471" y="1766887"/>
                </a:cubicBezTo>
                <a:cubicBezTo>
                  <a:pt x="1223950" y="1767322"/>
                  <a:pt x="1227429" y="1768845"/>
                  <a:pt x="1230690" y="1770149"/>
                </a:cubicBezTo>
                <a:cubicBezTo>
                  <a:pt x="1260697" y="1782543"/>
                  <a:pt x="1266784" y="1808636"/>
                  <a:pt x="1244388" y="1832119"/>
                </a:cubicBezTo>
                <a:cubicBezTo>
                  <a:pt x="1219601" y="1858211"/>
                  <a:pt x="1187203" y="1868865"/>
                  <a:pt x="1152630" y="1870822"/>
                </a:cubicBezTo>
                <a:cubicBezTo>
                  <a:pt x="1135670" y="1871691"/>
                  <a:pt x="1117624" y="1869735"/>
                  <a:pt x="1101533" y="1864517"/>
                </a:cubicBezTo>
                <a:cubicBezTo>
                  <a:pt x="1069135" y="1853862"/>
                  <a:pt x="1062612" y="1824726"/>
                  <a:pt x="1087400" y="1801460"/>
                </a:cubicBezTo>
                <a:cubicBezTo>
                  <a:pt x="1101098" y="1788631"/>
                  <a:pt x="1118493" y="1779934"/>
                  <a:pt x="1136105" y="1767975"/>
                </a:cubicBezTo>
                <a:cubicBezTo>
                  <a:pt x="1128930" y="1735359"/>
                  <a:pt x="1120885" y="1699482"/>
                  <a:pt x="1113057" y="1664258"/>
                </a:cubicBezTo>
                <a:cubicBezTo>
                  <a:pt x="1075441" y="1668389"/>
                  <a:pt x="1038694" y="1672302"/>
                  <a:pt x="1001295" y="1676216"/>
                </a:cubicBezTo>
                <a:cubicBezTo>
                  <a:pt x="1001295" y="1768192"/>
                  <a:pt x="1001295" y="1860385"/>
                  <a:pt x="1001295" y="1952796"/>
                </a:cubicBezTo>
                <a:cubicBezTo>
                  <a:pt x="1011297" y="1955622"/>
                  <a:pt x="1021517" y="1957796"/>
                  <a:pt x="1031301" y="1961275"/>
                </a:cubicBezTo>
                <a:cubicBezTo>
                  <a:pt x="1035215" y="1962798"/>
                  <a:pt x="1037824" y="1967364"/>
                  <a:pt x="1041085" y="1970408"/>
                </a:cubicBezTo>
                <a:cubicBezTo>
                  <a:pt x="1037824" y="1973670"/>
                  <a:pt x="1035433" y="1978454"/>
                  <a:pt x="1031519" y="1979758"/>
                </a:cubicBezTo>
                <a:cubicBezTo>
                  <a:pt x="998903" y="1990847"/>
                  <a:pt x="966288" y="1991064"/>
                  <a:pt x="933672" y="1979758"/>
                </a:cubicBezTo>
                <a:cubicBezTo>
                  <a:pt x="929976" y="1978454"/>
                  <a:pt x="925627" y="1973887"/>
                  <a:pt x="924974" y="1970191"/>
                </a:cubicBezTo>
                <a:cubicBezTo>
                  <a:pt x="924540" y="1968016"/>
                  <a:pt x="929758" y="1963015"/>
                  <a:pt x="933455" y="1961710"/>
                </a:cubicBezTo>
                <a:cubicBezTo>
                  <a:pt x="943457" y="1959318"/>
                  <a:pt x="953893" y="1956927"/>
                  <a:pt x="964983" y="1953883"/>
                </a:cubicBezTo>
                <a:cubicBezTo>
                  <a:pt x="964983" y="1861690"/>
                  <a:pt x="964983" y="1769497"/>
                  <a:pt x="964983" y="1678391"/>
                </a:cubicBezTo>
                <a:cubicBezTo>
                  <a:pt x="918235" y="1672302"/>
                  <a:pt x="872137" y="1666432"/>
                  <a:pt x="824954" y="1660344"/>
                </a:cubicBezTo>
                <a:cubicBezTo>
                  <a:pt x="816039" y="1694047"/>
                  <a:pt x="806690" y="1729271"/>
                  <a:pt x="797340" y="1764713"/>
                </a:cubicBezTo>
                <a:cubicBezTo>
                  <a:pt x="805820" y="1769062"/>
                  <a:pt x="814734" y="1772106"/>
                  <a:pt x="821475" y="1777760"/>
                </a:cubicBezTo>
                <a:cubicBezTo>
                  <a:pt x="833000" y="1787326"/>
                  <a:pt x="845175" y="1797111"/>
                  <a:pt x="853656" y="1809288"/>
                </a:cubicBezTo>
                <a:cubicBezTo>
                  <a:pt x="864963" y="1825813"/>
                  <a:pt x="859527" y="1845599"/>
                  <a:pt x="841261" y="1854297"/>
                </a:cubicBezTo>
                <a:cubicBezTo>
                  <a:pt x="828216" y="1860603"/>
                  <a:pt x="813212" y="1864734"/>
                  <a:pt x="798862" y="1865387"/>
                </a:cubicBezTo>
                <a:cubicBezTo>
                  <a:pt x="764289" y="1866909"/>
                  <a:pt x="732109" y="1857341"/>
                  <a:pt x="703842" y="1837120"/>
                </a:cubicBezTo>
                <a:cubicBezTo>
                  <a:pt x="696232" y="1831684"/>
                  <a:pt x="689274" y="1824943"/>
                  <a:pt x="683838" y="1817550"/>
                </a:cubicBezTo>
                <a:cubicBezTo>
                  <a:pt x="667965" y="1796024"/>
                  <a:pt x="673618" y="1773846"/>
                  <a:pt x="697971" y="1763191"/>
                </a:cubicBezTo>
                <a:cubicBezTo>
                  <a:pt x="707756" y="1758842"/>
                  <a:pt x="718628" y="1756885"/>
                  <a:pt x="729282" y="1755581"/>
                </a:cubicBezTo>
                <a:cubicBezTo>
                  <a:pt x="739937" y="1754276"/>
                  <a:pt x="750809" y="1755363"/>
                  <a:pt x="763202" y="1755363"/>
                </a:cubicBezTo>
                <a:cubicBezTo>
                  <a:pt x="772335" y="1720791"/>
                  <a:pt x="781684" y="1685566"/>
                  <a:pt x="790816" y="1651646"/>
                </a:cubicBezTo>
                <a:cubicBezTo>
                  <a:pt x="746242" y="1633164"/>
                  <a:pt x="701885" y="1615117"/>
                  <a:pt x="656006" y="1595983"/>
                </a:cubicBezTo>
                <a:cubicBezTo>
                  <a:pt x="610779" y="1674259"/>
                  <a:pt x="564465" y="1754494"/>
                  <a:pt x="518587" y="1834076"/>
                </a:cubicBezTo>
                <a:cubicBezTo>
                  <a:pt x="526631" y="1842555"/>
                  <a:pt x="534677" y="1850383"/>
                  <a:pt x="541852" y="1858863"/>
                </a:cubicBezTo>
                <a:cubicBezTo>
                  <a:pt x="544027" y="1861473"/>
                  <a:pt x="545331" y="1866909"/>
                  <a:pt x="544027" y="1869517"/>
                </a:cubicBezTo>
                <a:cubicBezTo>
                  <a:pt x="542722" y="1871909"/>
                  <a:pt x="537286" y="1873649"/>
                  <a:pt x="533807" y="1873214"/>
                </a:cubicBezTo>
                <a:cubicBezTo>
                  <a:pt x="525979" y="1872344"/>
                  <a:pt x="517934" y="1870822"/>
                  <a:pt x="510759" y="1867996"/>
                </a:cubicBezTo>
                <a:cubicBezTo>
                  <a:pt x="487711" y="1858863"/>
                  <a:pt x="466185" y="1846686"/>
                  <a:pt x="449876" y="1827552"/>
                </a:cubicBezTo>
                <a:cubicBezTo>
                  <a:pt x="446615" y="1823638"/>
                  <a:pt x="445962" y="1817332"/>
                  <a:pt x="444223" y="1812114"/>
                </a:cubicBezTo>
                <a:cubicBezTo>
                  <a:pt x="449442" y="1811027"/>
                  <a:pt x="455095" y="1808636"/>
                  <a:pt x="460096" y="1809288"/>
                </a:cubicBezTo>
                <a:cubicBezTo>
                  <a:pt x="469011" y="1810592"/>
                  <a:pt x="477491" y="1813854"/>
                  <a:pt x="487711" y="1816680"/>
                </a:cubicBezTo>
                <a:cubicBezTo>
                  <a:pt x="533589" y="1737099"/>
                  <a:pt x="580121" y="1656865"/>
                  <a:pt x="626000" y="1577283"/>
                </a:cubicBezTo>
                <a:cubicBezTo>
                  <a:pt x="595559" y="1554887"/>
                  <a:pt x="565553" y="1532926"/>
                  <a:pt x="534459" y="1510095"/>
                </a:cubicBezTo>
                <a:cubicBezTo>
                  <a:pt x="510324" y="1536405"/>
                  <a:pt x="485536" y="1563367"/>
                  <a:pt x="461183" y="1589894"/>
                </a:cubicBezTo>
                <a:cubicBezTo>
                  <a:pt x="469011" y="1603158"/>
                  <a:pt x="477708" y="1614899"/>
                  <a:pt x="483144" y="1627946"/>
                </a:cubicBezTo>
                <a:cubicBezTo>
                  <a:pt x="487493" y="1638600"/>
                  <a:pt x="489233" y="1650994"/>
                  <a:pt x="489233" y="1662518"/>
                </a:cubicBezTo>
                <a:cubicBezTo>
                  <a:pt x="489015" y="1677738"/>
                  <a:pt x="477273" y="1688828"/>
                  <a:pt x="462053" y="1689915"/>
                </a:cubicBezTo>
                <a:cubicBezTo>
                  <a:pt x="452921" y="1690568"/>
                  <a:pt x="442701" y="1690568"/>
                  <a:pt x="434221" y="1687523"/>
                </a:cubicBezTo>
                <a:cubicBezTo>
                  <a:pt x="385733" y="1670998"/>
                  <a:pt x="350943" y="1639905"/>
                  <a:pt x="336592" y="1589677"/>
                </a:cubicBezTo>
                <a:cubicBezTo>
                  <a:pt x="327895" y="1558801"/>
                  <a:pt x="348552" y="1536840"/>
                  <a:pt x="379645" y="1544015"/>
                </a:cubicBezTo>
                <a:cubicBezTo>
                  <a:pt x="398344" y="1548147"/>
                  <a:pt x="415956" y="1556844"/>
                  <a:pt x="436396" y="1564454"/>
                </a:cubicBezTo>
                <a:cubicBezTo>
                  <a:pt x="458792" y="1539884"/>
                  <a:pt x="483797" y="1512922"/>
                  <a:pt x="508149" y="1486177"/>
                </a:cubicBezTo>
                <a:cubicBezTo>
                  <a:pt x="483144" y="1457693"/>
                  <a:pt x="458574" y="1429861"/>
                  <a:pt x="433134" y="1400725"/>
                </a:cubicBezTo>
                <a:cubicBezTo>
                  <a:pt x="358336" y="1453127"/>
                  <a:pt x="282451" y="1506181"/>
                  <a:pt x="206783" y="1559235"/>
                </a:cubicBezTo>
                <a:cubicBezTo>
                  <a:pt x="210480" y="1569455"/>
                  <a:pt x="214611" y="1579023"/>
                  <a:pt x="217002" y="1589024"/>
                </a:cubicBezTo>
                <a:cubicBezTo>
                  <a:pt x="218089" y="1592938"/>
                  <a:pt x="215915" y="1597940"/>
                  <a:pt x="215045" y="1602288"/>
                </a:cubicBezTo>
                <a:cubicBezTo>
                  <a:pt x="210262" y="1601419"/>
                  <a:pt x="204609" y="1602071"/>
                  <a:pt x="201130" y="1599462"/>
                </a:cubicBezTo>
                <a:cubicBezTo>
                  <a:pt x="173733" y="1579240"/>
                  <a:pt x="155251" y="1552496"/>
                  <a:pt x="146118" y="1519880"/>
                </a:cubicBezTo>
                <a:cubicBezTo>
                  <a:pt x="145031" y="1516401"/>
                  <a:pt x="146336" y="1510095"/>
                  <a:pt x="148728" y="1508356"/>
                </a:cubicBezTo>
                <a:cubicBezTo>
                  <a:pt x="151119" y="1506616"/>
                  <a:pt x="157425" y="1507486"/>
                  <a:pt x="160469" y="1509660"/>
                </a:cubicBezTo>
                <a:cubicBezTo>
                  <a:pt x="169384" y="1515749"/>
                  <a:pt x="177429" y="1523142"/>
                  <a:pt x="186344" y="1530316"/>
                </a:cubicBezTo>
                <a:cubicBezTo>
                  <a:pt x="261577" y="1477697"/>
                  <a:pt x="337462" y="1424643"/>
                  <a:pt x="412695" y="1371806"/>
                </a:cubicBezTo>
                <a:cubicBezTo>
                  <a:pt x="394430" y="1338538"/>
                  <a:pt x="376601" y="1305922"/>
                  <a:pt x="358118" y="1272437"/>
                </a:cubicBezTo>
                <a:cubicBezTo>
                  <a:pt x="325286" y="1286136"/>
                  <a:pt x="291366" y="1300052"/>
                  <a:pt x="259837" y="1313098"/>
                </a:cubicBezTo>
                <a:cubicBezTo>
                  <a:pt x="260272" y="1333537"/>
                  <a:pt x="262882" y="1352672"/>
                  <a:pt x="260490" y="1371371"/>
                </a:cubicBezTo>
                <a:cubicBezTo>
                  <a:pt x="256358" y="1405509"/>
                  <a:pt x="228526" y="1417032"/>
                  <a:pt x="200260" y="1397246"/>
                </a:cubicBezTo>
                <a:cubicBezTo>
                  <a:pt x="168949" y="1375285"/>
                  <a:pt x="152642" y="1343104"/>
                  <a:pt x="145901" y="1306575"/>
                </a:cubicBezTo>
                <a:cubicBezTo>
                  <a:pt x="143074" y="1290920"/>
                  <a:pt x="143074" y="1273959"/>
                  <a:pt x="146118" y="1258304"/>
                </a:cubicBezTo>
                <a:cubicBezTo>
                  <a:pt x="151554" y="1230472"/>
                  <a:pt x="175907" y="1220035"/>
                  <a:pt x="199825" y="1235691"/>
                </a:cubicBezTo>
                <a:cubicBezTo>
                  <a:pt x="213741" y="1244823"/>
                  <a:pt x="224178" y="1258739"/>
                  <a:pt x="236137" y="1270915"/>
                </a:cubicBezTo>
                <a:cubicBezTo>
                  <a:pt x="238964" y="1273959"/>
                  <a:pt x="240921" y="1278090"/>
                  <a:pt x="243312" y="1282004"/>
                </a:cubicBezTo>
                <a:cubicBezTo>
                  <a:pt x="277667" y="1267654"/>
                  <a:pt x="311587" y="1253738"/>
                  <a:pt x="344638" y="1240040"/>
                </a:cubicBezTo>
                <a:cubicBezTo>
                  <a:pt x="333983" y="1203510"/>
                  <a:pt x="323546" y="1167850"/>
                  <a:pt x="312674" y="1130886"/>
                </a:cubicBezTo>
                <a:cubicBezTo>
                  <a:pt x="222221" y="1146759"/>
                  <a:pt x="130897" y="1162849"/>
                  <a:pt x="40444" y="1178940"/>
                </a:cubicBezTo>
                <a:cubicBezTo>
                  <a:pt x="39140" y="1190899"/>
                  <a:pt x="38705" y="1201771"/>
                  <a:pt x="36748" y="1212425"/>
                </a:cubicBezTo>
                <a:cubicBezTo>
                  <a:pt x="36096" y="1215686"/>
                  <a:pt x="32399" y="1220687"/>
                  <a:pt x="30007" y="1220905"/>
                </a:cubicBezTo>
                <a:cubicBezTo>
                  <a:pt x="26528" y="1221122"/>
                  <a:pt x="21309" y="1218295"/>
                  <a:pt x="19570" y="1215034"/>
                </a:cubicBezTo>
                <a:cubicBezTo>
                  <a:pt x="2393" y="1184376"/>
                  <a:pt x="-3913" y="1151543"/>
                  <a:pt x="2393" y="1116753"/>
                </a:cubicBezTo>
                <a:cubicBezTo>
                  <a:pt x="3045" y="1113491"/>
                  <a:pt x="6742" y="1108490"/>
                  <a:pt x="9351" y="1108273"/>
                </a:cubicBezTo>
                <a:cubicBezTo>
                  <a:pt x="12830" y="1108055"/>
                  <a:pt x="17831" y="1111100"/>
                  <a:pt x="19570" y="1114144"/>
                </a:cubicBezTo>
                <a:cubicBezTo>
                  <a:pt x="25006" y="1123276"/>
                  <a:pt x="29137" y="1133278"/>
                  <a:pt x="34356" y="1143933"/>
                </a:cubicBezTo>
                <a:cubicBezTo>
                  <a:pt x="124810" y="1128060"/>
                  <a:pt x="215698" y="1111969"/>
                  <a:pt x="306368" y="1096097"/>
                </a:cubicBezTo>
                <a:cubicBezTo>
                  <a:pt x="303977" y="1058480"/>
                  <a:pt x="301585" y="1021516"/>
                  <a:pt x="298976" y="982813"/>
                </a:cubicBezTo>
                <a:cubicBezTo>
                  <a:pt x="263534" y="981291"/>
                  <a:pt x="227222" y="979768"/>
                  <a:pt x="189605" y="978029"/>
                </a:cubicBezTo>
                <a:cubicBezTo>
                  <a:pt x="187866" y="984769"/>
                  <a:pt x="186996" y="991944"/>
                  <a:pt x="184170" y="998250"/>
                </a:cubicBezTo>
                <a:cubicBezTo>
                  <a:pt x="178951" y="1010427"/>
                  <a:pt x="174385" y="1023473"/>
                  <a:pt x="166774" y="1033910"/>
                </a:cubicBezTo>
                <a:cubicBezTo>
                  <a:pt x="148510" y="1059132"/>
                  <a:pt x="121548" y="1057610"/>
                  <a:pt x="104587" y="1031736"/>
                </a:cubicBezTo>
                <a:cubicBezTo>
                  <a:pt x="92412" y="1013254"/>
                  <a:pt x="88280" y="992379"/>
                  <a:pt x="87193" y="970853"/>
                </a:cubicBezTo>
                <a:cubicBezTo>
                  <a:pt x="85888" y="947153"/>
                  <a:pt x="89150" y="923887"/>
                  <a:pt x="99370" y="902143"/>
                </a:cubicBezTo>
                <a:cubicBezTo>
                  <a:pt x="103065" y="894099"/>
                  <a:pt x="107849" y="886053"/>
                  <a:pt x="113503" y="879095"/>
                </a:cubicBezTo>
                <a:cubicBezTo>
                  <a:pt x="131550" y="857786"/>
                  <a:pt x="156555" y="858439"/>
                  <a:pt x="171341" y="882357"/>
                </a:cubicBezTo>
                <a:cubicBezTo>
                  <a:pt x="179604" y="895838"/>
                  <a:pt x="183518" y="912145"/>
                  <a:pt x="188735" y="927366"/>
                </a:cubicBezTo>
                <a:cubicBezTo>
                  <a:pt x="190257" y="931714"/>
                  <a:pt x="190257" y="936715"/>
                  <a:pt x="191127" y="942369"/>
                </a:cubicBezTo>
                <a:cubicBezTo>
                  <a:pt x="227874" y="944109"/>
                  <a:pt x="264404" y="945631"/>
                  <a:pt x="300498" y="947370"/>
                </a:cubicBezTo>
                <a:cubicBezTo>
                  <a:pt x="306368" y="909319"/>
                  <a:pt x="312022" y="872789"/>
                  <a:pt x="317893" y="834956"/>
                </a:cubicBezTo>
                <a:cubicBezTo>
                  <a:pt x="229396" y="811255"/>
                  <a:pt x="139812" y="787337"/>
                  <a:pt x="51098" y="763419"/>
                </a:cubicBezTo>
                <a:cubicBezTo>
                  <a:pt x="45010" y="773639"/>
                  <a:pt x="40227" y="782989"/>
                  <a:pt x="34139" y="791468"/>
                </a:cubicBezTo>
                <a:cubicBezTo>
                  <a:pt x="31964" y="794512"/>
                  <a:pt x="26746" y="797774"/>
                  <a:pt x="23701" y="797122"/>
                </a:cubicBezTo>
                <a:cubicBezTo>
                  <a:pt x="20875" y="796469"/>
                  <a:pt x="17613" y="791033"/>
                  <a:pt x="17178" y="787554"/>
                </a:cubicBezTo>
                <a:cubicBezTo>
                  <a:pt x="13700" y="752765"/>
                  <a:pt x="22614" y="721019"/>
                  <a:pt x="42184" y="692318"/>
                </a:cubicBezTo>
                <a:cubicBezTo>
                  <a:pt x="44358" y="689056"/>
                  <a:pt x="50011" y="686447"/>
                  <a:pt x="53708" y="686881"/>
                </a:cubicBezTo>
                <a:cubicBezTo>
                  <a:pt x="56317" y="687316"/>
                  <a:pt x="59361" y="693405"/>
                  <a:pt x="59796" y="697101"/>
                </a:cubicBezTo>
                <a:cubicBezTo>
                  <a:pt x="60666" y="707103"/>
                  <a:pt x="60013" y="717323"/>
                  <a:pt x="60013" y="729282"/>
                </a:cubicBezTo>
                <a:cubicBezTo>
                  <a:pt x="148510" y="752330"/>
                  <a:pt x="237877" y="776248"/>
                  <a:pt x="327243" y="800166"/>
                </a:cubicBezTo>
                <a:cubicBezTo>
                  <a:pt x="340941" y="764941"/>
                  <a:pt x="354422" y="730151"/>
                  <a:pt x="368338" y="694274"/>
                </a:cubicBezTo>
                <a:cubicBezTo>
                  <a:pt x="336810" y="677966"/>
                  <a:pt x="304194" y="660789"/>
                  <a:pt x="273318" y="644699"/>
                </a:cubicBezTo>
                <a:cubicBezTo>
                  <a:pt x="260272" y="657093"/>
                  <a:pt x="248965" y="669922"/>
                  <a:pt x="235485" y="679923"/>
                </a:cubicBezTo>
                <a:cubicBezTo>
                  <a:pt x="227222" y="686012"/>
                  <a:pt x="215915" y="689926"/>
                  <a:pt x="205478" y="691013"/>
                </a:cubicBezTo>
                <a:cubicBezTo>
                  <a:pt x="187866" y="692970"/>
                  <a:pt x="173080" y="677314"/>
                  <a:pt x="171776" y="655788"/>
                </a:cubicBezTo>
                <a:cubicBezTo>
                  <a:pt x="168731" y="603168"/>
                  <a:pt x="190257" y="561638"/>
                  <a:pt x="230918" y="529675"/>
                </a:cubicBezTo>
                <a:cubicBezTo>
                  <a:pt x="244617" y="518803"/>
                  <a:pt x="261142" y="512062"/>
                  <a:pt x="278319" y="521847"/>
                </a:cubicBezTo>
                <a:cubicBezTo>
                  <a:pt x="295715" y="531849"/>
                  <a:pt x="297671" y="550114"/>
                  <a:pt x="296802" y="567726"/>
                </a:cubicBezTo>
                <a:cubicBezTo>
                  <a:pt x="295932" y="582295"/>
                  <a:pt x="292018" y="596863"/>
                  <a:pt x="288974" y="612953"/>
                </a:cubicBezTo>
                <a:cubicBezTo>
                  <a:pt x="319850" y="629043"/>
                  <a:pt x="352465" y="646221"/>
                  <a:pt x="384646" y="662964"/>
                </a:cubicBezTo>
                <a:cubicBezTo>
                  <a:pt x="405737" y="631435"/>
                  <a:pt x="426393" y="600342"/>
                  <a:pt x="447919" y="568378"/>
                </a:cubicBezTo>
                <a:cubicBezTo>
                  <a:pt x="377905" y="509453"/>
                  <a:pt x="307238" y="450310"/>
                  <a:pt x="236137" y="390733"/>
                </a:cubicBezTo>
                <a:cubicBezTo>
                  <a:pt x="227874" y="396604"/>
                  <a:pt x="220046" y="403127"/>
                  <a:pt x="211567" y="407911"/>
                </a:cubicBezTo>
                <a:cubicBezTo>
                  <a:pt x="207435" y="410303"/>
                  <a:pt x="201564" y="409215"/>
                  <a:pt x="196346" y="409868"/>
                </a:cubicBezTo>
                <a:cubicBezTo>
                  <a:pt x="196128" y="405084"/>
                  <a:pt x="194389" y="399648"/>
                  <a:pt x="195911" y="395517"/>
                </a:cubicBezTo>
                <a:cubicBezTo>
                  <a:pt x="208305" y="364640"/>
                  <a:pt x="228744" y="340288"/>
                  <a:pt x="257011" y="323111"/>
                </a:cubicBezTo>
                <a:cubicBezTo>
                  <a:pt x="260707" y="320936"/>
                  <a:pt x="266361" y="322023"/>
                  <a:pt x="271144" y="321589"/>
                </a:cubicBezTo>
                <a:cubicBezTo>
                  <a:pt x="271361" y="326372"/>
                  <a:pt x="272883" y="331590"/>
                  <a:pt x="271361" y="335721"/>
                </a:cubicBezTo>
                <a:cubicBezTo>
                  <a:pt x="268100" y="344854"/>
                  <a:pt x="263534" y="353334"/>
                  <a:pt x="258750" y="363553"/>
                </a:cubicBezTo>
                <a:cubicBezTo>
                  <a:pt x="328982" y="422479"/>
                  <a:pt x="399866" y="482056"/>
                  <a:pt x="470533" y="541199"/>
                </a:cubicBezTo>
                <a:cubicBezTo>
                  <a:pt x="497495" y="515324"/>
                  <a:pt x="524457" y="489449"/>
                  <a:pt x="552507" y="462705"/>
                </a:cubicBezTo>
                <a:cubicBezTo>
                  <a:pt x="530980" y="434655"/>
                  <a:pt x="508584" y="405301"/>
                  <a:pt x="486841" y="377035"/>
                </a:cubicBezTo>
                <a:cubicBezTo>
                  <a:pt x="472055" y="382471"/>
                  <a:pt x="458574" y="388559"/>
                  <a:pt x="444440" y="392255"/>
                </a:cubicBezTo>
                <a:cubicBezTo>
                  <a:pt x="435309" y="394647"/>
                  <a:pt x="424871" y="394647"/>
                  <a:pt x="415304" y="393560"/>
                </a:cubicBezTo>
                <a:cubicBezTo>
                  <a:pt x="396822" y="391385"/>
                  <a:pt x="385733" y="375730"/>
                  <a:pt x="387689" y="357031"/>
                </a:cubicBezTo>
                <a:cubicBezTo>
                  <a:pt x="389646" y="340288"/>
                  <a:pt x="396822" y="325720"/>
                  <a:pt x="407259" y="312891"/>
                </a:cubicBezTo>
                <a:cubicBezTo>
                  <a:pt x="432917" y="281145"/>
                  <a:pt x="464228" y="258097"/>
                  <a:pt x="506192" y="254400"/>
                </a:cubicBezTo>
                <a:cubicBezTo>
                  <a:pt x="541200" y="251356"/>
                  <a:pt x="558594" y="273970"/>
                  <a:pt x="545331" y="306585"/>
                </a:cubicBezTo>
                <a:cubicBezTo>
                  <a:pt x="538373" y="323546"/>
                  <a:pt x="526631" y="338766"/>
                  <a:pt x="515760" y="356596"/>
                </a:cubicBezTo>
                <a:cubicBezTo>
                  <a:pt x="536199" y="383341"/>
                  <a:pt x="558594" y="412477"/>
                  <a:pt x="580339" y="440961"/>
                </a:cubicBezTo>
                <a:cubicBezTo>
                  <a:pt x="612736" y="421174"/>
                  <a:pt x="644482" y="401822"/>
                  <a:pt x="677315" y="381819"/>
                </a:cubicBezTo>
                <a:cubicBezTo>
                  <a:pt x="638611" y="298975"/>
                  <a:pt x="599473" y="215045"/>
                  <a:pt x="560551" y="131549"/>
                </a:cubicBezTo>
                <a:cubicBezTo>
                  <a:pt x="549463" y="133506"/>
                  <a:pt x="539460" y="136115"/>
                  <a:pt x="529023" y="136985"/>
                </a:cubicBezTo>
                <a:cubicBezTo>
                  <a:pt x="525110" y="137420"/>
                  <a:pt x="518587" y="135028"/>
                  <a:pt x="517282" y="132201"/>
                </a:cubicBezTo>
                <a:cubicBezTo>
                  <a:pt x="515977" y="129158"/>
                  <a:pt x="518369" y="122852"/>
                  <a:pt x="521196" y="120025"/>
                </a:cubicBezTo>
                <a:cubicBezTo>
                  <a:pt x="541635" y="99151"/>
                  <a:pt x="567075" y="87844"/>
                  <a:pt x="594906" y="80886"/>
                </a:cubicBezTo>
                <a:cubicBezTo>
                  <a:pt x="600560" y="79581"/>
                  <a:pt x="606431" y="78712"/>
                  <a:pt x="612084" y="78929"/>
                </a:cubicBezTo>
                <a:cubicBezTo>
                  <a:pt x="622086" y="79581"/>
                  <a:pt x="625348" y="85887"/>
                  <a:pt x="618607" y="93280"/>
                </a:cubicBezTo>
                <a:cubicBezTo>
                  <a:pt x="611214" y="101543"/>
                  <a:pt x="602300" y="108501"/>
                  <a:pt x="592732" y="116981"/>
                </a:cubicBezTo>
                <a:cubicBezTo>
                  <a:pt x="631219" y="199607"/>
                  <a:pt x="670357" y="283537"/>
                  <a:pt x="709278" y="366815"/>
                </a:cubicBezTo>
                <a:cubicBezTo>
                  <a:pt x="745373" y="354639"/>
                  <a:pt x="780380" y="342680"/>
                  <a:pt x="816909" y="330286"/>
                </a:cubicBezTo>
                <a:cubicBezTo>
                  <a:pt x="809299" y="295714"/>
                  <a:pt x="801254" y="259837"/>
                  <a:pt x="793643" y="225699"/>
                </a:cubicBezTo>
                <a:cubicBezTo>
                  <a:pt x="776249" y="223742"/>
                  <a:pt x="760375" y="222220"/>
                  <a:pt x="744720" y="220263"/>
                </a:cubicBezTo>
                <a:cubicBezTo>
                  <a:pt x="741459" y="219828"/>
                  <a:pt x="738414" y="218741"/>
                  <a:pt x="735370" y="217436"/>
                </a:cubicBezTo>
                <a:cubicBezTo>
                  <a:pt x="703624" y="205043"/>
                  <a:pt x="697319" y="177863"/>
                  <a:pt x="721237" y="153510"/>
                </a:cubicBezTo>
                <a:cubicBezTo>
                  <a:pt x="741676" y="132419"/>
                  <a:pt x="767986" y="122634"/>
                  <a:pt x="796253" y="117633"/>
                </a:cubicBezTo>
                <a:cubicBezTo>
                  <a:pt x="818213" y="113719"/>
                  <a:pt x="840174" y="113719"/>
                  <a:pt x="861701" y="121330"/>
                </a:cubicBezTo>
                <a:cubicBezTo>
                  <a:pt x="895403" y="133723"/>
                  <a:pt x="902579" y="162207"/>
                  <a:pt x="876052" y="186561"/>
                </a:cubicBezTo>
                <a:cubicBezTo>
                  <a:pt x="862571" y="198954"/>
                  <a:pt x="845393" y="207435"/>
                  <a:pt x="828433" y="218741"/>
                </a:cubicBezTo>
                <a:cubicBezTo>
                  <a:pt x="835826" y="252009"/>
                  <a:pt x="843653" y="287668"/>
                  <a:pt x="851481" y="322458"/>
                </a:cubicBezTo>
                <a:cubicBezTo>
                  <a:pt x="889533" y="318327"/>
                  <a:pt x="926496" y="314413"/>
                  <a:pt x="964113" y="310282"/>
                </a:cubicBezTo>
                <a:cubicBezTo>
                  <a:pt x="964113" y="218741"/>
                  <a:pt x="964113" y="126331"/>
                  <a:pt x="964113" y="33920"/>
                </a:cubicBezTo>
                <a:cubicBezTo>
                  <a:pt x="953893" y="31093"/>
                  <a:pt x="943240" y="28919"/>
                  <a:pt x="933237" y="25222"/>
                </a:cubicBezTo>
                <a:cubicBezTo>
                  <a:pt x="929541" y="23918"/>
                  <a:pt x="925192" y="19352"/>
                  <a:pt x="924540" y="15656"/>
                </a:cubicBezTo>
                <a:cubicBezTo>
                  <a:pt x="924105" y="13264"/>
                  <a:pt x="929541" y="8045"/>
                  <a:pt x="933020" y="7393"/>
                </a:cubicBezTo>
                <a:cubicBezTo>
                  <a:pt x="948458" y="4349"/>
                  <a:pt x="963461" y="0"/>
                  <a:pt x="978247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40B2455C-5D51-44D0-9AA9-F2992D6AD758}"/>
              </a:ext>
            </a:extLst>
          </p:cNvPr>
          <p:cNvSpPr/>
          <p:nvPr/>
        </p:nvSpPr>
        <p:spPr>
          <a:xfrm>
            <a:off x="1930184" y="5401074"/>
            <a:ext cx="1126166" cy="1139345"/>
          </a:xfrm>
          <a:custGeom>
            <a:avLst/>
            <a:gdLst>
              <a:gd name="connsiteX0" fmla="*/ 547641 w 1126166"/>
              <a:gd name="connsiteY0" fmla="*/ 853297 h 1139345"/>
              <a:gd name="connsiteX1" fmla="*/ 555865 w 1126166"/>
              <a:gd name="connsiteY1" fmla="*/ 861521 h 1139345"/>
              <a:gd name="connsiteX2" fmla="*/ 547890 w 1126166"/>
              <a:gd name="connsiteY2" fmla="*/ 869994 h 1139345"/>
              <a:gd name="connsiteX3" fmla="*/ 539292 w 1126166"/>
              <a:gd name="connsiteY3" fmla="*/ 861521 h 1139345"/>
              <a:gd name="connsiteX4" fmla="*/ 547641 w 1126166"/>
              <a:gd name="connsiteY4" fmla="*/ 853297 h 1139345"/>
              <a:gd name="connsiteX5" fmla="*/ 742649 w 1126166"/>
              <a:gd name="connsiteY5" fmla="*/ 809062 h 1139345"/>
              <a:gd name="connsiteX6" fmla="*/ 768816 w 1126166"/>
              <a:gd name="connsiteY6" fmla="*/ 835105 h 1139345"/>
              <a:gd name="connsiteX7" fmla="*/ 742774 w 1126166"/>
              <a:gd name="connsiteY7" fmla="*/ 861645 h 1139345"/>
              <a:gd name="connsiteX8" fmla="*/ 716357 w 1126166"/>
              <a:gd name="connsiteY8" fmla="*/ 835478 h 1139345"/>
              <a:gd name="connsiteX9" fmla="*/ 742649 w 1126166"/>
              <a:gd name="connsiteY9" fmla="*/ 809062 h 1139345"/>
              <a:gd name="connsiteX10" fmla="*/ 398987 w 1126166"/>
              <a:gd name="connsiteY10" fmla="*/ 792988 h 1139345"/>
              <a:gd name="connsiteX11" fmla="*/ 428893 w 1126166"/>
              <a:gd name="connsiteY11" fmla="*/ 823018 h 1139345"/>
              <a:gd name="connsiteX12" fmla="*/ 399112 w 1126166"/>
              <a:gd name="connsiteY12" fmla="*/ 852923 h 1139345"/>
              <a:gd name="connsiteX13" fmla="*/ 368957 w 1126166"/>
              <a:gd name="connsiteY13" fmla="*/ 823142 h 1139345"/>
              <a:gd name="connsiteX14" fmla="*/ 398987 w 1126166"/>
              <a:gd name="connsiteY14" fmla="*/ 792988 h 1139345"/>
              <a:gd name="connsiteX15" fmla="*/ 631251 w 1126166"/>
              <a:gd name="connsiteY15" fmla="*/ 750249 h 1139345"/>
              <a:gd name="connsiteX16" fmla="*/ 647823 w 1126166"/>
              <a:gd name="connsiteY16" fmla="*/ 766821 h 1139345"/>
              <a:gd name="connsiteX17" fmla="*/ 630877 w 1126166"/>
              <a:gd name="connsiteY17" fmla="*/ 783892 h 1139345"/>
              <a:gd name="connsiteX18" fmla="*/ 614180 w 1126166"/>
              <a:gd name="connsiteY18" fmla="*/ 766821 h 1139345"/>
              <a:gd name="connsiteX19" fmla="*/ 631251 w 1126166"/>
              <a:gd name="connsiteY19" fmla="*/ 750249 h 1139345"/>
              <a:gd name="connsiteX20" fmla="*/ 295690 w 1126166"/>
              <a:gd name="connsiteY20" fmla="*/ 715110 h 1139345"/>
              <a:gd name="connsiteX21" fmla="*/ 304163 w 1126166"/>
              <a:gd name="connsiteY21" fmla="*/ 723209 h 1139345"/>
              <a:gd name="connsiteX22" fmla="*/ 296313 w 1126166"/>
              <a:gd name="connsiteY22" fmla="*/ 731807 h 1139345"/>
              <a:gd name="connsiteX23" fmla="*/ 287590 w 1126166"/>
              <a:gd name="connsiteY23" fmla="*/ 723459 h 1139345"/>
              <a:gd name="connsiteX24" fmla="*/ 295690 w 1126166"/>
              <a:gd name="connsiteY24" fmla="*/ 715110 h 1139345"/>
              <a:gd name="connsiteX25" fmla="*/ 824514 w 1126166"/>
              <a:gd name="connsiteY25" fmla="*/ 672744 h 1139345"/>
              <a:gd name="connsiteX26" fmla="*/ 851180 w 1126166"/>
              <a:gd name="connsiteY26" fmla="*/ 698786 h 1139345"/>
              <a:gd name="connsiteX27" fmla="*/ 825012 w 1126166"/>
              <a:gd name="connsiteY27" fmla="*/ 725452 h 1139345"/>
              <a:gd name="connsiteX28" fmla="*/ 798596 w 1126166"/>
              <a:gd name="connsiteY28" fmla="*/ 699534 h 1139345"/>
              <a:gd name="connsiteX29" fmla="*/ 824514 w 1126166"/>
              <a:gd name="connsiteY29" fmla="*/ 672744 h 1139345"/>
              <a:gd name="connsiteX30" fmla="*/ 504652 w 1126166"/>
              <a:gd name="connsiteY30" fmla="*/ 612684 h 1139345"/>
              <a:gd name="connsiteX31" fmla="*/ 547640 w 1126166"/>
              <a:gd name="connsiteY31" fmla="*/ 655923 h 1139345"/>
              <a:gd name="connsiteX32" fmla="*/ 504652 w 1126166"/>
              <a:gd name="connsiteY32" fmla="*/ 699161 h 1139345"/>
              <a:gd name="connsiteX33" fmla="*/ 461165 w 1126166"/>
              <a:gd name="connsiteY33" fmla="*/ 656172 h 1139345"/>
              <a:gd name="connsiteX34" fmla="*/ 504652 w 1126166"/>
              <a:gd name="connsiteY34" fmla="*/ 612684 h 1139345"/>
              <a:gd name="connsiteX35" fmla="*/ 356870 w 1126166"/>
              <a:gd name="connsiteY35" fmla="*/ 603339 h 1139345"/>
              <a:gd name="connsiteX36" fmla="*/ 383660 w 1126166"/>
              <a:gd name="connsiteY36" fmla="*/ 629381 h 1139345"/>
              <a:gd name="connsiteX37" fmla="*/ 357369 w 1126166"/>
              <a:gd name="connsiteY37" fmla="*/ 655798 h 1139345"/>
              <a:gd name="connsiteX38" fmla="*/ 331077 w 1126166"/>
              <a:gd name="connsiteY38" fmla="*/ 629506 h 1139345"/>
              <a:gd name="connsiteX39" fmla="*/ 356870 w 1126166"/>
              <a:gd name="connsiteY39" fmla="*/ 603339 h 1139345"/>
              <a:gd name="connsiteX40" fmla="*/ 882331 w 1126166"/>
              <a:gd name="connsiteY40" fmla="*/ 561223 h 1139345"/>
              <a:gd name="connsiteX41" fmla="*/ 890804 w 1126166"/>
              <a:gd name="connsiteY41" fmla="*/ 570070 h 1139345"/>
              <a:gd name="connsiteX42" fmla="*/ 882206 w 1126166"/>
              <a:gd name="connsiteY42" fmla="*/ 578294 h 1139345"/>
              <a:gd name="connsiteX43" fmla="*/ 873733 w 1126166"/>
              <a:gd name="connsiteY43" fmla="*/ 569447 h 1139345"/>
              <a:gd name="connsiteX44" fmla="*/ 882331 w 1126166"/>
              <a:gd name="connsiteY44" fmla="*/ 561223 h 1139345"/>
              <a:gd name="connsiteX45" fmla="*/ 692682 w 1126166"/>
              <a:gd name="connsiteY45" fmla="*/ 545646 h 1139345"/>
              <a:gd name="connsiteX46" fmla="*/ 759969 w 1126166"/>
              <a:gd name="connsiteY46" fmla="*/ 613058 h 1139345"/>
              <a:gd name="connsiteX47" fmla="*/ 692433 w 1126166"/>
              <a:gd name="connsiteY47" fmla="*/ 680096 h 1139345"/>
              <a:gd name="connsiteX48" fmla="*/ 625395 w 1126166"/>
              <a:gd name="connsiteY48" fmla="*/ 612684 h 1139345"/>
              <a:gd name="connsiteX49" fmla="*/ 692682 w 1126166"/>
              <a:gd name="connsiteY49" fmla="*/ 545646 h 1139345"/>
              <a:gd name="connsiteX50" fmla="*/ 250083 w 1126166"/>
              <a:gd name="connsiteY50" fmla="*/ 473376 h 1139345"/>
              <a:gd name="connsiteX51" fmla="*/ 267030 w 1126166"/>
              <a:gd name="connsiteY51" fmla="*/ 490073 h 1139345"/>
              <a:gd name="connsiteX52" fmla="*/ 250332 w 1126166"/>
              <a:gd name="connsiteY52" fmla="*/ 507144 h 1139345"/>
              <a:gd name="connsiteX53" fmla="*/ 233511 w 1126166"/>
              <a:gd name="connsiteY53" fmla="*/ 489949 h 1139345"/>
              <a:gd name="connsiteX54" fmla="*/ 250083 w 1126166"/>
              <a:gd name="connsiteY54" fmla="*/ 473376 h 1139345"/>
              <a:gd name="connsiteX55" fmla="*/ 825885 w 1126166"/>
              <a:gd name="connsiteY55" fmla="*/ 442224 h 1139345"/>
              <a:gd name="connsiteX56" fmla="*/ 867005 w 1126166"/>
              <a:gd name="connsiteY56" fmla="*/ 484839 h 1139345"/>
              <a:gd name="connsiteX57" fmla="*/ 823767 w 1126166"/>
              <a:gd name="connsiteY57" fmla="*/ 526083 h 1139345"/>
              <a:gd name="connsiteX58" fmla="*/ 782896 w 1126166"/>
              <a:gd name="connsiteY58" fmla="*/ 483593 h 1139345"/>
              <a:gd name="connsiteX59" fmla="*/ 825885 w 1126166"/>
              <a:gd name="connsiteY59" fmla="*/ 442224 h 1139345"/>
              <a:gd name="connsiteX60" fmla="*/ 374690 w 1126166"/>
              <a:gd name="connsiteY60" fmla="*/ 438486 h 1139345"/>
              <a:gd name="connsiteX61" fmla="*/ 383662 w 1126166"/>
              <a:gd name="connsiteY61" fmla="*/ 446710 h 1139345"/>
              <a:gd name="connsiteX62" fmla="*/ 374939 w 1126166"/>
              <a:gd name="connsiteY62" fmla="*/ 455183 h 1139345"/>
              <a:gd name="connsiteX63" fmla="*/ 366590 w 1126166"/>
              <a:gd name="connsiteY63" fmla="*/ 446959 h 1139345"/>
              <a:gd name="connsiteX64" fmla="*/ 374690 w 1126166"/>
              <a:gd name="connsiteY64" fmla="*/ 438486 h 1139345"/>
              <a:gd name="connsiteX65" fmla="*/ 487955 w 1126166"/>
              <a:gd name="connsiteY65" fmla="*/ 438361 h 1139345"/>
              <a:gd name="connsiteX66" fmla="*/ 504528 w 1126166"/>
              <a:gd name="connsiteY66" fmla="*/ 455058 h 1139345"/>
              <a:gd name="connsiteX67" fmla="*/ 487706 w 1126166"/>
              <a:gd name="connsiteY67" fmla="*/ 472129 h 1139345"/>
              <a:gd name="connsiteX68" fmla="*/ 470884 w 1126166"/>
              <a:gd name="connsiteY68" fmla="*/ 455058 h 1139345"/>
              <a:gd name="connsiteX69" fmla="*/ 487955 w 1126166"/>
              <a:gd name="connsiteY69" fmla="*/ 438361 h 1139345"/>
              <a:gd name="connsiteX70" fmla="*/ 649070 w 1126166"/>
              <a:gd name="connsiteY70" fmla="*/ 411945 h 1139345"/>
              <a:gd name="connsiteX71" fmla="*/ 675237 w 1126166"/>
              <a:gd name="connsiteY71" fmla="*/ 438735 h 1139345"/>
              <a:gd name="connsiteX72" fmla="*/ 649070 w 1126166"/>
              <a:gd name="connsiteY72" fmla="*/ 464903 h 1139345"/>
              <a:gd name="connsiteX73" fmla="*/ 622778 w 1126166"/>
              <a:gd name="connsiteY73" fmla="*/ 438361 h 1139345"/>
              <a:gd name="connsiteX74" fmla="*/ 649070 w 1126166"/>
              <a:gd name="connsiteY74" fmla="*/ 411945 h 1139345"/>
              <a:gd name="connsiteX75" fmla="*/ 734425 w 1126166"/>
              <a:gd name="connsiteY75" fmla="*/ 353630 h 1139345"/>
              <a:gd name="connsiteX76" fmla="*/ 742524 w 1126166"/>
              <a:gd name="connsiteY76" fmla="*/ 362104 h 1139345"/>
              <a:gd name="connsiteX77" fmla="*/ 733553 w 1126166"/>
              <a:gd name="connsiteY77" fmla="*/ 370452 h 1139345"/>
              <a:gd name="connsiteX78" fmla="*/ 725453 w 1126166"/>
              <a:gd name="connsiteY78" fmla="*/ 361854 h 1139345"/>
              <a:gd name="connsiteX79" fmla="*/ 734425 w 1126166"/>
              <a:gd name="connsiteY79" fmla="*/ 353630 h 1139345"/>
              <a:gd name="connsiteX80" fmla="*/ 397991 w 1126166"/>
              <a:gd name="connsiteY80" fmla="*/ 327089 h 1139345"/>
              <a:gd name="connsiteX81" fmla="*/ 440730 w 1126166"/>
              <a:gd name="connsiteY81" fmla="*/ 371323 h 1139345"/>
              <a:gd name="connsiteX82" fmla="*/ 396744 w 1126166"/>
              <a:gd name="connsiteY82" fmla="*/ 413439 h 1139345"/>
              <a:gd name="connsiteX83" fmla="*/ 354254 w 1126166"/>
              <a:gd name="connsiteY83" fmla="*/ 369703 h 1139345"/>
              <a:gd name="connsiteX84" fmla="*/ 397991 w 1126166"/>
              <a:gd name="connsiteY84" fmla="*/ 327089 h 1139345"/>
              <a:gd name="connsiteX85" fmla="*/ 588885 w 1126166"/>
              <a:gd name="connsiteY85" fmla="*/ 225660 h 1139345"/>
              <a:gd name="connsiteX86" fmla="*/ 630753 w 1126166"/>
              <a:gd name="connsiteY86" fmla="*/ 267403 h 1139345"/>
              <a:gd name="connsiteX87" fmla="*/ 589259 w 1126166"/>
              <a:gd name="connsiteY87" fmla="*/ 309395 h 1139345"/>
              <a:gd name="connsiteX88" fmla="*/ 547018 w 1126166"/>
              <a:gd name="connsiteY88" fmla="*/ 268026 h 1139345"/>
              <a:gd name="connsiteX89" fmla="*/ 588885 w 1126166"/>
              <a:gd name="connsiteY89" fmla="*/ 225660 h 1139345"/>
              <a:gd name="connsiteX90" fmla="*/ 564089 w 1126166"/>
              <a:gd name="connsiteY90" fmla="*/ 198123 h 1139345"/>
              <a:gd name="connsiteX91" fmla="*/ 191644 w 1126166"/>
              <a:gd name="connsiteY91" fmla="*/ 569571 h 1139345"/>
              <a:gd name="connsiteX92" fmla="*/ 562469 w 1126166"/>
              <a:gd name="connsiteY92" fmla="*/ 941269 h 1139345"/>
              <a:gd name="connsiteX93" fmla="*/ 934790 w 1126166"/>
              <a:gd name="connsiteY93" fmla="*/ 569820 h 1139345"/>
              <a:gd name="connsiteX94" fmla="*/ 564089 w 1126166"/>
              <a:gd name="connsiteY94" fmla="*/ 198123 h 1139345"/>
              <a:gd name="connsiteX95" fmla="*/ 560600 w 1126166"/>
              <a:gd name="connsiteY95" fmla="*/ 0 h 1139345"/>
              <a:gd name="connsiteX96" fmla="*/ 590506 w 1126166"/>
              <a:gd name="connsiteY96" fmla="*/ 4112 h 1139345"/>
              <a:gd name="connsiteX97" fmla="*/ 596611 w 1126166"/>
              <a:gd name="connsiteY97" fmla="*/ 9470 h 1139345"/>
              <a:gd name="connsiteX98" fmla="*/ 590506 w 1126166"/>
              <a:gd name="connsiteY98" fmla="*/ 15077 h 1139345"/>
              <a:gd name="connsiteX99" fmla="*/ 573933 w 1126166"/>
              <a:gd name="connsiteY99" fmla="*/ 19688 h 1139345"/>
              <a:gd name="connsiteX100" fmla="*/ 573933 w 1126166"/>
              <a:gd name="connsiteY100" fmla="*/ 177687 h 1139345"/>
              <a:gd name="connsiteX101" fmla="*/ 653306 w 1126166"/>
              <a:gd name="connsiteY101" fmla="*/ 187905 h 1139345"/>
              <a:gd name="connsiteX102" fmla="*/ 669256 w 1126166"/>
              <a:gd name="connsiteY102" fmla="*/ 127845 h 1139345"/>
              <a:gd name="connsiteX103" fmla="*/ 663898 w 1126166"/>
              <a:gd name="connsiteY103" fmla="*/ 125104 h 1139345"/>
              <a:gd name="connsiteX104" fmla="*/ 639974 w 1126166"/>
              <a:gd name="connsiteY104" fmla="*/ 106912 h 1139345"/>
              <a:gd name="connsiteX105" fmla="*/ 648820 w 1126166"/>
              <a:gd name="connsiteY105" fmla="*/ 74389 h 1139345"/>
              <a:gd name="connsiteX106" fmla="*/ 678103 w 1126166"/>
              <a:gd name="connsiteY106" fmla="*/ 70651 h 1139345"/>
              <a:gd name="connsiteX107" fmla="*/ 717977 w 1126166"/>
              <a:gd name="connsiteY107" fmla="*/ 83237 h 1139345"/>
              <a:gd name="connsiteX108" fmla="*/ 730562 w 1126166"/>
              <a:gd name="connsiteY108" fmla="*/ 93205 h 1139345"/>
              <a:gd name="connsiteX109" fmla="*/ 720220 w 1126166"/>
              <a:gd name="connsiteY109" fmla="*/ 131085 h 1139345"/>
              <a:gd name="connsiteX110" fmla="*/ 688570 w 1126166"/>
              <a:gd name="connsiteY110" fmla="*/ 134574 h 1139345"/>
              <a:gd name="connsiteX111" fmla="*/ 672745 w 1126166"/>
              <a:gd name="connsiteY111" fmla="*/ 193886 h 1139345"/>
              <a:gd name="connsiteX112" fmla="*/ 711497 w 1126166"/>
              <a:gd name="connsiteY112" fmla="*/ 208216 h 1139345"/>
              <a:gd name="connsiteX113" fmla="*/ 750000 w 1126166"/>
              <a:gd name="connsiteY113" fmla="*/ 225660 h 1139345"/>
              <a:gd name="connsiteX114" fmla="*/ 828626 w 1126166"/>
              <a:gd name="connsiteY114" fmla="*/ 89591 h 1139345"/>
              <a:gd name="connsiteX115" fmla="*/ 816664 w 1126166"/>
              <a:gd name="connsiteY115" fmla="*/ 75635 h 1139345"/>
              <a:gd name="connsiteX116" fmla="*/ 814297 w 1126166"/>
              <a:gd name="connsiteY116" fmla="*/ 68409 h 1139345"/>
              <a:gd name="connsiteX117" fmla="*/ 821524 w 1126166"/>
              <a:gd name="connsiteY117" fmla="*/ 66290 h 1139345"/>
              <a:gd name="connsiteX118" fmla="*/ 870494 w 1126166"/>
              <a:gd name="connsiteY118" fmla="*/ 94576 h 1139345"/>
              <a:gd name="connsiteX119" fmla="*/ 871615 w 1126166"/>
              <a:gd name="connsiteY119" fmla="*/ 101304 h 1139345"/>
              <a:gd name="connsiteX120" fmla="*/ 865011 w 1126166"/>
              <a:gd name="connsiteY120" fmla="*/ 103298 h 1139345"/>
              <a:gd name="connsiteX121" fmla="*/ 846943 w 1126166"/>
              <a:gd name="connsiteY121" fmla="*/ 98563 h 1139345"/>
              <a:gd name="connsiteX122" fmla="*/ 767819 w 1126166"/>
              <a:gd name="connsiteY122" fmla="*/ 235504 h 1139345"/>
              <a:gd name="connsiteX123" fmla="*/ 820402 w 1126166"/>
              <a:gd name="connsiteY123" fmla="*/ 274007 h 1139345"/>
              <a:gd name="connsiteX124" fmla="*/ 862145 w 1126166"/>
              <a:gd name="connsiteY124" fmla="*/ 228526 h 1139345"/>
              <a:gd name="connsiteX125" fmla="*/ 849684 w 1126166"/>
              <a:gd name="connsiteY125" fmla="*/ 206596 h 1139345"/>
              <a:gd name="connsiteX126" fmla="*/ 846071 w 1126166"/>
              <a:gd name="connsiteY126" fmla="*/ 187905 h 1139345"/>
              <a:gd name="connsiteX127" fmla="*/ 862394 w 1126166"/>
              <a:gd name="connsiteY127" fmla="*/ 170959 h 1139345"/>
              <a:gd name="connsiteX128" fmla="*/ 877098 w 1126166"/>
              <a:gd name="connsiteY128" fmla="*/ 172205 h 1139345"/>
              <a:gd name="connsiteX129" fmla="*/ 933544 w 1126166"/>
              <a:gd name="connsiteY129" fmla="*/ 228526 h 1139345"/>
              <a:gd name="connsiteX130" fmla="*/ 908124 w 1126166"/>
              <a:gd name="connsiteY130" fmla="*/ 254943 h 1139345"/>
              <a:gd name="connsiteX131" fmla="*/ 892175 w 1126166"/>
              <a:gd name="connsiteY131" fmla="*/ 249834 h 1139345"/>
              <a:gd name="connsiteX132" fmla="*/ 877471 w 1126166"/>
              <a:gd name="connsiteY132" fmla="*/ 241610 h 1139345"/>
              <a:gd name="connsiteX133" fmla="*/ 835355 w 1126166"/>
              <a:gd name="connsiteY133" fmla="*/ 287589 h 1139345"/>
              <a:gd name="connsiteX134" fmla="*/ 878344 w 1126166"/>
              <a:gd name="connsiteY134" fmla="*/ 336435 h 1139345"/>
              <a:gd name="connsiteX135" fmla="*/ 1008058 w 1126166"/>
              <a:gd name="connsiteY135" fmla="*/ 245597 h 1139345"/>
              <a:gd name="connsiteX136" fmla="*/ 1002326 w 1126166"/>
              <a:gd name="connsiteY136" fmla="*/ 230645 h 1139345"/>
              <a:gd name="connsiteX137" fmla="*/ 1002949 w 1126166"/>
              <a:gd name="connsiteY137" fmla="*/ 221175 h 1139345"/>
              <a:gd name="connsiteX138" fmla="*/ 1012544 w 1126166"/>
              <a:gd name="connsiteY138" fmla="*/ 223667 h 1139345"/>
              <a:gd name="connsiteX139" fmla="*/ 1042075 w 1126166"/>
              <a:gd name="connsiteY139" fmla="*/ 266406 h 1139345"/>
              <a:gd name="connsiteX140" fmla="*/ 1041452 w 1126166"/>
              <a:gd name="connsiteY140" fmla="*/ 275129 h 1139345"/>
              <a:gd name="connsiteX141" fmla="*/ 1032356 w 1126166"/>
              <a:gd name="connsiteY141" fmla="*/ 272886 h 1139345"/>
              <a:gd name="connsiteX142" fmla="*/ 1019771 w 1126166"/>
              <a:gd name="connsiteY142" fmla="*/ 262170 h 1139345"/>
              <a:gd name="connsiteX143" fmla="*/ 890057 w 1126166"/>
              <a:gd name="connsiteY143" fmla="*/ 353007 h 1139345"/>
              <a:gd name="connsiteX144" fmla="*/ 921457 w 1126166"/>
              <a:gd name="connsiteY144" fmla="*/ 410076 h 1139345"/>
              <a:gd name="connsiteX145" fmla="*/ 977530 w 1126166"/>
              <a:gd name="connsiteY145" fmla="*/ 386900 h 1139345"/>
              <a:gd name="connsiteX146" fmla="*/ 977156 w 1126166"/>
              <a:gd name="connsiteY146" fmla="*/ 353381 h 1139345"/>
              <a:gd name="connsiteX147" fmla="*/ 1010799 w 1126166"/>
              <a:gd name="connsiteY147" fmla="*/ 338304 h 1139345"/>
              <a:gd name="connsiteX148" fmla="*/ 1042698 w 1126166"/>
              <a:gd name="connsiteY148" fmla="*/ 390513 h 1139345"/>
              <a:gd name="connsiteX149" fmla="*/ 1042573 w 1126166"/>
              <a:gd name="connsiteY149" fmla="*/ 418799 h 1139345"/>
              <a:gd name="connsiteX150" fmla="*/ 1011921 w 1126166"/>
              <a:gd name="connsiteY150" fmla="*/ 432132 h 1139345"/>
              <a:gd name="connsiteX151" fmla="*/ 986875 w 1126166"/>
              <a:gd name="connsiteY151" fmla="*/ 405092 h 1139345"/>
              <a:gd name="connsiteX152" fmla="*/ 929183 w 1126166"/>
              <a:gd name="connsiteY152" fmla="*/ 429016 h 1139345"/>
              <a:gd name="connsiteX153" fmla="*/ 947375 w 1126166"/>
              <a:gd name="connsiteY153" fmla="*/ 491568 h 1139345"/>
              <a:gd name="connsiteX154" fmla="*/ 1103381 w 1126166"/>
              <a:gd name="connsiteY154" fmla="*/ 464030 h 1139345"/>
              <a:gd name="connsiteX155" fmla="*/ 1104502 w 1126166"/>
              <a:gd name="connsiteY155" fmla="*/ 447084 h 1139345"/>
              <a:gd name="connsiteX156" fmla="*/ 1109113 w 1126166"/>
              <a:gd name="connsiteY156" fmla="*/ 439733 h 1139345"/>
              <a:gd name="connsiteX157" fmla="*/ 1115966 w 1126166"/>
              <a:gd name="connsiteY157" fmla="*/ 445215 h 1139345"/>
              <a:gd name="connsiteX158" fmla="*/ 1125062 w 1126166"/>
              <a:gd name="connsiteY158" fmla="*/ 498172 h 1139345"/>
              <a:gd name="connsiteX159" fmla="*/ 1120701 w 1126166"/>
              <a:gd name="connsiteY159" fmla="*/ 505026 h 1139345"/>
              <a:gd name="connsiteX160" fmla="*/ 1114097 w 1126166"/>
              <a:gd name="connsiteY160" fmla="*/ 500166 h 1139345"/>
              <a:gd name="connsiteX161" fmla="*/ 1106621 w 1126166"/>
              <a:gd name="connsiteY161" fmla="*/ 484217 h 1139345"/>
              <a:gd name="connsiteX162" fmla="*/ 950864 w 1126166"/>
              <a:gd name="connsiteY162" fmla="*/ 511630 h 1139345"/>
              <a:gd name="connsiteX163" fmla="*/ 955101 w 1126166"/>
              <a:gd name="connsiteY163" fmla="*/ 576674 h 1139345"/>
              <a:gd name="connsiteX164" fmla="*/ 1017279 w 1126166"/>
              <a:gd name="connsiteY164" fmla="*/ 579415 h 1139345"/>
              <a:gd name="connsiteX165" fmla="*/ 1021764 w 1126166"/>
              <a:gd name="connsiteY165" fmla="*/ 564213 h 1139345"/>
              <a:gd name="connsiteX166" fmla="*/ 1032231 w 1126166"/>
              <a:gd name="connsiteY166" fmla="*/ 545398 h 1139345"/>
              <a:gd name="connsiteX167" fmla="*/ 1064753 w 1126166"/>
              <a:gd name="connsiteY167" fmla="*/ 546768 h 1139345"/>
              <a:gd name="connsiteX168" fmla="*/ 1076093 w 1126166"/>
              <a:gd name="connsiteY168" fmla="*/ 587390 h 1139345"/>
              <a:gd name="connsiteX169" fmla="*/ 1067744 w 1126166"/>
              <a:gd name="connsiteY169" fmla="*/ 625893 h 1139345"/>
              <a:gd name="connsiteX170" fmla="*/ 1060891 w 1126166"/>
              <a:gd name="connsiteY170" fmla="*/ 636235 h 1139345"/>
              <a:gd name="connsiteX171" fmla="*/ 1028119 w 1126166"/>
              <a:gd name="connsiteY171" fmla="*/ 634615 h 1139345"/>
              <a:gd name="connsiteX172" fmla="*/ 1017902 w 1126166"/>
              <a:gd name="connsiteY172" fmla="*/ 608323 h 1139345"/>
              <a:gd name="connsiteX173" fmla="*/ 1016531 w 1126166"/>
              <a:gd name="connsiteY173" fmla="*/ 599726 h 1139345"/>
              <a:gd name="connsiteX174" fmla="*/ 953979 w 1126166"/>
              <a:gd name="connsiteY174" fmla="*/ 596860 h 1139345"/>
              <a:gd name="connsiteX175" fmla="*/ 944136 w 1126166"/>
              <a:gd name="connsiteY175" fmla="*/ 661157 h 1139345"/>
              <a:gd name="connsiteX176" fmla="*/ 977281 w 1126166"/>
              <a:gd name="connsiteY176" fmla="*/ 670128 h 1139345"/>
              <a:gd name="connsiteX177" fmla="*/ 1091294 w 1126166"/>
              <a:gd name="connsiteY177" fmla="*/ 700656 h 1139345"/>
              <a:gd name="connsiteX178" fmla="*/ 1100141 w 1126166"/>
              <a:gd name="connsiteY178" fmla="*/ 696669 h 1139345"/>
              <a:gd name="connsiteX179" fmla="*/ 1106870 w 1126166"/>
              <a:gd name="connsiteY179" fmla="*/ 685579 h 1139345"/>
              <a:gd name="connsiteX180" fmla="*/ 1113100 w 1126166"/>
              <a:gd name="connsiteY180" fmla="*/ 682838 h 1139345"/>
              <a:gd name="connsiteX181" fmla="*/ 1116340 w 1126166"/>
              <a:gd name="connsiteY181" fmla="*/ 688071 h 1139345"/>
              <a:gd name="connsiteX182" fmla="*/ 1113973 w 1126166"/>
              <a:gd name="connsiteY182" fmla="*/ 715111 h 1139345"/>
              <a:gd name="connsiteX183" fmla="*/ 1103256 w 1126166"/>
              <a:gd name="connsiteY183" fmla="*/ 741278 h 1139345"/>
              <a:gd name="connsiteX184" fmla="*/ 1095531 w 1126166"/>
              <a:gd name="connsiteY184" fmla="*/ 746386 h 1139345"/>
              <a:gd name="connsiteX185" fmla="*/ 1091793 w 1126166"/>
              <a:gd name="connsiteY185" fmla="*/ 737789 h 1139345"/>
              <a:gd name="connsiteX186" fmla="*/ 1091668 w 1126166"/>
              <a:gd name="connsiteY186" fmla="*/ 721590 h 1139345"/>
              <a:gd name="connsiteX187" fmla="*/ 939276 w 1126166"/>
              <a:gd name="connsiteY187" fmla="*/ 680719 h 1139345"/>
              <a:gd name="connsiteX188" fmla="*/ 915601 w 1126166"/>
              <a:gd name="connsiteY188" fmla="*/ 741402 h 1139345"/>
              <a:gd name="connsiteX189" fmla="*/ 970427 w 1126166"/>
              <a:gd name="connsiteY189" fmla="*/ 769937 h 1139345"/>
              <a:gd name="connsiteX190" fmla="*/ 987747 w 1126166"/>
              <a:gd name="connsiteY190" fmla="*/ 752368 h 1139345"/>
              <a:gd name="connsiteX191" fmla="*/ 998837 w 1126166"/>
              <a:gd name="connsiteY191" fmla="*/ 745514 h 1139345"/>
              <a:gd name="connsiteX192" fmla="*/ 1028119 w 1126166"/>
              <a:gd name="connsiteY192" fmla="*/ 761837 h 1139345"/>
              <a:gd name="connsiteX193" fmla="*/ 989866 w 1126166"/>
              <a:gd name="connsiteY193" fmla="*/ 838595 h 1139345"/>
              <a:gd name="connsiteX194" fmla="*/ 956845 w 1126166"/>
              <a:gd name="connsiteY194" fmla="*/ 821773 h 1139345"/>
              <a:gd name="connsiteX195" fmla="*/ 957344 w 1126166"/>
              <a:gd name="connsiteY195" fmla="*/ 805075 h 1139345"/>
              <a:gd name="connsiteX196" fmla="*/ 961580 w 1126166"/>
              <a:gd name="connsiteY196" fmla="*/ 788254 h 1139345"/>
              <a:gd name="connsiteX197" fmla="*/ 906131 w 1126166"/>
              <a:gd name="connsiteY197" fmla="*/ 759345 h 1139345"/>
              <a:gd name="connsiteX198" fmla="*/ 869995 w 1126166"/>
              <a:gd name="connsiteY198" fmla="*/ 813424 h 1139345"/>
              <a:gd name="connsiteX199" fmla="*/ 991112 w 1126166"/>
              <a:gd name="connsiteY199" fmla="*/ 915102 h 1139345"/>
              <a:gd name="connsiteX200" fmla="*/ 1006313 w 1126166"/>
              <a:gd name="connsiteY200" fmla="*/ 904760 h 1139345"/>
              <a:gd name="connsiteX201" fmla="*/ 1013665 w 1126166"/>
              <a:gd name="connsiteY201" fmla="*/ 904511 h 1139345"/>
              <a:gd name="connsiteX202" fmla="*/ 1014288 w 1126166"/>
              <a:gd name="connsiteY202" fmla="*/ 911240 h 1139345"/>
              <a:gd name="connsiteX203" fmla="*/ 977903 w 1126166"/>
              <a:gd name="connsiteY203" fmla="*/ 954478 h 1139345"/>
              <a:gd name="connsiteX204" fmla="*/ 971175 w 1126166"/>
              <a:gd name="connsiteY204" fmla="*/ 954602 h 1139345"/>
              <a:gd name="connsiteX205" fmla="*/ 970303 w 1126166"/>
              <a:gd name="connsiteY205" fmla="*/ 947873 h 1139345"/>
              <a:gd name="connsiteX206" fmla="*/ 977903 w 1126166"/>
              <a:gd name="connsiteY206" fmla="*/ 930553 h 1139345"/>
              <a:gd name="connsiteX207" fmla="*/ 856787 w 1126166"/>
              <a:gd name="connsiteY207" fmla="*/ 828875 h 1139345"/>
              <a:gd name="connsiteX208" fmla="*/ 809811 w 1126166"/>
              <a:gd name="connsiteY208" fmla="*/ 873858 h 1139345"/>
              <a:gd name="connsiteX209" fmla="*/ 847691 w 1126166"/>
              <a:gd name="connsiteY209" fmla="*/ 923201 h 1139345"/>
              <a:gd name="connsiteX210" fmla="*/ 867005 w 1126166"/>
              <a:gd name="connsiteY210" fmla="*/ 915476 h 1139345"/>
              <a:gd name="connsiteX211" fmla="*/ 886567 w 1126166"/>
              <a:gd name="connsiteY211" fmla="*/ 913233 h 1139345"/>
              <a:gd name="connsiteX212" fmla="*/ 904013 w 1126166"/>
              <a:gd name="connsiteY212" fmla="*/ 934914 h 1139345"/>
              <a:gd name="connsiteX213" fmla="*/ 901520 w 1126166"/>
              <a:gd name="connsiteY213" fmla="*/ 944509 h 1139345"/>
              <a:gd name="connsiteX214" fmla="*/ 836726 w 1126166"/>
              <a:gd name="connsiteY214" fmla="*/ 992981 h 1139345"/>
              <a:gd name="connsiteX215" fmla="*/ 813674 w 1126166"/>
              <a:gd name="connsiteY215" fmla="*/ 963075 h 1139345"/>
              <a:gd name="connsiteX216" fmla="*/ 830620 w 1126166"/>
              <a:gd name="connsiteY216" fmla="*/ 934416 h 1139345"/>
              <a:gd name="connsiteX217" fmla="*/ 793612 w 1126166"/>
              <a:gd name="connsiteY217" fmla="*/ 886069 h 1139345"/>
              <a:gd name="connsiteX218" fmla="*/ 738038 w 1126166"/>
              <a:gd name="connsiteY218" fmla="*/ 919837 h 1139345"/>
              <a:gd name="connsiteX219" fmla="*/ 804951 w 1126166"/>
              <a:gd name="connsiteY219" fmla="*/ 1063258 h 1139345"/>
              <a:gd name="connsiteX220" fmla="*/ 822895 w 1126166"/>
              <a:gd name="connsiteY220" fmla="*/ 1060143 h 1139345"/>
              <a:gd name="connsiteX221" fmla="*/ 829623 w 1126166"/>
              <a:gd name="connsiteY221" fmla="*/ 1062884 h 1139345"/>
              <a:gd name="connsiteX222" fmla="*/ 827380 w 1126166"/>
              <a:gd name="connsiteY222" fmla="*/ 1069862 h 1139345"/>
              <a:gd name="connsiteX223" fmla="*/ 785139 w 1126166"/>
              <a:gd name="connsiteY223" fmla="*/ 1092291 h 1139345"/>
              <a:gd name="connsiteX224" fmla="*/ 775295 w 1126166"/>
              <a:gd name="connsiteY224" fmla="*/ 1093413 h 1139345"/>
              <a:gd name="connsiteX225" fmla="*/ 771432 w 1126166"/>
              <a:gd name="connsiteY225" fmla="*/ 1085188 h 1139345"/>
              <a:gd name="connsiteX226" fmla="*/ 786385 w 1126166"/>
              <a:gd name="connsiteY226" fmla="*/ 1071482 h 1139345"/>
              <a:gd name="connsiteX227" fmla="*/ 719597 w 1126166"/>
              <a:gd name="connsiteY227" fmla="*/ 928310 h 1139345"/>
              <a:gd name="connsiteX228" fmla="*/ 657917 w 1126166"/>
              <a:gd name="connsiteY228" fmla="*/ 949244 h 1139345"/>
              <a:gd name="connsiteX229" fmla="*/ 671125 w 1126166"/>
              <a:gd name="connsiteY229" fmla="*/ 1009179 h 1139345"/>
              <a:gd name="connsiteX230" fmla="*/ 699411 w 1126166"/>
              <a:gd name="connsiteY230" fmla="*/ 1012543 h 1139345"/>
              <a:gd name="connsiteX231" fmla="*/ 705267 w 1126166"/>
              <a:gd name="connsiteY231" fmla="*/ 1014413 h 1139345"/>
              <a:gd name="connsiteX232" fmla="*/ 713117 w 1126166"/>
              <a:gd name="connsiteY232" fmla="*/ 1049925 h 1139345"/>
              <a:gd name="connsiteX233" fmla="*/ 660534 w 1126166"/>
              <a:gd name="connsiteY233" fmla="*/ 1072105 h 1139345"/>
              <a:gd name="connsiteX234" fmla="*/ 631251 w 1126166"/>
              <a:gd name="connsiteY234" fmla="*/ 1068491 h 1139345"/>
              <a:gd name="connsiteX235" fmla="*/ 623152 w 1126166"/>
              <a:gd name="connsiteY235" fmla="*/ 1032356 h 1139345"/>
              <a:gd name="connsiteX236" fmla="*/ 651063 w 1126166"/>
              <a:gd name="connsiteY236" fmla="*/ 1013167 h 1139345"/>
              <a:gd name="connsiteX237" fmla="*/ 637855 w 1126166"/>
              <a:gd name="connsiteY237" fmla="*/ 953730 h 1139345"/>
              <a:gd name="connsiteX238" fmla="*/ 573808 w 1126166"/>
              <a:gd name="connsiteY238" fmla="*/ 960583 h 1139345"/>
              <a:gd name="connsiteX239" fmla="*/ 573808 w 1126166"/>
              <a:gd name="connsiteY239" fmla="*/ 1119081 h 1139345"/>
              <a:gd name="connsiteX240" fmla="*/ 591004 w 1126166"/>
              <a:gd name="connsiteY240" fmla="*/ 1123941 h 1139345"/>
              <a:gd name="connsiteX241" fmla="*/ 596611 w 1126166"/>
              <a:gd name="connsiteY241" fmla="*/ 1129174 h 1139345"/>
              <a:gd name="connsiteX242" fmla="*/ 591128 w 1126166"/>
              <a:gd name="connsiteY242" fmla="*/ 1134532 h 1139345"/>
              <a:gd name="connsiteX243" fmla="*/ 535056 w 1126166"/>
              <a:gd name="connsiteY243" fmla="*/ 1134532 h 1139345"/>
              <a:gd name="connsiteX244" fmla="*/ 530072 w 1126166"/>
              <a:gd name="connsiteY244" fmla="*/ 1129050 h 1139345"/>
              <a:gd name="connsiteX245" fmla="*/ 534932 w 1126166"/>
              <a:gd name="connsiteY245" fmla="*/ 1124190 h 1139345"/>
              <a:gd name="connsiteX246" fmla="*/ 552999 w 1126166"/>
              <a:gd name="connsiteY246" fmla="*/ 1119704 h 1139345"/>
              <a:gd name="connsiteX247" fmla="*/ 552999 w 1126166"/>
              <a:gd name="connsiteY247" fmla="*/ 961829 h 1139345"/>
              <a:gd name="connsiteX248" fmla="*/ 472753 w 1126166"/>
              <a:gd name="connsiteY248" fmla="*/ 951487 h 1139345"/>
              <a:gd name="connsiteX249" fmla="*/ 456929 w 1126166"/>
              <a:gd name="connsiteY249" fmla="*/ 1011297 h 1139345"/>
              <a:gd name="connsiteX250" fmla="*/ 470760 w 1126166"/>
              <a:gd name="connsiteY250" fmla="*/ 1018774 h 1139345"/>
              <a:gd name="connsiteX251" fmla="*/ 489201 w 1126166"/>
              <a:gd name="connsiteY251" fmla="*/ 1036842 h 1139345"/>
              <a:gd name="connsiteX252" fmla="*/ 482099 w 1126166"/>
              <a:gd name="connsiteY252" fmla="*/ 1062635 h 1139345"/>
              <a:gd name="connsiteX253" fmla="*/ 457801 w 1126166"/>
              <a:gd name="connsiteY253" fmla="*/ 1068990 h 1139345"/>
              <a:gd name="connsiteX254" fmla="*/ 403348 w 1126166"/>
              <a:gd name="connsiteY254" fmla="*/ 1052791 h 1139345"/>
              <a:gd name="connsiteX255" fmla="*/ 391884 w 1126166"/>
              <a:gd name="connsiteY255" fmla="*/ 1041577 h 1139345"/>
              <a:gd name="connsiteX256" fmla="*/ 399984 w 1126166"/>
              <a:gd name="connsiteY256" fmla="*/ 1010425 h 1139345"/>
              <a:gd name="connsiteX257" fmla="*/ 417927 w 1126166"/>
              <a:gd name="connsiteY257" fmla="*/ 1006064 h 1139345"/>
              <a:gd name="connsiteX258" fmla="*/ 437365 w 1126166"/>
              <a:gd name="connsiteY258" fmla="*/ 1005939 h 1139345"/>
              <a:gd name="connsiteX259" fmla="*/ 453190 w 1126166"/>
              <a:gd name="connsiteY259" fmla="*/ 946503 h 1139345"/>
              <a:gd name="connsiteX260" fmla="*/ 375935 w 1126166"/>
              <a:gd name="connsiteY260" fmla="*/ 914604 h 1139345"/>
              <a:gd name="connsiteX261" fmla="*/ 297185 w 1126166"/>
              <a:gd name="connsiteY261" fmla="*/ 1051047 h 1139345"/>
              <a:gd name="connsiteX262" fmla="*/ 310517 w 1126166"/>
              <a:gd name="connsiteY262" fmla="*/ 1065251 h 1139345"/>
              <a:gd name="connsiteX263" fmla="*/ 311763 w 1126166"/>
              <a:gd name="connsiteY263" fmla="*/ 1071357 h 1139345"/>
              <a:gd name="connsiteX264" fmla="*/ 305907 w 1126166"/>
              <a:gd name="connsiteY264" fmla="*/ 1073476 h 1139345"/>
              <a:gd name="connsiteX265" fmla="*/ 292699 w 1126166"/>
              <a:gd name="connsiteY265" fmla="*/ 1070485 h 1139345"/>
              <a:gd name="connsiteX266" fmla="*/ 257809 w 1126166"/>
              <a:gd name="connsiteY266" fmla="*/ 1047308 h 1139345"/>
              <a:gd name="connsiteX267" fmla="*/ 254569 w 1126166"/>
              <a:gd name="connsiteY267" fmla="*/ 1038462 h 1139345"/>
              <a:gd name="connsiteX268" fmla="*/ 263665 w 1126166"/>
              <a:gd name="connsiteY268" fmla="*/ 1036842 h 1139345"/>
              <a:gd name="connsiteX269" fmla="*/ 279491 w 1126166"/>
              <a:gd name="connsiteY269" fmla="*/ 1041078 h 1139345"/>
              <a:gd name="connsiteX270" fmla="*/ 358739 w 1126166"/>
              <a:gd name="connsiteY270" fmla="*/ 903887 h 1139345"/>
              <a:gd name="connsiteX271" fmla="*/ 306281 w 1126166"/>
              <a:gd name="connsiteY271" fmla="*/ 865384 h 1139345"/>
              <a:gd name="connsiteX272" fmla="*/ 264288 w 1126166"/>
              <a:gd name="connsiteY272" fmla="*/ 911115 h 1139345"/>
              <a:gd name="connsiteX273" fmla="*/ 276874 w 1126166"/>
              <a:gd name="connsiteY273" fmla="*/ 932921 h 1139345"/>
              <a:gd name="connsiteX274" fmla="*/ 280363 w 1126166"/>
              <a:gd name="connsiteY274" fmla="*/ 952733 h 1139345"/>
              <a:gd name="connsiteX275" fmla="*/ 264787 w 1126166"/>
              <a:gd name="connsiteY275" fmla="*/ 968433 h 1139345"/>
              <a:gd name="connsiteX276" fmla="*/ 248837 w 1126166"/>
              <a:gd name="connsiteY276" fmla="*/ 967062 h 1139345"/>
              <a:gd name="connsiteX277" fmla="*/ 192890 w 1126166"/>
              <a:gd name="connsiteY277" fmla="*/ 910990 h 1139345"/>
              <a:gd name="connsiteX278" fmla="*/ 217562 w 1126166"/>
              <a:gd name="connsiteY278" fmla="*/ 884823 h 1139345"/>
              <a:gd name="connsiteX279" fmla="*/ 250084 w 1126166"/>
              <a:gd name="connsiteY279" fmla="*/ 896536 h 1139345"/>
              <a:gd name="connsiteX280" fmla="*/ 291203 w 1126166"/>
              <a:gd name="connsiteY280" fmla="*/ 851678 h 1139345"/>
              <a:gd name="connsiteX281" fmla="*/ 248214 w 1126166"/>
              <a:gd name="connsiteY281" fmla="*/ 802708 h 1139345"/>
              <a:gd name="connsiteX282" fmla="*/ 118500 w 1126166"/>
              <a:gd name="connsiteY282" fmla="*/ 893545 h 1139345"/>
              <a:gd name="connsiteX283" fmla="*/ 124357 w 1126166"/>
              <a:gd name="connsiteY283" fmla="*/ 910616 h 1139345"/>
              <a:gd name="connsiteX284" fmla="*/ 123235 w 1126166"/>
              <a:gd name="connsiteY284" fmla="*/ 918217 h 1139345"/>
              <a:gd name="connsiteX285" fmla="*/ 115261 w 1126166"/>
              <a:gd name="connsiteY285" fmla="*/ 916598 h 1139345"/>
              <a:gd name="connsiteX286" fmla="*/ 83735 w 1126166"/>
              <a:gd name="connsiteY286" fmla="*/ 870992 h 1139345"/>
              <a:gd name="connsiteX287" fmla="*/ 85231 w 1126166"/>
              <a:gd name="connsiteY287" fmla="*/ 864388 h 1139345"/>
              <a:gd name="connsiteX288" fmla="*/ 91960 w 1126166"/>
              <a:gd name="connsiteY288" fmla="*/ 865135 h 1139345"/>
              <a:gd name="connsiteX289" fmla="*/ 106787 w 1126166"/>
              <a:gd name="connsiteY289" fmla="*/ 876973 h 1139345"/>
              <a:gd name="connsiteX290" fmla="*/ 236501 w 1126166"/>
              <a:gd name="connsiteY290" fmla="*/ 786136 h 1139345"/>
              <a:gd name="connsiteX291" fmla="*/ 205226 w 1126166"/>
              <a:gd name="connsiteY291" fmla="*/ 729191 h 1139345"/>
              <a:gd name="connsiteX292" fmla="*/ 148904 w 1126166"/>
              <a:gd name="connsiteY292" fmla="*/ 752492 h 1139345"/>
              <a:gd name="connsiteX293" fmla="*/ 149278 w 1126166"/>
              <a:gd name="connsiteY293" fmla="*/ 785886 h 1139345"/>
              <a:gd name="connsiteX294" fmla="*/ 114762 w 1126166"/>
              <a:gd name="connsiteY294" fmla="*/ 800714 h 1139345"/>
              <a:gd name="connsiteX295" fmla="*/ 83611 w 1126166"/>
              <a:gd name="connsiteY295" fmla="*/ 748754 h 1139345"/>
              <a:gd name="connsiteX296" fmla="*/ 83735 w 1126166"/>
              <a:gd name="connsiteY296" fmla="*/ 721091 h 1139345"/>
              <a:gd name="connsiteX297" fmla="*/ 114513 w 1126166"/>
              <a:gd name="connsiteY297" fmla="*/ 708133 h 1139345"/>
              <a:gd name="connsiteX298" fmla="*/ 135322 w 1126166"/>
              <a:gd name="connsiteY298" fmla="*/ 728319 h 1139345"/>
              <a:gd name="connsiteX299" fmla="*/ 139434 w 1126166"/>
              <a:gd name="connsiteY299" fmla="*/ 734673 h 1139345"/>
              <a:gd name="connsiteX300" fmla="*/ 197500 w 1126166"/>
              <a:gd name="connsiteY300" fmla="*/ 710625 h 1139345"/>
              <a:gd name="connsiteX301" fmla="*/ 179183 w 1126166"/>
              <a:gd name="connsiteY301" fmla="*/ 648073 h 1139345"/>
              <a:gd name="connsiteX302" fmla="*/ 23177 w 1126166"/>
              <a:gd name="connsiteY302" fmla="*/ 675611 h 1139345"/>
              <a:gd name="connsiteX303" fmla="*/ 21059 w 1126166"/>
              <a:gd name="connsiteY303" fmla="*/ 694800 h 1139345"/>
              <a:gd name="connsiteX304" fmla="*/ 17196 w 1126166"/>
              <a:gd name="connsiteY304" fmla="*/ 699660 h 1139345"/>
              <a:gd name="connsiteX305" fmla="*/ 11215 w 1126166"/>
              <a:gd name="connsiteY305" fmla="*/ 696295 h 1139345"/>
              <a:gd name="connsiteX306" fmla="*/ 1371 w 1126166"/>
              <a:gd name="connsiteY306" fmla="*/ 639973 h 1139345"/>
              <a:gd name="connsiteX307" fmla="*/ 5359 w 1126166"/>
              <a:gd name="connsiteY307" fmla="*/ 635114 h 1139345"/>
              <a:gd name="connsiteX308" fmla="*/ 11215 w 1126166"/>
              <a:gd name="connsiteY308" fmla="*/ 638478 h 1139345"/>
              <a:gd name="connsiteX309" fmla="*/ 19688 w 1126166"/>
              <a:gd name="connsiteY309" fmla="*/ 655549 h 1139345"/>
              <a:gd name="connsiteX310" fmla="*/ 175569 w 1126166"/>
              <a:gd name="connsiteY310" fmla="*/ 628136 h 1139345"/>
              <a:gd name="connsiteX311" fmla="*/ 171333 w 1126166"/>
              <a:gd name="connsiteY311" fmla="*/ 563217 h 1139345"/>
              <a:gd name="connsiteX312" fmla="*/ 108657 w 1126166"/>
              <a:gd name="connsiteY312" fmla="*/ 560475 h 1139345"/>
              <a:gd name="connsiteX313" fmla="*/ 105541 w 1126166"/>
              <a:gd name="connsiteY313" fmla="*/ 572063 h 1139345"/>
              <a:gd name="connsiteX314" fmla="*/ 95573 w 1126166"/>
              <a:gd name="connsiteY314" fmla="*/ 592499 h 1139345"/>
              <a:gd name="connsiteX315" fmla="*/ 59936 w 1126166"/>
              <a:gd name="connsiteY315" fmla="*/ 591253 h 1139345"/>
              <a:gd name="connsiteX316" fmla="*/ 49967 w 1126166"/>
              <a:gd name="connsiteY316" fmla="*/ 556363 h 1139345"/>
              <a:gd name="connsiteX317" fmla="*/ 56945 w 1126166"/>
              <a:gd name="connsiteY317" fmla="*/ 516988 h 1139345"/>
              <a:gd name="connsiteX318" fmla="*/ 65045 w 1126166"/>
              <a:gd name="connsiteY318" fmla="*/ 503780 h 1139345"/>
              <a:gd name="connsiteX319" fmla="*/ 98190 w 1126166"/>
              <a:gd name="connsiteY319" fmla="*/ 505649 h 1139345"/>
              <a:gd name="connsiteX320" fmla="*/ 108158 w 1126166"/>
              <a:gd name="connsiteY320" fmla="*/ 531442 h 1139345"/>
              <a:gd name="connsiteX321" fmla="*/ 109529 w 1126166"/>
              <a:gd name="connsiteY321" fmla="*/ 540040 h 1139345"/>
              <a:gd name="connsiteX322" fmla="*/ 172205 w 1126166"/>
              <a:gd name="connsiteY322" fmla="*/ 542906 h 1139345"/>
              <a:gd name="connsiteX323" fmla="*/ 182174 w 1126166"/>
              <a:gd name="connsiteY323" fmla="*/ 478485 h 1139345"/>
              <a:gd name="connsiteX324" fmla="*/ 29283 w 1126166"/>
              <a:gd name="connsiteY324" fmla="*/ 437490 h 1139345"/>
              <a:gd name="connsiteX325" fmla="*/ 19564 w 1126166"/>
              <a:gd name="connsiteY325" fmla="*/ 453564 h 1139345"/>
              <a:gd name="connsiteX326" fmla="*/ 13583 w 1126166"/>
              <a:gd name="connsiteY326" fmla="*/ 456804 h 1139345"/>
              <a:gd name="connsiteX327" fmla="*/ 9845 w 1126166"/>
              <a:gd name="connsiteY327" fmla="*/ 451321 h 1139345"/>
              <a:gd name="connsiteX328" fmla="*/ 24174 w 1126166"/>
              <a:gd name="connsiteY328" fmla="*/ 396744 h 1139345"/>
              <a:gd name="connsiteX329" fmla="*/ 30778 w 1126166"/>
              <a:gd name="connsiteY329" fmla="*/ 393628 h 1139345"/>
              <a:gd name="connsiteX330" fmla="*/ 34267 w 1126166"/>
              <a:gd name="connsiteY330" fmla="*/ 399485 h 1139345"/>
              <a:gd name="connsiteX331" fmla="*/ 34392 w 1126166"/>
              <a:gd name="connsiteY331" fmla="*/ 417927 h 1139345"/>
              <a:gd name="connsiteX332" fmla="*/ 187532 w 1126166"/>
              <a:gd name="connsiteY332" fmla="*/ 458548 h 1139345"/>
              <a:gd name="connsiteX333" fmla="*/ 211082 w 1126166"/>
              <a:gd name="connsiteY333" fmla="*/ 397865 h 1139345"/>
              <a:gd name="connsiteX334" fmla="*/ 156630 w 1126166"/>
              <a:gd name="connsiteY334" fmla="*/ 369455 h 1139345"/>
              <a:gd name="connsiteX335" fmla="*/ 134948 w 1126166"/>
              <a:gd name="connsiteY335" fmla="*/ 389641 h 1139345"/>
              <a:gd name="connsiteX336" fmla="*/ 117753 w 1126166"/>
              <a:gd name="connsiteY336" fmla="*/ 395996 h 1139345"/>
              <a:gd name="connsiteX337" fmla="*/ 98439 w 1126166"/>
              <a:gd name="connsiteY337" fmla="*/ 375810 h 1139345"/>
              <a:gd name="connsiteX338" fmla="*/ 132331 w 1126166"/>
              <a:gd name="connsiteY338" fmla="*/ 303539 h 1139345"/>
              <a:gd name="connsiteX339" fmla="*/ 159495 w 1126166"/>
              <a:gd name="connsiteY339" fmla="*/ 299053 h 1139345"/>
              <a:gd name="connsiteX340" fmla="*/ 170087 w 1126166"/>
              <a:gd name="connsiteY340" fmla="*/ 325345 h 1139345"/>
              <a:gd name="connsiteX341" fmla="*/ 165601 w 1126166"/>
              <a:gd name="connsiteY341" fmla="*/ 351262 h 1139345"/>
              <a:gd name="connsiteX342" fmla="*/ 220427 w 1126166"/>
              <a:gd name="connsiteY342" fmla="*/ 379922 h 1139345"/>
              <a:gd name="connsiteX343" fmla="*/ 256687 w 1126166"/>
              <a:gd name="connsiteY343" fmla="*/ 325718 h 1139345"/>
              <a:gd name="connsiteX344" fmla="*/ 135322 w 1126166"/>
              <a:gd name="connsiteY344" fmla="*/ 223916 h 1139345"/>
              <a:gd name="connsiteX345" fmla="*/ 121242 w 1126166"/>
              <a:gd name="connsiteY345" fmla="*/ 233760 h 1139345"/>
              <a:gd name="connsiteX346" fmla="*/ 112519 w 1126166"/>
              <a:gd name="connsiteY346" fmla="*/ 234881 h 1139345"/>
              <a:gd name="connsiteX347" fmla="*/ 112270 w 1126166"/>
              <a:gd name="connsiteY347" fmla="*/ 226657 h 1139345"/>
              <a:gd name="connsiteX348" fmla="*/ 147284 w 1126166"/>
              <a:gd name="connsiteY348" fmla="*/ 185164 h 1139345"/>
              <a:gd name="connsiteX349" fmla="*/ 155383 w 1126166"/>
              <a:gd name="connsiteY349" fmla="*/ 184292 h 1139345"/>
              <a:gd name="connsiteX350" fmla="*/ 155508 w 1126166"/>
              <a:gd name="connsiteY350" fmla="*/ 192391 h 1139345"/>
              <a:gd name="connsiteX351" fmla="*/ 148281 w 1126166"/>
              <a:gd name="connsiteY351" fmla="*/ 208340 h 1139345"/>
              <a:gd name="connsiteX352" fmla="*/ 269647 w 1126166"/>
              <a:gd name="connsiteY352" fmla="*/ 310143 h 1139345"/>
              <a:gd name="connsiteX353" fmla="*/ 316623 w 1126166"/>
              <a:gd name="connsiteY353" fmla="*/ 265160 h 1139345"/>
              <a:gd name="connsiteX354" fmla="*/ 278992 w 1126166"/>
              <a:gd name="connsiteY354" fmla="*/ 216066 h 1139345"/>
              <a:gd name="connsiteX355" fmla="*/ 254694 w 1126166"/>
              <a:gd name="connsiteY355" fmla="*/ 224788 h 1139345"/>
              <a:gd name="connsiteX356" fmla="*/ 237997 w 1126166"/>
              <a:gd name="connsiteY356" fmla="*/ 225536 h 1139345"/>
              <a:gd name="connsiteX357" fmla="*/ 222172 w 1126166"/>
              <a:gd name="connsiteY357" fmla="*/ 204602 h 1139345"/>
              <a:gd name="connsiteX358" fmla="*/ 233386 w 1126166"/>
              <a:gd name="connsiteY358" fmla="*/ 179307 h 1139345"/>
              <a:gd name="connsiteX359" fmla="*/ 290082 w 1126166"/>
              <a:gd name="connsiteY359" fmla="*/ 145788 h 1139345"/>
              <a:gd name="connsiteX360" fmla="*/ 312511 w 1126166"/>
              <a:gd name="connsiteY360" fmla="*/ 175694 h 1139345"/>
              <a:gd name="connsiteX361" fmla="*/ 295565 w 1126166"/>
              <a:gd name="connsiteY361" fmla="*/ 204353 h 1139345"/>
              <a:gd name="connsiteX362" fmla="*/ 332572 w 1126166"/>
              <a:gd name="connsiteY362" fmla="*/ 252700 h 1139345"/>
              <a:gd name="connsiteX363" fmla="*/ 388146 w 1126166"/>
              <a:gd name="connsiteY363" fmla="*/ 218807 h 1139345"/>
              <a:gd name="connsiteX364" fmla="*/ 321233 w 1126166"/>
              <a:gd name="connsiteY364" fmla="*/ 75386 h 1139345"/>
              <a:gd name="connsiteX365" fmla="*/ 303165 w 1126166"/>
              <a:gd name="connsiteY365" fmla="*/ 78502 h 1139345"/>
              <a:gd name="connsiteX366" fmla="*/ 296437 w 1126166"/>
              <a:gd name="connsiteY366" fmla="*/ 75760 h 1139345"/>
              <a:gd name="connsiteX367" fmla="*/ 298680 w 1126166"/>
              <a:gd name="connsiteY367" fmla="*/ 68782 h 1139345"/>
              <a:gd name="connsiteX368" fmla="*/ 340921 w 1126166"/>
              <a:gd name="connsiteY368" fmla="*/ 46353 h 1139345"/>
              <a:gd name="connsiteX369" fmla="*/ 350765 w 1126166"/>
              <a:gd name="connsiteY369" fmla="*/ 45232 h 1139345"/>
              <a:gd name="connsiteX370" fmla="*/ 354503 w 1126166"/>
              <a:gd name="connsiteY370" fmla="*/ 53456 h 1139345"/>
              <a:gd name="connsiteX371" fmla="*/ 339675 w 1126166"/>
              <a:gd name="connsiteY371" fmla="*/ 67038 h 1139345"/>
              <a:gd name="connsiteX372" fmla="*/ 406463 w 1126166"/>
              <a:gd name="connsiteY372" fmla="*/ 210209 h 1139345"/>
              <a:gd name="connsiteX373" fmla="*/ 468143 w 1126166"/>
              <a:gd name="connsiteY373" fmla="*/ 189275 h 1139345"/>
              <a:gd name="connsiteX374" fmla="*/ 454810 w 1126166"/>
              <a:gd name="connsiteY374" fmla="*/ 129341 h 1139345"/>
              <a:gd name="connsiteX375" fmla="*/ 426774 w 1126166"/>
              <a:gd name="connsiteY375" fmla="*/ 126225 h 1139345"/>
              <a:gd name="connsiteX376" fmla="*/ 421416 w 1126166"/>
              <a:gd name="connsiteY376" fmla="*/ 124605 h 1139345"/>
              <a:gd name="connsiteX377" fmla="*/ 413316 w 1126166"/>
              <a:gd name="connsiteY377" fmla="*/ 87971 h 1139345"/>
              <a:gd name="connsiteX378" fmla="*/ 456306 w 1126166"/>
              <a:gd name="connsiteY378" fmla="*/ 67411 h 1139345"/>
              <a:gd name="connsiteX379" fmla="*/ 493812 w 1126166"/>
              <a:gd name="connsiteY379" fmla="*/ 69530 h 1139345"/>
              <a:gd name="connsiteX380" fmla="*/ 502036 w 1126166"/>
              <a:gd name="connsiteY380" fmla="*/ 106912 h 1139345"/>
              <a:gd name="connsiteX381" fmla="*/ 474747 w 1126166"/>
              <a:gd name="connsiteY381" fmla="*/ 125353 h 1139345"/>
              <a:gd name="connsiteX382" fmla="*/ 487955 w 1126166"/>
              <a:gd name="connsiteY382" fmla="*/ 184790 h 1139345"/>
              <a:gd name="connsiteX383" fmla="*/ 552501 w 1126166"/>
              <a:gd name="connsiteY383" fmla="*/ 177812 h 1139345"/>
              <a:gd name="connsiteX384" fmla="*/ 552501 w 1126166"/>
              <a:gd name="connsiteY384" fmla="*/ 19438 h 1139345"/>
              <a:gd name="connsiteX385" fmla="*/ 534807 w 1126166"/>
              <a:gd name="connsiteY385" fmla="*/ 14454 h 1139345"/>
              <a:gd name="connsiteX386" fmla="*/ 529822 w 1126166"/>
              <a:gd name="connsiteY386" fmla="*/ 8972 h 1139345"/>
              <a:gd name="connsiteX387" fmla="*/ 534682 w 1126166"/>
              <a:gd name="connsiteY387" fmla="*/ 4237 h 1139345"/>
              <a:gd name="connsiteX388" fmla="*/ 560600 w 1126166"/>
              <a:gd name="connsiteY388" fmla="*/ 0 h 113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126166" h="1139345">
                <a:moveTo>
                  <a:pt x="547641" y="853297"/>
                </a:moveTo>
                <a:cubicBezTo>
                  <a:pt x="552251" y="853297"/>
                  <a:pt x="555740" y="856911"/>
                  <a:pt x="555865" y="861521"/>
                </a:cubicBezTo>
                <a:cubicBezTo>
                  <a:pt x="555865" y="866256"/>
                  <a:pt x="552625" y="869869"/>
                  <a:pt x="547890" y="869994"/>
                </a:cubicBezTo>
                <a:cubicBezTo>
                  <a:pt x="542906" y="870119"/>
                  <a:pt x="539168" y="866505"/>
                  <a:pt x="539292" y="861521"/>
                </a:cubicBezTo>
                <a:cubicBezTo>
                  <a:pt x="539417" y="856786"/>
                  <a:pt x="542906" y="853297"/>
                  <a:pt x="547641" y="853297"/>
                </a:cubicBezTo>
                <a:close/>
                <a:moveTo>
                  <a:pt x="742649" y="809062"/>
                </a:moveTo>
                <a:cubicBezTo>
                  <a:pt x="756979" y="809062"/>
                  <a:pt x="768691" y="820650"/>
                  <a:pt x="768816" y="835105"/>
                </a:cubicBezTo>
                <a:cubicBezTo>
                  <a:pt x="768941" y="849933"/>
                  <a:pt x="757477" y="861521"/>
                  <a:pt x="742774" y="861645"/>
                </a:cubicBezTo>
                <a:cubicBezTo>
                  <a:pt x="727821" y="861770"/>
                  <a:pt x="716357" y="850431"/>
                  <a:pt x="716357" y="835478"/>
                </a:cubicBezTo>
                <a:cubicBezTo>
                  <a:pt x="716357" y="820650"/>
                  <a:pt x="727945" y="809062"/>
                  <a:pt x="742649" y="809062"/>
                </a:cubicBezTo>
                <a:close/>
                <a:moveTo>
                  <a:pt x="398987" y="792988"/>
                </a:moveTo>
                <a:cubicBezTo>
                  <a:pt x="415310" y="792988"/>
                  <a:pt x="428768" y="806445"/>
                  <a:pt x="428893" y="823018"/>
                </a:cubicBezTo>
                <a:cubicBezTo>
                  <a:pt x="428893" y="839964"/>
                  <a:pt x="415933" y="852923"/>
                  <a:pt x="399112" y="852923"/>
                </a:cubicBezTo>
                <a:cubicBezTo>
                  <a:pt x="382415" y="852923"/>
                  <a:pt x="368957" y="839715"/>
                  <a:pt x="368957" y="823142"/>
                </a:cubicBezTo>
                <a:cubicBezTo>
                  <a:pt x="368957" y="806819"/>
                  <a:pt x="382539" y="792988"/>
                  <a:pt x="398987" y="792988"/>
                </a:cubicBezTo>
                <a:close/>
                <a:moveTo>
                  <a:pt x="631251" y="750249"/>
                </a:moveTo>
                <a:cubicBezTo>
                  <a:pt x="640471" y="750373"/>
                  <a:pt x="647823" y="757725"/>
                  <a:pt x="647823" y="766821"/>
                </a:cubicBezTo>
                <a:cubicBezTo>
                  <a:pt x="647948" y="776042"/>
                  <a:pt x="640098" y="783892"/>
                  <a:pt x="630877" y="783892"/>
                </a:cubicBezTo>
                <a:cubicBezTo>
                  <a:pt x="621407" y="783892"/>
                  <a:pt x="614055" y="776291"/>
                  <a:pt x="614180" y="766821"/>
                </a:cubicBezTo>
                <a:cubicBezTo>
                  <a:pt x="614180" y="757226"/>
                  <a:pt x="621532" y="750124"/>
                  <a:pt x="631251" y="750249"/>
                </a:cubicBezTo>
                <a:close/>
                <a:moveTo>
                  <a:pt x="295690" y="715110"/>
                </a:moveTo>
                <a:cubicBezTo>
                  <a:pt x="300425" y="715110"/>
                  <a:pt x="304039" y="718474"/>
                  <a:pt x="304163" y="723209"/>
                </a:cubicBezTo>
                <a:cubicBezTo>
                  <a:pt x="304287" y="728069"/>
                  <a:pt x="301048" y="731557"/>
                  <a:pt x="296313" y="731807"/>
                </a:cubicBezTo>
                <a:cubicBezTo>
                  <a:pt x="291328" y="732056"/>
                  <a:pt x="287590" y="728567"/>
                  <a:pt x="287590" y="723459"/>
                </a:cubicBezTo>
                <a:cubicBezTo>
                  <a:pt x="287590" y="718724"/>
                  <a:pt x="291079" y="715234"/>
                  <a:pt x="295690" y="715110"/>
                </a:cubicBezTo>
                <a:close/>
                <a:moveTo>
                  <a:pt x="824514" y="672744"/>
                </a:moveTo>
                <a:cubicBezTo>
                  <a:pt x="839467" y="672495"/>
                  <a:pt x="851180" y="683959"/>
                  <a:pt x="851180" y="698786"/>
                </a:cubicBezTo>
                <a:cubicBezTo>
                  <a:pt x="851304" y="713490"/>
                  <a:pt x="839591" y="725452"/>
                  <a:pt x="825012" y="725452"/>
                </a:cubicBezTo>
                <a:cubicBezTo>
                  <a:pt x="810808" y="725452"/>
                  <a:pt x="798845" y="713739"/>
                  <a:pt x="798596" y="699534"/>
                </a:cubicBezTo>
                <a:cubicBezTo>
                  <a:pt x="798472" y="684706"/>
                  <a:pt x="809686" y="672993"/>
                  <a:pt x="824514" y="672744"/>
                </a:cubicBezTo>
                <a:close/>
                <a:moveTo>
                  <a:pt x="504652" y="612684"/>
                </a:moveTo>
                <a:cubicBezTo>
                  <a:pt x="528451" y="612809"/>
                  <a:pt x="547516" y="632123"/>
                  <a:pt x="547640" y="655923"/>
                </a:cubicBezTo>
                <a:cubicBezTo>
                  <a:pt x="547640" y="679598"/>
                  <a:pt x="528326" y="699036"/>
                  <a:pt x="504652" y="699161"/>
                </a:cubicBezTo>
                <a:cubicBezTo>
                  <a:pt x="481226" y="699285"/>
                  <a:pt x="461414" y="679722"/>
                  <a:pt x="461165" y="656172"/>
                </a:cubicBezTo>
                <a:cubicBezTo>
                  <a:pt x="460915" y="632372"/>
                  <a:pt x="480728" y="612560"/>
                  <a:pt x="504652" y="612684"/>
                </a:cubicBezTo>
                <a:close/>
                <a:moveTo>
                  <a:pt x="356870" y="603339"/>
                </a:moveTo>
                <a:cubicBezTo>
                  <a:pt x="371699" y="603215"/>
                  <a:pt x="383536" y="614803"/>
                  <a:pt x="383660" y="629381"/>
                </a:cubicBezTo>
                <a:cubicBezTo>
                  <a:pt x="383785" y="644085"/>
                  <a:pt x="372072" y="655798"/>
                  <a:pt x="357369" y="655798"/>
                </a:cubicBezTo>
                <a:cubicBezTo>
                  <a:pt x="342416" y="655798"/>
                  <a:pt x="331077" y="644459"/>
                  <a:pt x="331077" y="629506"/>
                </a:cubicBezTo>
                <a:cubicBezTo>
                  <a:pt x="331077" y="614927"/>
                  <a:pt x="342416" y="603464"/>
                  <a:pt x="356870" y="603339"/>
                </a:cubicBezTo>
                <a:close/>
                <a:moveTo>
                  <a:pt x="882331" y="561223"/>
                </a:moveTo>
                <a:cubicBezTo>
                  <a:pt x="886941" y="561223"/>
                  <a:pt x="891053" y="565584"/>
                  <a:pt x="890804" y="570070"/>
                </a:cubicBezTo>
                <a:cubicBezTo>
                  <a:pt x="890554" y="574431"/>
                  <a:pt x="886567" y="578294"/>
                  <a:pt x="882206" y="578294"/>
                </a:cubicBezTo>
                <a:cubicBezTo>
                  <a:pt x="877596" y="578294"/>
                  <a:pt x="873484" y="573933"/>
                  <a:pt x="873733" y="569447"/>
                </a:cubicBezTo>
                <a:cubicBezTo>
                  <a:pt x="873982" y="564961"/>
                  <a:pt x="878094" y="561098"/>
                  <a:pt x="882331" y="561223"/>
                </a:cubicBezTo>
                <a:close/>
                <a:moveTo>
                  <a:pt x="692682" y="545646"/>
                </a:moveTo>
                <a:cubicBezTo>
                  <a:pt x="729939" y="545771"/>
                  <a:pt x="759969" y="575926"/>
                  <a:pt x="759969" y="613058"/>
                </a:cubicBezTo>
                <a:cubicBezTo>
                  <a:pt x="759845" y="650066"/>
                  <a:pt x="729441" y="680220"/>
                  <a:pt x="692433" y="680096"/>
                </a:cubicBezTo>
                <a:cubicBezTo>
                  <a:pt x="655176" y="679971"/>
                  <a:pt x="625395" y="650066"/>
                  <a:pt x="625395" y="612684"/>
                </a:cubicBezTo>
                <a:cubicBezTo>
                  <a:pt x="625395" y="575303"/>
                  <a:pt x="655301" y="545522"/>
                  <a:pt x="692682" y="545646"/>
                </a:cubicBezTo>
                <a:close/>
                <a:moveTo>
                  <a:pt x="250083" y="473376"/>
                </a:moveTo>
                <a:cubicBezTo>
                  <a:pt x="259553" y="473127"/>
                  <a:pt x="267030" y="480479"/>
                  <a:pt x="267030" y="490073"/>
                </a:cubicBezTo>
                <a:cubicBezTo>
                  <a:pt x="267030" y="499544"/>
                  <a:pt x="259678" y="507144"/>
                  <a:pt x="250332" y="507144"/>
                </a:cubicBezTo>
                <a:cubicBezTo>
                  <a:pt x="241112" y="507144"/>
                  <a:pt x="233386" y="499169"/>
                  <a:pt x="233511" y="489949"/>
                </a:cubicBezTo>
                <a:cubicBezTo>
                  <a:pt x="233635" y="480853"/>
                  <a:pt x="240987" y="473501"/>
                  <a:pt x="250083" y="473376"/>
                </a:cubicBezTo>
                <a:close/>
                <a:moveTo>
                  <a:pt x="825885" y="442224"/>
                </a:moveTo>
                <a:cubicBezTo>
                  <a:pt x="849186" y="442722"/>
                  <a:pt x="867503" y="461787"/>
                  <a:pt x="867005" y="484839"/>
                </a:cubicBezTo>
                <a:cubicBezTo>
                  <a:pt x="866630" y="508140"/>
                  <a:pt x="847192" y="526582"/>
                  <a:pt x="823767" y="526083"/>
                </a:cubicBezTo>
                <a:cubicBezTo>
                  <a:pt x="801213" y="525585"/>
                  <a:pt x="782522" y="506271"/>
                  <a:pt x="782896" y="483593"/>
                </a:cubicBezTo>
                <a:cubicBezTo>
                  <a:pt x="783394" y="460167"/>
                  <a:pt x="802459" y="441726"/>
                  <a:pt x="825885" y="442224"/>
                </a:cubicBezTo>
                <a:close/>
                <a:moveTo>
                  <a:pt x="374690" y="438486"/>
                </a:moveTo>
                <a:cubicBezTo>
                  <a:pt x="379674" y="438237"/>
                  <a:pt x="383662" y="441975"/>
                  <a:pt x="383662" y="446710"/>
                </a:cubicBezTo>
                <a:cubicBezTo>
                  <a:pt x="383662" y="451445"/>
                  <a:pt x="379674" y="455308"/>
                  <a:pt x="374939" y="455183"/>
                </a:cubicBezTo>
                <a:cubicBezTo>
                  <a:pt x="370453" y="455059"/>
                  <a:pt x="366715" y="451320"/>
                  <a:pt x="366590" y="446959"/>
                </a:cubicBezTo>
                <a:cubicBezTo>
                  <a:pt x="366590" y="442598"/>
                  <a:pt x="370204" y="438735"/>
                  <a:pt x="374690" y="438486"/>
                </a:cubicBezTo>
                <a:close/>
                <a:moveTo>
                  <a:pt x="487955" y="438361"/>
                </a:moveTo>
                <a:cubicBezTo>
                  <a:pt x="497051" y="438486"/>
                  <a:pt x="504528" y="445962"/>
                  <a:pt x="504528" y="455058"/>
                </a:cubicBezTo>
                <a:cubicBezTo>
                  <a:pt x="504652" y="464279"/>
                  <a:pt x="496927" y="472129"/>
                  <a:pt x="487706" y="472129"/>
                </a:cubicBezTo>
                <a:cubicBezTo>
                  <a:pt x="478485" y="472129"/>
                  <a:pt x="470884" y="464528"/>
                  <a:pt x="470884" y="455058"/>
                </a:cubicBezTo>
                <a:cubicBezTo>
                  <a:pt x="470884" y="445588"/>
                  <a:pt x="478485" y="438112"/>
                  <a:pt x="487955" y="438361"/>
                </a:cubicBezTo>
                <a:close/>
                <a:moveTo>
                  <a:pt x="649070" y="411945"/>
                </a:moveTo>
                <a:cubicBezTo>
                  <a:pt x="663649" y="412070"/>
                  <a:pt x="675362" y="424032"/>
                  <a:pt x="675237" y="438735"/>
                </a:cubicBezTo>
                <a:cubicBezTo>
                  <a:pt x="675112" y="452940"/>
                  <a:pt x="663400" y="464778"/>
                  <a:pt x="649070" y="464903"/>
                </a:cubicBezTo>
                <a:cubicBezTo>
                  <a:pt x="634741" y="465027"/>
                  <a:pt x="622778" y="453065"/>
                  <a:pt x="622778" y="438361"/>
                </a:cubicBezTo>
                <a:cubicBezTo>
                  <a:pt x="622778" y="423658"/>
                  <a:pt x="634616" y="411821"/>
                  <a:pt x="649070" y="411945"/>
                </a:cubicBezTo>
                <a:close/>
                <a:moveTo>
                  <a:pt x="734425" y="353630"/>
                </a:moveTo>
                <a:cubicBezTo>
                  <a:pt x="739035" y="353755"/>
                  <a:pt x="742649" y="357618"/>
                  <a:pt x="742524" y="362104"/>
                </a:cubicBezTo>
                <a:cubicBezTo>
                  <a:pt x="742400" y="366714"/>
                  <a:pt x="738163" y="370701"/>
                  <a:pt x="733553" y="370452"/>
                </a:cubicBezTo>
                <a:cubicBezTo>
                  <a:pt x="729191" y="370203"/>
                  <a:pt x="725453" y="366215"/>
                  <a:pt x="725453" y="361854"/>
                </a:cubicBezTo>
                <a:cubicBezTo>
                  <a:pt x="725578" y="357119"/>
                  <a:pt x="729815" y="353256"/>
                  <a:pt x="734425" y="353630"/>
                </a:cubicBezTo>
                <a:close/>
                <a:moveTo>
                  <a:pt x="397991" y="327089"/>
                </a:moveTo>
                <a:cubicBezTo>
                  <a:pt x="421915" y="327462"/>
                  <a:pt x="441727" y="348022"/>
                  <a:pt x="440730" y="371323"/>
                </a:cubicBezTo>
                <a:cubicBezTo>
                  <a:pt x="439858" y="395247"/>
                  <a:pt x="420170" y="414063"/>
                  <a:pt x="396744" y="413439"/>
                </a:cubicBezTo>
                <a:cubicBezTo>
                  <a:pt x="372820" y="412816"/>
                  <a:pt x="353631" y="392880"/>
                  <a:pt x="354254" y="369703"/>
                </a:cubicBezTo>
                <a:cubicBezTo>
                  <a:pt x="355002" y="345779"/>
                  <a:pt x="374565" y="326714"/>
                  <a:pt x="397991" y="327089"/>
                </a:cubicBezTo>
                <a:close/>
                <a:moveTo>
                  <a:pt x="588885" y="225660"/>
                </a:moveTo>
                <a:cubicBezTo>
                  <a:pt x="612187" y="225784"/>
                  <a:pt x="630628" y="244102"/>
                  <a:pt x="630753" y="267403"/>
                </a:cubicBezTo>
                <a:cubicBezTo>
                  <a:pt x="630877" y="290828"/>
                  <a:pt x="612560" y="309395"/>
                  <a:pt x="589259" y="309395"/>
                </a:cubicBezTo>
                <a:cubicBezTo>
                  <a:pt x="565833" y="309519"/>
                  <a:pt x="547143" y="291202"/>
                  <a:pt x="547018" y="268026"/>
                </a:cubicBezTo>
                <a:cubicBezTo>
                  <a:pt x="546893" y="244226"/>
                  <a:pt x="565335" y="225660"/>
                  <a:pt x="588885" y="225660"/>
                </a:cubicBezTo>
                <a:close/>
                <a:moveTo>
                  <a:pt x="564089" y="198123"/>
                </a:moveTo>
                <a:cubicBezTo>
                  <a:pt x="358117" y="197998"/>
                  <a:pt x="191644" y="364097"/>
                  <a:pt x="191644" y="569571"/>
                </a:cubicBezTo>
                <a:cubicBezTo>
                  <a:pt x="191768" y="774921"/>
                  <a:pt x="357618" y="941269"/>
                  <a:pt x="562469" y="941269"/>
                </a:cubicBezTo>
                <a:cubicBezTo>
                  <a:pt x="768816" y="941269"/>
                  <a:pt x="934790" y="775669"/>
                  <a:pt x="934790" y="569820"/>
                </a:cubicBezTo>
                <a:cubicBezTo>
                  <a:pt x="934790" y="364471"/>
                  <a:pt x="769065" y="198247"/>
                  <a:pt x="564089" y="198123"/>
                </a:cubicBezTo>
                <a:close/>
                <a:moveTo>
                  <a:pt x="560600" y="0"/>
                </a:moveTo>
                <a:cubicBezTo>
                  <a:pt x="570569" y="0"/>
                  <a:pt x="580662" y="2243"/>
                  <a:pt x="590506" y="4112"/>
                </a:cubicBezTo>
                <a:cubicBezTo>
                  <a:pt x="592873" y="4610"/>
                  <a:pt x="594617" y="7601"/>
                  <a:pt x="596611" y="9470"/>
                </a:cubicBezTo>
                <a:cubicBezTo>
                  <a:pt x="594617" y="11339"/>
                  <a:pt x="592998" y="14080"/>
                  <a:pt x="590506" y="15077"/>
                </a:cubicBezTo>
                <a:cubicBezTo>
                  <a:pt x="585272" y="17071"/>
                  <a:pt x="579790" y="18193"/>
                  <a:pt x="573933" y="19688"/>
                </a:cubicBezTo>
                <a:cubicBezTo>
                  <a:pt x="573933" y="72147"/>
                  <a:pt x="573933" y="124979"/>
                  <a:pt x="573933" y="177687"/>
                </a:cubicBezTo>
                <a:cubicBezTo>
                  <a:pt x="599975" y="181052"/>
                  <a:pt x="626143" y="184416"/>
                  <a:pt x="653306" y="187905"/>
                </a:cubicBezTo>
                <a:cubicBezTo>
                  <a:pt x="658415" y="168591"/>
                  <a:pt x="663773" y="148530"/>
                  <a:pt x="669256" y="127845"/>
                </a:cubicBezTo>
                <a:cubicBezTo>
                  <a:pt x="667387" y="126973"/>
                  <a:pt x="665393" y="126350"/>
                  <a:pt x="663898" y="125104"/>
                </a:cubicBezTo>
                <a:cubicBezTo>
                  <a:pt x="655798" y="119123"/>
                  <a:pt x="646453" y="114263"/>
                  <a:pt x="639974" y="106912"/>
                </a:cubicBezTo>
                <a:cubicBezTo>
                  <a:pt x="628884" y="94451"/>
                  <a:pt x="632996" y="79623"/>
                  <a:pt x="648820" y="74389"/>
                </a:cubicBezTo>
                <a:cubicBezTo>
                  <a:pt x="658041" y="71399"/>
                  <a:pt x="668384" y="70277"/>
                  <a:pt x="678103" y="70651"/>
                </a:cubicBezTo>
                <a:cubicBezTo>
                  <a:pt x="692308" y="71150"/>
                  <a:pt x="705765" y="75635"/>
                  <a:pt x="717977" y="83237"/>
                </a:cubicBezTo>
                <a:cubicBezTo>
                  <a:pt x="722463" y="86102"/>
                  <a:pt x="726948" y="89467"/>
                  <a:pt x="730562" y="93205"/>
                </a:cubicBezTo>
                <a:cubicBezTo>
                  <a:pt x="745514" y="108656"/>
                  <a:pt x="741153" y="125727"/>
                  <a:pt x="720220" y="131085"/>
                </a:cubicBezTo>
                <a:cubicBezTo>
                  <a:pt x="710625" y="133577"/>
                  <a:pt x="700283" y="133328"/>
                  <a:pt x="688570" y="134574"/>
                </a:cubicBezTo>
                <a:cubicBezTo>
                  <a:pt x="683710" y="152891"/>
                  <a:pt x="678352" y="173202"/>
                  <a:pt x="672745" y="193886"/>
                </a:cubicBezTo>
                <a:cubicBezTo>
                  <a:pt x="685704" y="198621"/>
                  <a:pt x="698787" y="202982"/>
                  <a:pt x="711497" y="208216"/>
                </a:cubicBezTo>
                <a:cubicBezTo>
                  <a:pt x="724331" y="213449"/>
                  <a:pt x="736792" y="219680"/>
                  <a:pt x="750000" y="225660"/>
                </a:cubicBezTo>
                <a:cubicBezTo>
                  <a:pt x="776292" y="180179"/>
                  <a:pt x="802833" y="134325"/>
                  <a:pt x="828626" y="89591"/>
                </a:cubicBezTo>
                <a:cubicBezTo>
                  <a:pt x="824390" y="84732"/>
                  <a:pt x="820278" y="80495"/>
                  <a:pt x="816664" y="75635"/>
                </a:cubicBezTo>
                <a:cubicBezTo>
                  <a:pt x="815169" y="73642"/>
                  <a:pt x="815044" y="70776"/>
                  <a:pt x="814297" y="68409"/>
                </a:cubicBezTo>
                <a:cubicBezTo>
                  <a:pt x="816664" y="67661"/>
                  <a:pt x="819281" y="65916"/>
                  <a:pt x="821524" y="66290"/>
                </a:cubicBezTo>
                <a:cubicBezTo>
                  <a:pt x="841211" y="69654"/>
                  <a:pt x="857535" y="79374"/>
                  <a:pt x="870494" y="94576"/>
                </a:cubicBezTo>
                <a:cubicBezTo>
                  <a:pt x="871864" y="96196"/>
                  <a:pt x="872487" y="99809"/>
                  <a:pt x="871615" y="101304"/>
                </a:cubicBezTo>
                <a:cubicBezTo>
                  <a:pt x="870618" y="102799"/>
                  <a:pt x="867129" y="103672"/>
                  <a:pt x="865011" y="103298"/>
                </a:cubicBezTo>
                <a:cubicBezTo>
                  <a:pt x="859155" y="102176"/>
                  <a:pt x="853423" y="100307"/>
                  <a:pt x="846943" y="98563"/>
                </a:cubicBezTo>
                <a:cubicBezTo>
                  <a:pt x="820652" y="144169"/>
                  <a:pt x="794111" y="190023"/>
                  <a:pt x="767819" y="235504"/>
                </a:cubicBezTo>
                <a:cubicBezTo>
                  <a:pt x="785264" y="248339"/>
                  <a:pt x="802459" y="260924"/>
                  <a:pt x="820402" y="274007"/>
                </a:cubicBezTo>
                <a:cubicBezTo>
                  <a:pt x="834109" y="259179"/>
                  <a:pt x="848314" y="243604"/>
                  <a:pt x="862145" y="228526"/>
                </a:cubicBezTo>
                <a:cubicBezTo>
                  <a:pt x="857659" y="220925"/>
                  <a:pt x="852800" y="214197"/>
                  <a:pt x="849684" y="206596"/>
                </a:cubicBezTo>
                <a:cubicBezTo>
                  <a:pt x="847317" y="200864"/>
                  <a:pt x="846196" y="194260"/>
                  <a:pt x="846071" y="187905"/>
                </a:cubicBezTo>
                <a:cubicBezTo>
                  <a:pt x="845946" y="178310"/>
                  <a:pt x="852800" y="171457"/>
                  <a:pt x="862394" y="170959"/>
                </a:cubicBezTo>
                <a:cubicBezTo>
                  <a:pt x="867254" y="170709"/>
                  <a:pt x="872612" y="170709"/>
                  <a:pt x="877098" y="172205"/>
                </a:cubicBezTo>
                <a:cubicBezTo>
                  <a:pt x="905134" y="181550"/>
                  <a:pt x="925320" y="199493"/>
                  <a:pt x="933544" y="228526"/>
                </a:cubicBezTo>
                <a:cubicBezTo>
                  <a:pt x="938528" y="246345"/>
                  <a:pt x="926441" y="258556"/>
                  <a:pt x="908124" y="254943"/>
                </a:cubicBezTo>
                <a:cubicBezTo>
                  <a:pt x="902642" y="253821"/>
                  <a:pt x="897284" y="252077"/>
                  <a:pt x="892175" y="249834"/>
                </a:cubicBezTo>
                <a:cubicBezTo>
                  <a:pt x="887315" y="247716"/>
                  <a:pt x="882705" y="244725"/>
                  <a:pt x="877471" y="241610"/>
                </a:cubicBezTo>
                <a:cubicBezTo>
                  <a:pt x="863391" y="256936"/>
                  <a:pt x="849186" y="272512"/>
                  <a:pt x="835355" y="287589"/>
                </a:cubicBezTo>
                <a:cubicBezTo>
                  <a:pt x="849809" y="304037"/>
                  <a:pt x="863890" y="319987"/>
                  <a:pt x="878344" y="336435"/>
                </a:cubicBezTo>
                <a:cubicBezTo>
                  <a:pt x="921208" y="306405"/>
                  <a:pt x="964446" y="276126"/>
                  <a:pt x="1008058" y="245597"/>
                </a:cubicBezTo>
                <a:cubicBezTo>
                  <a:pt x="1006064" y="240489"/>
                  <a:pt x="1003572" y="235753"/>
                  <a:pt x="1002326" y="230645"/>
                </a:cubicBezTo>
                <a:cubicBezTo>
                  <a:pt x="1001578" y="227779"/>
                  <a:pt x="1002700" y="224290"/>
                  <a:pt x="1002949" y="221175"/>
                </a:cubicBezTo>
                <a:cubicBezTo>
                  <a:pt x="1006189" y="221922"/>
                  <a:pt x="1010176" y="221798"/>
                  <a:pt x="1012544" y="223667"/>
                </a:cubicBezTo>
                <a:cubicBezTo>
                  <a:pt x="1026749" y="234881"/>
                  <a:pt x="1036842" y="249086"/>
                  <a:pt x="1042075" y="266406"/>
                </a:cubicBezTo>
                <a:cubicBezTo>
                  <a:pt x="1042823" y="269023"/>
                  <a:pt x="1041701" y="272263"/>
                  <a:pt x="1041452" y="275129"/>
                </a:cubicBezTo>
                <a:cubicBezTo>
                  <a:pt x="1038462" y="274506"/>
                  <a:pt x="1034848" y="274506"/>
                  <a:pt x="1032356" y="272886"/>
                </a:cubicBezTo>
                <a:cubicBezTo>
                  <a:pt x="1027870" y="269896"/>
                  <a:pt x="1024132" y="266033"/>
                  <a:pt x="1019771" y="262170"/>
                </a:cubicBezTo>
                <a:cubicBezTo>
                  <a:pt x="976533" y="292449"/>
                  <a:pt x="933045" y="322853"/>
                  <a:pt x="890057" y="353007"/>
                </a:cubicBezTo>
                <a:cubicBezTo>
                  <a:pt x="900523" y="372072"/>
                  <a:pt x="910741" y="390762"/>
                  <a:pt x="921457" y="410076"/>
                </a:cubicBezTo>
                <a:cubicBezTo>
                  <a:pt x="940273" y="402351"/>
                  <a:pt x="959711" y="394252"/>
                  <a:pt x="977530" y="386900"/>
                </a:cubicBezTo>
                <a:cubicBezTo>
                  <a:pt x="977281" y="375062"/>
                  <a:pt x="975910" y="363973"/>
                  <a:pt x="977156" y="353381"/>
                </a:cubicBezTo>
                <a:cubicBezTo>
                  <a:pt x="979399" y="334441"/>
                  <a:pt x="994975" y="327588"/>
                  <a:pt x="1010799" y="338304"/>
                </a:cubicBezTo>
                <a:cubicBezTo>
                  <a:pt x="1029241" y="350764"/>
                  <a:pt x="1038711" y="369331"/>
                  <a:pt x="1042698" y="390513"/>
                </a:cubicBezTo>
                <a:cubicBezTo>
                  <a:pt x="1044443" y="399610"/>
                  <a:pt x="1044318" y="409703"/>
                  <a:pt x="1042573" y="418799"/>
                </a:cubicBezTo>
                <a:cubicBezTo>
                  <a:pt x="1039458" y="434375"/>
                  <a:pt x="1026126" y="439608"/>
                  <a:pt x="1011921" y="432132"/>
                </a:cubicBezTo>
                <a:cubicBezTo>
                  <a:pt x="1003821" y="427770"/>
                  <a:pt x="997467" y="421042"/>
                  <a:pt x="986875" y="405092"/>
                </a:cubicBezTo>
                <a:cubicBezTo>
                  <a:pt x="967561" y="413067"/>
                  <a:pt x="948123" y="421166"/>
                  <a:pt x="929183" y="429016"/>
                </a:cubicBezTo>
                <a:cubicBezTo>
                  <a:pt x="935288" y="449826"/>
                  <a:pt x="941145" y="470261"/>
                  <a:pt x="947375" y="491568"/>
                </a:cubicBezTo>
                <a:cubicBezTo>
                  <a:pt x="998962" y="482472"/>
                  <a:pt x="1051171" y="473251"/>
                  <a:pt x="1103381" y="464030"/>
                </a:cubicBezTo>
                <a:cubicBezTo>
                  <a:pt x="1103755" y="458174"/>
                  <a:pt x="1103505" y="452567"/>
                  <a:pt x="1104502" y="447084"/>
                </a:cubicBezTo>
                <a:cubicBezTo>
                  <a:pt x="1105001" y="444468"/>
                  <a:pt x="1107493" y="442100"/>
                  <a:pt x="1109113" y="439733"/>
                </a:cubicBezTo>
                <a:cubicBezTo>
                  <a:pt x="1111480" y="441477"/>
                  <a:pt x="1114720" y="442848"/>
                  <a:pt x="1115966" y="445215"/>
                </a:cubicBezTo>
                <a:cubicBezTo>
                  <a:pt x="1124564" y="461788"/>
                  <a:pt x="1128177" y="479481"/>
                  <a:pt x="1125062" y="498172"/>
                </a:cubicBezTo>
                <a:cubicBezTo>
                  <a:pt x="1124689" y="500665"/>
                  <a:pt x="1122196" y="502783"/>
                  <a:pt x="1120701" y="505026"/>
                </a:cubicBezTo>
                <a:cubicBezTo>
                  <a:pt x="1118458" y="503406"/>
                  <a:pt x="1115468" y="502285"/>
                  <a:pt x="1114097" y="500166"/>
                </a:cubicBezTo>
                <a:cubicBezTo>
                  <a:pt x="1111231" y="495182"/>
                  <a:pt x="1109113" y="489824"/>
                  <a:pt x="1106621" y="484217"/>
                </a:cubicBezTo>
                <a:cubicBezTo>
                  <a:pt x="1054785" y="493313"/>
                  <a:pt x="1002825" y="502533"/>
                  <a:pt x="950864" y="511630"/>
                </a:cubicBezTo>
                <a:cubicBezTo>
                  <a:pt x="952235" y="533311"/>
                  <a:pt x="953730" y="554743"/>
                  <a:pt x="955101" y="576674"/>
                </a:cubicBezTo>
                <a:cubicBezTo>
                  <a:pt x="975536" y="577546"/>
                  <a:pt x="996220" y="578543"/>
                  <a:pt x="1017279" y="579415"/>
                </a:cubicBezTo>
                <a:cubicBezTo>
                  <a:pt x="1018774" y="574306"/>
                  <a:pt x="1019646" y="568948"/>
                  <a:pt x="1021764" y="564213"/>
                </a:cubicBezTo>
                <a:cubicBezTo>
                  <a:pt x="1024755" y="557609"/>
                  <a:pt x="1027745" y="550881"/>
                  <a:pt x="1032231" y="545398"/>
                </a:cubicBezTo>
                <a:cubicBezTo>
                  <a:pt x="1041951" y="533560"/>
                  <a:pt x="1055782" y="534433"/>
                  <a:pt x="1064753" y="546768"/>
                </a:cubicBezTo>
                <a:cubicBezTo>
                  <a:pt x="1073600" y="558855"/>
                  <a:pt x="1075968" y="572936"/>
                  <a:pt x="1076093" y="587390"/>
                </a:cubicBezTo>
                <a:cubicBezTo>
                  <a:pt x="1076217" y="600723"/>
                  <a:pt x="1073974" y="613806"/>
                  <a:pt x="1067744" y="625893"/>
                </a:cubicBezTo>
                <a:cubicBezTo>
                  <a:pt x="1065875" y="629507"/>
                  <a:pt x="1063632" y="633120"/>
                  <a:pt x="1060891" y="636235"/>
                </a:cubicBezTo>
                <a:cubicBezTo>
                  <a:pt x="1050673" y="648073"/>
                  <a:pt x="1036343" y="647948"/>
                  <a:pt x="1028119" y="634615"/>
                </a:cubicBezTo>
                <a:cubicBezTo>
                  <a:pt x="1023260" y="626765"/>
                  <a:pt x="1021017" y="617171"/>
                  <a:pt x="1017902" y="608323"/>
                </a:cubicBezTo>
                <a:cubicBezTo>
                  <a:pt x="1017029" y="605832"/>
                  <a:pt x="1017029" y="602965"/>
                  <a:pt x="1016531" y="599726"/>
                </a:cubicBezTo>
                <a:cubicBezTo>
                  <a:pt x="995597" y="598729"/>
                  <a:pt x="974788" y="597857"/>
                  <a:pt x="953979" y="596860"/>
                </a:cubicBezTo>
                <a:cubicBezTo>
                  <a:pt x="950739" y="618292"/>
                  <a:pt x="947500" y="639350"/>
                  <a:pt x="944136" y="661157"/>
                </a:cubicBezTo>
                <a:cubicBezTo>
                  <a:pt x="954727" y="664022"/>
                  <a:pt x="965941" y="667137"/>
                  <a:pt x="977281" y="670128"/>
                </a:cubicBezTo>
                <a:cubicBezTo>
                  <a:pt x="1015285" y="680346"/>
                  <a:pt x="1053289" y="690314"/>
                  <a:pt x="1091294" y="700656"/>
                </a:cubicBezTo>
                <a:cubicBezTo>
                  <a:pt x="1096029" y="701902"/>
                  <a:pt x="1098272" y="701653"/>
                  <a:pt x="1100141" y="696669"/>
                </a:cubicBezTo>
                <a:cubicBezTo>
                  <a:pt x="1101637" y="692682"/>
                  <a:pt x="1104129" y="688944"/>
                  <a:pt x="1106870" y="685579"/>
                </a:cubicBezTo>
                <a:cubicBezTo>
                  <a:pt x="1108240" y="683959"/>
                  <a:pt x="1111106" y="682588"/>
                  <a:pt x="1113100" y="682838"/>
                </a:cubicBezTo>
                <a:cubicBezTo>
                  <a:pt x="1114471" y="683087"/>
                  <a:pt x="1116340" y="686326"/>
                  <a:pt x="1116340" y="688071"/>
                </a:cubicBezTo>
                <a:cubicBezTo>
                  <a:pt x="1115966" y="697042"/>
                  <a:pt x="1116091" y="706388"/>
                  <a:pt x="1113973" y="715111"/>
                </a:cubicBezTo>
                <a:cubicBezTo>
                  <a:pt x="1111730" y="724207"/>
                  <a:pt x="1107368" y="732804"/>
                  <a:pt x="1103256" y="741278"/>
                </a:cubicBezTo>
                <a:cubicBezTo>
                  <a:pt x="1102135" y="743645"/>
                  <a:pt x="1098147" y="744642"/>
                  <a:pt x="1095531" y="746386"/>
                </a:cubicBezTo>
                <a:cubicBezTo>
                  <a:pt x="1094285" y="743520"/>
                  <a:pt x="1092167" y="740779"/>
                  <a:pt x="1091793" y="737789"/>
                </a:cubicBezTo>
                <a:cubicBezTo>
                  <a:pt x="1091169" y="732680"/>
                  <a:pt x="1091668" y="727571"/>
                  <a:pt x="1091668" y="721590"/>
                </a:cubicBezTo>
                <a:cubicBezTo>
                  <a:pt x="1041328" y="708133"/>
                  <a:pt x="990239" y="694426"/>
                  <a:pt x="939276" y="680719"/>
                </a:cubicBezTo>
                <a:cubicBezTo>
                  <a:pt x="931426" y="700905"/>
                  <a:pt x="923575" y="720967"/>
                  <a:pt x="915601" y="741402"/>
                </a:cubicBezTo>
                <a:cubicBezTo>
                  <a:pt x="933668" y="750748"/>
                  <a:pt x="952359" y="760592"/>
                  <a:pt x="970427" y="769937"/>
                </a:cubicBezTo>
                <a:cubicBezTo>
                  <a:pt x="976408" y="763831"/>
                  <a:pt x="981766" y="757726"/>
                  <a:pt x="987747" y="752368"/>
                </a:cubicBezTo>
                <a:cubicBezTo>
                  <a:pt x="990862" y="749501"/>
                  <a:pt x="994850" y="747258"/>
                  <a:pt x="998837" y="745514"/>
                </a:cubicBezTo>
                <a:cubicBezTo>
                  <a:pt x="1013416" y="739160"/>
                  <a:pt x="1025627" y="746137"/>
                  <a:pt x="1028119" y="761837"/>
                </a:cubicBezTo>
                <a:cubicBezTo>
                  <a:pt x="1032231" y="788503"/>
                  <a:pt x="1013665" y="825760"/>
                  <a:pt x="989866" y="838595"/>
                </a:cubicBezTo>
                <a:cubicBezTo>
                  <a:pt x="972795" y="847815"/>
                  <a:pt x="959337" y="841087"/>
                  <a:pt x="956845" y="821773"/>
                </a:cubicBezTo>
                <a:cubicBezTo>
                  <a:pt x="956097" y="816290"/>
                  <a:pt x="956472" y="810558"/>
                  <a:pt x="957344" y="805075"/>
                </a:cubicBezTo>
                <a:cubicBezTo>
                  <a:pt x="958091" y="799593"/>
                  <a:pt x="960085" y="794235"/>
                  <a:pt x="961580" y="788254"/>
                </a:cubicBezTo>
                <a:cubicBezTo>
                  <a:pt x="943139" y="778659"/>
                  <a:pt x="924448" y="768940"/>
                  <a:pt x="906131" y="759345"/>
                </a:cubicBezTo>
                <a:cubicBezTo>
                  <a:pt x="894044" y="777413"/>
                  <a:pt x="882207" y="795107"/>
                  <a:pt x="869995" y="813424"/>
                </a:cubicBezTo>
                <a:cubicBezTo>
                  <a:pt x="910118" y="847192"/>
                  <a:pt x="950739" y="881210"/>
                  <a:pt x="991112" y="915102"/>
                </a:cubicBezTo>
                <a:cubicBezTo>
                  <a:pt x="996470" y="911364"/>
                  <a:pt x="1001205" y="907750"/>
                  <a:pt x="1006313" y="904760"/>
                </a:cubicBezTo>
                <a:cubicBezTo>
                  <a:pt x="1008307" y="903639"/>
                  <a:pt x="1011796" y="903514"/>
                  <a:pt x="1013665" y="904511"/>
                </a:cubicBezTo>
                <a:cubicBezTo>
                  <a:pt x="1014786" y="905134"/>
                  <a:pt x="1015036" y="909245"/>
                  <a:pt x="1014288" y="911240"/>
                </a:cubicBezTo>
                <a:cubicBezTo>
                  <a:pt x="1007435" y="930055"/>
                  <a:pt x="995224" y="944509"/>
                  <a:pt x="977903" y="954478"/>
                </a:cubicBezTo>
                <a:cubicBezTo>
                  <a:pt x="976034" y="955474"/>
                  <a:pt x="972421" y="955723"/>
                  <a:pt x="971175" y="954602"/>
                </a:cubicBezTo>
                <a:cubicBezTo>
                  <a:pt x="969929" y="953481"/>
                  <a:pt x="969680" y="949867"/>
                  <a:pt x="970303" y="947873"/>
                </a:cubicBezTo>
                <a:cubicBezTo>
                  <a:pt x="972296" y="942266"/>
                  <a:pt x="975038" y="936908"/>
                  <a:pt x="977903" y="930553"/>
                </a:cubicBezTo>
                <a:cubicBezTo>
                  <a:pt x="937781" y="896909"/>
                  <a:pt x="897159" y="862768"/>
                  <a:pt x="856787" y="828875"/>
                </a:cubicBezTo>
                <a:cubicBezTo>
                  <a:pt x="841211" y="843703"/>
                  <a:pt x="825885" y="858531"/>
                  <a:pt x="809811" y="873858"/>
                </a:cubicBezTo>
                <a:cubicBezTo>
                  <a:pt x="822147" y="889932"/>
                  <a:pt x="834981" y="906629"/>
                  <a:pt x="847691" y="923201"/>
                </a:cubicBezTo>
                <a:cubicBezTo>
                  <a:pt x="854420" y="920460"/>
                  <a:pt x="860525" y="917220"/>
                  <a:pt x="867005" y="915476"/>
                </a:cubicBezTo>
                <a:cubicBezTo>
                  <a:pt x="873359" y="913856"/>
                  <a:pt x="880088" y="912984"/>
                  <a:pt x="886567" y="913233"/>
                </a:cubicBezTo>
                <a:cubicBezTo>
                  <a:pt x="898405" y="913731"/>
                  <a:pt x="905757" y="923201"/>
                  <a:pt x="904013" y="934914"/>
                </a:cubicBezTo>
                <a:cubicBezTo>
                  <a:pt x="903514" y="938154"/>
                  <a:pt x="903016" y="941643"/>
                  <a:pt x="901520" y="944509"/>
                </a:cubicBezTo>
                <a:cubicBezTo>
                  <a:pt x="888187" y="971673"/>
                  <a:pt x="867005" y="988868"/>
                  <a:pt x="836726" y="992981"/>
                </a:cubicBezTo>
                <a:cubicBezTo>
                  <a:pt x="816789" y="995722"/>
                  <a:pt x="806073" y="981890"/>
                  <a:pt x="813674" y="963075"/>
                </a:cubicBezTo>
                <a:cubicBezTo>
                  <a:pt x="817661" y="953356"/>
                  <a:pt x="824390" y="944633"/>
                  <a:pt x="830620" y="934416"/>
                </a:cubicBezTo>
                <a:cubicBezTo>
                  <a:pt x="818907" y="919089"/>
                  <a:pt x="806073" y="902392"/>
                  <a:pt x="793612" y="886069"/>
                </a:cubicBezTo>
                <a:cubicBezTo>
                  <a:pt x="774921" y="897408"/>
                  <a:pt x="756604" y="908623"/>
                  <a:pt x="738038" y="919837"/>
                </a:cubicBezTo>
                <a:cubicBezTo>
                  <a:pt x="760218" y="967561"/>
                  <a:pt x="782647" y="1015534"/>
                  <a:pt x="804951" y="1063258"/>
                </a:cubicBezTo>
                <a:cubicBezTo>
                  <a:pt x="811182" y="1062136"/>
                  <a:pt x="817038" y="1060641"/>
                  <a:pt x="822895" y="1060143"/>
                </a:cubicBezTo>
                <a:cubicBezTo>
                  <a:pt x="825137" y="1059893"/>
                  <a:pt x="828875" y="1061264"/>
                  <a:pt x="829623" y="1062884"/>
                </a:cubicBezTo>
                <a:cubicBezTo>
                  <a:pt x="830371" y="1064629"/>
                  <a:pt x="829000" y="1068242"/>
                  <a:pt x="827380" y="1069862"/>
                </a:cubicBezTo>
                <a:cubicBezTo>
                  <a:pt x="815667" y="1081824"/>
                  <a:pt x="801088" y="1088304"/>
                  <a:pt x="785139" y="1092291"/>
                </a:cubicBezTo>
                <a:cubicBezTo>
                  <a:pt x="781899" y="1093038"/>
                  <a:pt x="778535" y="1093537"/>
                  <a:pt x="775295" y="1093413"/>
                </a:cubicBezTo>
                <a:cubicBezTo>
                  <a:pt x="769563" y="1093038"/>
                  <a:pt x="767694" y="1089425"/>
                  <a:pt x="771432" y="1085188"/>
                </a:cubicBezTo>
                <a:cubicBezTo>
                  <a:pt x="775669" y="1080453"/>
                  <a:pt x="780778" y="1076466"/>
                  <a:pt x="786385" y="1071482"/>
                </a:cubicBezTo>
                <a:cubicBezTo>
                  <a:pt x="764330" y="1024132"/>
                  <a:pt x="741901" y="976034"/>
                  <a:pt x="719597" y="928310"/>
                </a:cubicBezTo>
                <a:cubicBezTo>
                  <a:pt x="698912" y="935288"/>
                  <a:pt x="678850" y="942142"/>
                  <a:pt x="657917" y="949244"/>
                </a:cubicBezTo>
                <a:cubicBezTo>
                  <a:pt x="662278" y="969056"/>
                  <a:pt x="666889" y="989616"/>
                  <a:pt x="671125" y="1009179"/>
                </a:cubicBezTo>
                <a:cubicBezTo>
                  <a:pt x="681093" y="1010301"/>
                  <a:pt x="690314" y="1011297"/>
                  <a:pt x="699411" y="1012543"/>
                </a:cubicBezTo>
                <a:cubicBezTo>
                  <a:pt x="701404" y="1012793"/>
                  <a:pt x="703398" y="1013665"/>
                  <a:pt x="705267" y="1014413"/>
                </a:cubicBezTo>
                <a:cubicBezTo>
                  <a:pt x="722463" y="1021515"/>
                  <a:pt x="725951" y="1036468"/>
                  <a:pt x="713117" y="1049925"/>
                </a:cubicBezTo>
                <a:cubicBezTo>
                  <a:pt x="698912" y="1064878"/>
                  <a:pt x="680346" y="1070984"/>
                  <a:pt x="660534" y="1072105"/>
                </a:cubicBezTo>
                <a:cubicBezTo>
                  <a:pt x="650814" y="1072603"/>
                  <a:pt x="640472" y="1071482"/>
                  <a:pt x="631251" y="1068491"/>
                </a:cubicBezTo>
                <a:cubicBezTo>
                  <a:pt x="612685" y="1062386"/>
                  <a:pt x="608947" y="1045689"/>
                  <a:pt x="623152" y="1032356"/>
                </a:cubicBezTo>
                <a:cubicBezTo>
                  <a:pt x="631002" y="1025004"/>
                  <a:pt x="640971" y="1020020"/>
                  <a:pt x="651063" y="1013167"/>
                </a:cubicBezTo>
                <a:cubicBezTo>
                  <a:pt x="646952" y="994476"/>
                  <a:pt x="642341" y="973916"/>
                  <a:pt x="637855" y="953730"/>
                </a:cubicBezTo>
                <a:cubicBezTo>
                  <a:pt x="616299" y="956097"/>
                  <a:pt x="595241" y="958340"/>
                  <a:pt x="573808" y="960583"/>
                </a:cubicBezTo>
                <a:cubicBezTo>
                  <a:pt x="573808" y="1013291"/>
                  <a:pt x="573808" y="1066124"/>
                  <a:pt x="573808" y="1119081"/>
                </a:cubicBezTo>
                <a:cubicBezTo>
                  <a:pt x="579540" y="1120701"/>
                  <a:pt x="585397" y="1121947"/>
                  <a:pt x="591004" y="1123941"/>
                </a:cubicBezTo>
                <a:cubicBezTo>
                  <a:pt x="593246" y="1124813"/>
                  <a:pt x="594742" y="1127430"/>
                  <a:pt x="596611" y="1129174"/>
                </a:cubicBezTo>
                <a:cubicBezTo>
                  <a:pt x="594742" y="1131043"/>
                  <a:pt x="593371" y="1133785"/>
                  <a:pt x="591128" y="1134532"/>
                </a:cubicBezTo>
                <a:cubicBezTo>
                  <a:pt x="572437" y="1140887"/>
                  <a:pt x="553747" y="1141012"/>
                  <a:pt x="535056" y="1134532"/>
                </a:cubicBezTo>
                <a:cubicBezTo>
                  <a:pt x="532938" y="1133785"/>
                  <a:pt x="530446" y="1131168"/>
                  <a:pt x="530072" y="1129050"/>
                </a:cubicBezTo>
                <a:cubicBezTo>
                  <a:pt x="529822" y="1127803"/>
                  <a:pt x="532813" y="1124938"/>
                  <a:pt x="534932" y="1124190"/>
                </a:cubicBezTo>
                <a:cubicBezTo>
                  <a:pt x="540663" y="1122819"/>
                  <a:pt x="546644" y="1121449"/>
                  <a:pt x="552999" y="1119704"/>
                </a:cubicBezTo>
                <a:cubicBezTo>
                  <a:pt x="552999" y="1066871"/>
                  <a:pt x="552999" y="1014039"/>
                  <a:pt x="552999" y="961829"/>
                </a:cubicBezTo>
                <a:cubicBezTo>
                  <a:pt x="526209" y="958340"/>
                  <a:pt x="499792" y="954976"/>
                  <a:pt x="472753" y="951487"/>
                </a:cubicBezTo>
                <a:cubicBezTo>
                  <a:pt x="467645" y="970801"/>
                  <a:pt x="462287" y="990987"/>
                  <a:pt x="456929" y="1011297"/>
                </a:cubicBezTo>
                <a:cubicBezTo>
                  <a:pt x="461788" y="1013790"/>
                  <a:pt x="466897" y="1015534"/>
                  <a:pt x="470760" y="1018774"/>
                </a:cubicBezTo>
                <a:cubicBezTo>
                  <a:pt x="477364" y="1024256"/>
                  <a:pt x="484341" y="1029864"/>
                  <a:pt x="489201" y="1036842"/>
                </a:cubicBezTo>
                <a:cubicBezTo>
                  <a:pt x="495681" y="1046312"/>
                  <a:pt x="492566" y="1057651"/>
                  <a:pt x="482099" y="1062635"/>
                </a:cubicBezTo>
                <a:cubicBezTo>
                  <a:pt x="474623" y="1066249"/>
                  <a:pt x="466025" y="1068616"/>
                  <a:pt x="457801" y="1068990"/>
                </a:cubicBezTo>
                <a:cubicBezTo>
                  <a:pt x="437988" y="1069862"/>
                  <a:pt x="419547" y="1064379"/>
                  <a:pt x="403348" y="1052791"/>
                </a:cubicBezTo>
                <a:cubicBezTo>
                  <a:pt x="398987" y="1049676"/>
                  <a:pt x="395000" y="1045813"/>
                  <a:pt x="391884" y="1041577"/>
                </a:cubicBezTo>
                <a:cubicBezTo>
                  <a:pt x="382788" y="1029241"/>
                  <a:pt x="386028" y="1016531"/>
                  <a:pt x="399984" y="1010425"/>
                </a:cubicBezTo>
                <a:cubicBezTo>
                  <a:pt x="405591" y="1007933"/>
                  <a:pt x="411821" y="1006812"/>
                  <a:pt x="417927" y="1006064"/>
                </a:cubicBezTo>
                <a:cubicBezTo>
                  <a:pt x="424033" y="1005317"/>
                  <a:pt x="430263" y="1005939"/>
                  <a:pt x="437365" y="1005939"/>
                </a:cubicBezTo>
                <a:cubicBezTo>
                  <a:pt x="442599" y="986127"/>
                  <a:pt x="447957" y="965941"/>
                  <a:pt x="453190" y="946503"/>
                </a:cubicBezTo>
                <a:cubicBezTo>
                  <a:pt x="427646" y="935911"/>
                  <a:pt x="402227" y="925569"/>
                  <a:pt x="375935" y="914604"/>
                </a:cubicBezTo>
                <a:cubicBezTo>
                  <a:pt x="350017" y="959461"/>
                  <a:pt x="323476" y="1005441"/>
                  <a:pt x="297185" y="1051047"/>
                </a:cubicBezTo>
                <a:cubicBezTo>
                  <a:pt x="301795" y="1055906"/>
                  <a:pt x="306405" y="1060392"/>
                  <a:pt x="310517" y="1065251"/>
                </a:cubicBezTo>
                <a:cubicBezTo>
                  <a:pt x="311763" y="1066747"/>
                  <a:pt x="312511" y="1069862"/>
                  <a:pt x="311763" y="1071357"/>
                </a:cubicBezTo>
                <a:cubicBezTo>
                  <a:pt x="311016" y="1072728"/>
                  <a:pt x="307901" y="1073725"/>
                  <a:pt x="305907" y="1073476"/>
                </a:cubicBezTo>
                <a:cubicBezTo>
                  <a:pt x="301421" y="1072977"/>
                  <a:pt x="296810" y="1072105"/>
                  <a:pt x="292699" y="1070485"/>
                </a:cubicBezTo>
                <a:cubicBezTo>
                  <a:pt x="279491" y="1065251"/>
                  <a:pt x="267155" y="1058273"/>
                  <a:pt x="257809" y="1047308"/>
                </a:cubicBezTo>
                <a:cubicBezTo>
                  <a:pt x="255940" y="1045065"/>
                  <a:pt x="255566" y="1041452"/>
                  <a:pt x="254569" y="1038462"/>
                </a:cubicBezTo>
                <a:cubicBezTo>
                  <a:pt x="257560" y="1037839"/>
                  <a:pt x="260800" y="1036468"/>
                  <a:pt x="263665" y="1036842"/>
                </a:cubicBezTo>
                <a:cubicBezTo>
                  <a:pt x="268774" y="1037589"/>
                  <a:pt x="273634" y="1039458"/>
                  <a:pt x="279491" y="1041078"/>
                </a:cubicBezTo>
                <a:cubicBezTo>
                  <a:pt x="305782" y="995473"/>
                  <a:pt x="332448" y="949493"/>
                  <a:pt x="358739" y="903887"/>
                </a:cubicBezTo>
                <a:cubicBezTo>
                  <a:pt x="341295" y="891053"/>
                  <a:pt x="324099" y="878468"/>
                  <a:pt x="306281" y="865384"/>
                </a:cubicBezTo>
                <a:cubicBezTo>
                  <a:pt x="292449" y="880462"/>
                  <a:pt x="278244" y="895913"/>
                  <a:pt x="264288" y="911115"/>
                </a:cubicBezTo>
                <a:cubicBezTo>
                  <a:pt x="268774" y="918716"/>
                  <a:pt x="273759" y="925444"/>
                  <a:pt x="276874" y="932921"/>
                </a:cubicBezTo>
                <a:cubicBezTo>
                  <a:pt x="279366" y="939026"/>
                  <a:pt x="280363" y="946129"/>
                  <a:pt x="280363" y="952733"/>
                </a:cubicBezTo>
                <a:cubicBezTo>
                  <a:pt x="280238" y="961455"/>
                  <a:pt x="273509" y="967810"/>
                  <a:pt x="264787" y="968433"/>
                </a:cubicBezTo>
                <a:cubicBezTo>
                  <a:pt x="259554" y="968807"/>
                  <a:pt x="253697" y="968807"/>
                  <a:pt x="248837" y="967062"/>
                </a:cubicBezTo>
                <a:cubicBezTo>
                  <a:pt x="221050" y="957593"/>
                  <a:pt x="201114" y="939774"/>
                  <a:pt x="192890" y="910990"/>
                </a:cubicBezTo>
                <a:cubicBezTo>
                  <a:pt x="187905" y="893296"/>
                  <a:pt x="199743" y="880711"/>
                  <a:pt x="217562" y="884823"/>
                </a:cubicBezTo>
                <a:cubicBezTo>
                  <a:pt x="228278" y="887191"/>
                  <a:pt x="238371" y="892175"/>
                  <a:pt x="250084" y="896536"/>
                </a:cubicBezTo>
                <a:cubicBezTo>
                  <a:pt x="262918" y="882455"/>
                  <a:pt x="277248" y="867004"/>
                  <a:pt x="291203" y="851678"/>
                </a:cubicBezTo>
                <a:cubicBezTo>
                  <a:pt x="276874" y="835355"/>
                  <a:pt x="262793" y="819405"/>
                  <a:pt x="248214" y="802708"/>
                </a:cubicBezTo>
                <a:cubicBezTo>
                  <a:pt x="205351" y="832738"/>
                  <a:pt x="161863" y="863142"/>
                  <a:pt x="118500" y="893545"/>
                </a:cubicBezTo>
                <a:cubicBezTo>
                  <a:pt x="120619" y="899402"/>
                  <a:pt x="122986" y="904885"/>
                  <a:pt x="124357" y="910616"/>
                </a:cubicBezTo>
                <a:cubicBezTo>
                  <a:pt x="124980" y="912859"/>
                  <a:pt x="123734" y="915725"/>
                  <a:pt x="123235" y="918217"/>
                </a:cubicBezTo>
                <a:cubicBezTo>
                  <a:pt x="120494" y="917719"/>
                  <a:pt x="117254" y="918093"/>
                  <a:pt x="115261" y="916598"/>
                </a:cubicBezTo>
                <a:cubicBezTo>
                  <a:pt x="99561" y="905009"/>
                  <a:pt x="88969" y="889683"/>
                  <a:pt x="83735" y="870992"/>
                </a:cubicBezTo>
                <a:cubicBezTo>
                  <a:pt x="83112" y="868998"/>
                  <a:pt x="83860" y="865384"/>
                  <a:pt x="85231" y="864388"/>
                </a:cubicBezTo>
                <a:cubicBezTo>
                  <a:pt x="86601" y="863391"/>
                  <a:pt x="90215" y="863889"/>
                  <a:pt x="91960" y="865135"/>
                </a:cubicBezTo>
                <a:cubicBezTo>
                  <a:pt x="97068" y="868624"/>
                  <a:pt x="101679" y="872861"/>
                  <a:pt x="106787" y="876973"/>
                </a:cubicBezTo>
                <a:cubicBezTo>
                  <a:pt x="149901" y="846818"/>
                  <a:pt x="193388" y="816415"/>
                  <a:pt x="236501" y="786136"/>
                </a:cubicBezTo>
                <a:cubicBezTo>
                  <a:pt x="226035" y="767071"/>
                  <a:pt x="215817" y="748380"/>
                  <a:pt x="205226" y="729191"/>
                </a:cubicBezTo>
                <a:cubicBezTo>
                  <a:pt x="186410" y="737041"/>
                  <a:pt x="166972" y="745016"/>
                  <a:pt x="148904" y="752492"/>
                </a:cubicBezTo>
                <a:cubicBezTo>
                  <a:pt x="149153" y="764205"/>
                  <a:pt x="150649" y="775170"/>
                  <a:pt x="149278" y="785886"/>
                </a:cubicBezTo>
                <a:cubicBezTo>
                  <a:pt x="146910" y="805450"/>
                  <a:pt x="130961" y="812053"/>
                  <a:pt x="114762" y="800714"/>
                </a:cubicBezTo>
                <a:cubicBezTo>
                  <a:pt x="96819" y="788129"/>
                  <a:pt x="87474" y="769688"/>
                  <a:pt x="83611" y="748754"/>
                </a:cubicBezTo>
                <a:cubicBezTo>
                  <a:pt x="81991" y="739782"/>
                  <a:pt x="81991" y="730063"/>
                  <a:pt x="83735" y="721091"/>
                </a:cubicBezTo>
                <a:cubicBezTo>
                  <a:pt x="86850" y="705142"/>
                  <a:pt x="100806" y="699161"/>
                  <a:pt x="114513" y="708133"/>
                </a:cubicBezTo>
                <a:cubicBezTo>
                  <a:pt x="122488" y="713366"/>
                  <a:pt x="128469" y="721341"/>
                  <a:pt x="135322" y="728319"/>
                </a:cubicBezTo>
                <a:cubicBezTo>
                  <a:pt x="136942" y="730063"/>
                  <a:pt x="138063" y="732430"/>
                  <a:pt x="139434" y="734673"/>
                </a:cubicBezTo>
                <a:cubicBezTo>
                  <a:pt x="159122" y="726449"/>
                  <a:pt x="178560" y="718475"/>
                  <a:pt x="197500" y="710625"/>
                </a:cubicBezTo>
                <a:cubicBezTo>
                  <a:pt x="191395" y="689691"/>
                  <a:pt x="185413" y="669255"/>
                  <a:pt x="179183" y="648073"/>
                </a:cubicBezTo>
                <a:cubicBezTo>
                  <a:pt x="127348" y="657169"/>
                  <a:pt x="75013" y="666390"/>
                  <a:pt x="23177" y="675611"/>
                </a:cubicBezTo>
                <a:cubicBezTo>
                  <a:pt x="22430" y="682464"/>
                  <a:pt x="22180" y="688694"/>
                  <a:pt x="21059" y="694800"/>
                </a:cubicBezTo>
                <a:cubicBezTo>
                  <a:pt x="20685" y="696669"/>
                  <a:pt x="18567" y="699535"/>
                  <a:pt x="17196" y="699660"/>
                </a:cubicBezTo>
                <a:cubicBezTo>
                  <a:pt x="15202" y="699784"/>
                  <a:pt x="12212" y="698164"/>
                  <a:pt x="11215" y="696295"/>
                </a:cubicBezTo>
                <a:cubicBezTo>
                  <a:pt x="1371" y="678726"/>
                  <a:pt x="-2243" y="659910"/>
                  <a:pt x="1371" y="639973"/>
                </a:cubicBezTo>
                <a:cubicBezTo>
                  <a:pt x="1745" y="638104"/>
                  <a:pt x="3864" y="635238"/>
                  <a:pt x="5359" y="635114"/>
                </a:cubicBezTo>
                <a:cubicBezTo>
                  <a:pt x="7352" y="634989"/>
                  <a:pt x="10218" y="636734"/>
                  <a:pt x="11215" y="638478"/>
                </a:cubicBezTo>
                <a:cubicBezTo>
                  <a:pt x="14330" y="643711"/>
                  <a:pt x="16698" y="649443"/>
                  <a:pt x="19688" y="655549"/>
                </a:cubicBezTo>
                <a:cubicBezTo>
                  <a:pt x="71524" y="646453"/>
                  <a:pt x="123609" y="637232"/>
                  <a:pt x="175569" y="628136"/>
                </a:cubicBezTo>
                <a:cubicBezTo>
                  <a:pt x="174199" y="606579"/>
                  <a:pt x="172828" y="585396"/>
                  <a:pt x="171333" y="563217"/>
                </a:cubicBezTo>
                <a:cubicBezTo>
                  <a:pt x="151022" y="562344"/>
                  <a:pt x="130213" y="561472"/>
                  <a:pt x="108657" y="560475"/>
                </a:cubicBezTo>
                <a:cubicBezTo>
                  <a:pt x="107659" y="564338"/>
                  <a:pt x="107161" y="568450"/>
                  <a:pt x="105541" y="572063"/>
                </a:cubicBezTo>
                <a:cubicBezTo>
                  <a:pt x="102551" y="579041"/>
                  <a:pt x="99934" y="586518"/>
                  <a:pt x="95573" y="592499"/>
                </a:cubicBezTo>
                <a:cubicBezTo>
                  <a:pt x="85106" y="606953"/>
                  <a:pt x="69655" y="606081"/>
                  <a:pt x="59936" y="591253"/>
                </a:cubicBezTo>
                <a:cubicBezTo>
                  <a:pt x="52958" y="580661"/>
                  <a:pt x="50590" y="568699"/>
                  <a:pt x="49967" y="556363"/>
                </a:cubicBezTo>
                <a:cubicBezTo>
                  <a:pt x="49220" y="542781"/>
                  <a:pt x="51089" y="529448"/>
                  <a:pt x="56945" y="516988"/>
                </a:cubicBezTo>
                <a:cubicBezTo>
                  <a:pt x="59063" y="512378"/>
                  <a:pt x="61805" y="507767"/>
                  <a:pt x="65045" y="503780"/>
                </a:cubicBezTo>
                <a:cubicBezTo>
                  <a:pt x="75387" y="491568"/>
                  <a:pt x="89717" y="491942"/>
                  <a:pt x="98190" y="505649"/>
                </a:cubicBezTo>
                <a:cubicBezTo>
                  <a:pt x="102925" y="513374"/>
                  <a:pt x="105168" y="522720"/>
                  <a:pt x="108158" y="531442"/>
                </a:cubicBezTo>
                <a:cubicBezTo>
                  <a:pt x="109030" y="533934"/>
                  <a:pt x="109030" y="536800"/>
                  <a:pt x="109529" y="540040"/>
                </a:cubicBezTo>
                <a:cubicBezTo>
                  <a:pt x="130587" y="541037"/>
                  <a:pt x="151521" y="541909"/>
                  <a:pt x="172205" y="542906"/>
                </a:cubicBezTo>
                <a:cubicBezTo>
                  <a:pt x="175569" y="521100"/>
                  <a:pt x="178809" y="500166"/>
                  <a:pt x="182174" y="478485"/>
                </a:cubicBezTo>
                <a:cubicBezTo>
                  <a:pt x="131459" y="464903"/>
                  <a:pt x="80122" y="451196"/>
                  <a:pt x="29283" y="437490"/>
                </a:cubicBezTo>
                <a:cubicBezTo>
                  <a:pt x="25794" y="443346"/>
                  <a:pt x="23053" y="448704"/>
                  <a:pt x="19564" y="453564"/>
                </a:cubicBezTo>
                <a:cubicBezTo>
                  <a:pt x="18318" y="455308"/>
                  <a:pt x="15327" y="457177"/>
                  <a:pt x="13583" y="456804"/>
                </a:cubicBezTo>
                <a:cubicBezTo>
                  <a:pt x="11963" y="456430"/>
                  <a:pt x="10094" y="453314"/>
                  <a:pt x="9845" y="451321"/>
                </a:cubicBezTo>
                <a:cubicBezTo>
                  <a:pt x="7851" y="431384"/>
                  <a:pt x="12960" y="413191"/>
                  <a:pt x="24174" y="396744"/>
                </a:cubicBezTo>
                <a:cubicBezTo>
                  <a:pt x="25420" y="394875"/>
                  <a:pt x="28660" y="393379"/>
                  <a:pt x="30778" y="393628"/>
                </a:cubicBezTo>
                <a:cubicBezTo>
                  <a:pt x="32274" y="393878"/>
                  <a:pt x="34018" y="397367"/>
                  <a:pt x="34267" y="399485"/>
                </a:cubicBezTo>
                <a:cubicBezTo>
                  <a:pt x="34766" y="405217"/>
                  <a:pt x="34392" y="411073"/>
                  <a:pt x="34392" y="417927"/>
                </a:cubicBezTo>
                <a:cubicBezTo>
                  <a:pt x="85106" y="431135"/>
                  <a:pt x="136319" y="444841"/>
                  <a:pt x="187532" y="458548"/>
                </a:cubicBezTo>
                <a:cubicBezTo>
                  <a:pt x="195382" y="438362"/>
                  <a:pt x="203108" y="418425"/>
                  <a:pt x="211082" y="397865"/>
                </a:cubicBezTo>
                <a:cubicBezTo>
                  <a:pt x="193015" y="388520"/>
                  <a:pt x="174324" y="378676"/>
                  <a:pt x="156630" y="369455"/>
                </a:cubicBezTo>
                <a:cubicBezTo>
                  <a:pt x="149153" y="376558"/>
                  <a:pt x="142674" y="383909"/>
                  <a:pt x="134948" y="389641"/>
                </a:cubicBezTo>
                <a:cubicBezTo>
                  <a:pt x="130213" y="393130"/>
                  <a:pt x="123734" y="395373"/>
                  <a:pt x="117753" y="395996"/>
                </a:cubicBezTo>
                <a:cubicBezTo>
                  <a:pt x="107659" y="397118"/>
                  <a:pt x="99186" y="388146"/>
                  <a:pt x="98439" y="375810"/>
                </a:cubicBezTo>
                <a:cubicBezTo>
                  <a:pt x="96694" y="345655"/>
                  <a:pt x="109030" y="321856"/>
                  <a:pt x="132331" y="303539"/>
                </a:cubicBezTo>
                <a:cubicBezTo>
                  <a:pt x="140182" y="297308"/>
                  <a:pt x="149652" y="293446"/>
                  <a:pt x="159495" y="299053"/>
                </a:cubicBezTo>
                <a:cubicBezTo>
                  <a:pt x="169464" y="304785"/>
                  <a:pt x="170586" y="315252"/>
                  <a:pt x="170087" y="325345"/>
                </a:cubicBezTo>
                <a:cubicBezTo>
                  <a:pt x="169588" y="333693"/>
                  <a:pt x="167346" y="342042"/>
                  <a:pt x="165601" y="351262"/>
                </a:cubicBezTo>
                <a:cubicBezTo>
                  <a:pt x="183295" y="360483"/>
                  <a:pt x="201986" y="370327"/>
                  <a:pt x="220427" y="379922"/>
                </a:cubicBezTo>
                <a:cubicBezTo>
                  <a:pt x="232514" y="361854"/>
                  <a:pt x="244352" y="344036"/>
                  <a:pt x="256687" y="325718"/>
                </a:cubicBezTo>
                <a:cubicBezTo>
                  <a:pt x="216565" y="291950"/>
                  <a:pt x="176068" y="258058"/>
                  <a:pt x="135322" y="223916"/>
                </a:cubicBezTo>
                <a:cubicBezTo>
                  <a:pt x="130587" y="227280"/>
                  <a:pt x="126101" y="231018"/>
                  <a:pt x="121242" y="233760"/>
                </a:cubicBezTo>
                <a:cubicBezTo>
                  <a:pt x="118874" y="235131"/>
                  <a:pt x="115510" y="234507"/>
                  <a:pt x="112519" y="234881"/>
                </a:cubicBezTo>
                <a:cubicBezTo>
                  <a:pt x="112395" y="232140"/>
                  <a:pt x="111398" y="229025"/>
                  <a:pt x="112270" y="226657"/>
                </a:cubicBezTo>
                <a:cubicBezTo>
                  <a:pt x="119373" y="208963"/>
                  <a:pt x="131086" y="195008"/>
                  <a:pt x="147284" y="185164"/>
                </a:cubicBezTo>
                <a:cubicBezTo>
                  <a:pt x="149402" y="183917"/>
                  <a:pt x="152642" y="184540"/>
                  <a:pt x="155383" y="184292"/>
                </a:cubicBezTo>
                <a:cubicBezTo>
                  <a:pt x="155508" y="187033"/>
                  <a:pt x="156380" y="190023"/>
                  <a:pt x="155508" y="192391"/>
                </a:cubicBezTo>
                <a:cubicBezTo>
                  <a:pt x="153639" y="197624"/>
                  <a:pt x="151022" y="202484"/>
                  <a:pt x="148281" y="208340"/>
                </a:cubicBezTo>
                <a:cubicBezTo>
                  <a:pt x="188529" y="242109"/>
                  <a:pt x="229150" y="276250"/>
                  <a:pt x="269647" y="310143"/>
                </a:cubicBezTo>
                <a:cubicBezTo>
                  <a:pt x="285098" y="295315"/>
                  <a:pt x="300549" y="280487"/>
                  <a:pt x="316623" y="265160"/>
                </a:cubicBezTo>
                <a:cubicBezTo>
                  <a:pt x="304287" y="249086"/>
                  <a:pt x="291452" y="232264"/>
                  <a:pt x="278992" y="216066"/>
                </a:cubicBezTo>
                <a:cubicBezTo>
                  <a:pt x="270519" y="219181"/>
                  <a:pt x="262793" y="222670"/>
                  <a:pt x="254694" y="224788"/>
                </a:cubicBezTo>
                <a:cubicBezTo>
                  <a:pt x="249461" y="226159"/>
                  <a:pt x="243479" y="226159"/>
                  <a:pt x="237997" y="225536"/>
                </a:cubicBezTo>
                <a:cubicBezTo>
                  <a:pt x="227405" y="224290"/>
                  <a:pt x="221050" y="215318"/>
                  <a:pt x="222172" y="204602"/>
                </a:cubicBezTo>
                <a:cubicBezTo>
                  <a:pt x="223293" y="195008"/>
                  <a:pt x="227405" y="186659"/>
                  <a:pt x="233386" y="179307"/>
                </a:cubicBezTo>
                <a:cubicBezTo>
                  <a:pt x="248090" y="161115"/>
                  <a:pt x="266033" y="147907"/>
                  <a:pt x="290082" y="145788"/>
                </a:cubicBezTo>
                <a:cubicBezTo>
                  <a:pt x="310143" y="144044"/>
                  <a:pt x="320112" y="157003"/>
                  <a:pt x="312511" y="175694"/>
                </a:cubicBezTo>
                <a:cubicBezTo>
                  <a:pt x="308523" y="185413"/>
                  <a:pt x="301795" y="194135"/>
                  <a:pt x="295565" y="204353"/>
                </a:cubicBezTo>
                <a:cubicBezTo>
                  <a:pt x="307278" y="219680"/>
                  <a:pt x="320112" y="236376"/>
                  <a:pt x="332572" y="252700"/>
                </a:cubicBezTo>
                <a:cubicBezTo>
                  <a:pt x="351139" y="241361"/>
                  <a:pt x="369331" y="230271"/>
                  <a:pt x="388146" y="218807"/>
                </a:cubicBezTo>
                <a:cubicBezTo>
                  <a:pt x="365967" y="171332"/>
                  <a:pt x="343538" y="123235"/>
                  <a:pt x="321233" y="75386"/>
                </a:cubicBezTo>
                <a:cubicBezTo>
                  <a:pt x="314879" y="76508"/>
                  <a:pt x="309146" y="78003"/>
                  <a:pt x="303165" y="78502"/>
                </a:cubicBezTo>
                <a:cubicBezTo>
                  <a:pt x="300923" y="78751"/>
                  <a:pt x="297185" y="77380"/>
                  <a:pt x="296437" y="75760"/>
                </a:cubicBezTo>
                <a:cubicBezTo>
                  <a:pt x="295689" y="74016"/>
                  <a:pt x="297060" y="70402"/>
                  <a:pt x="298680" y="68782"/>
                </a:cubicBezTo>
                <a:cubicBezTo>
                  <a:pt x="310393" y="56820"/>
                  <a:pt x="324972" y="50340"/>
                  <a:pt x="340921" y="46353"/>
                </a:cubicBezTo>
                <a:cubicBezTo>
                  <a:pt x="344161" y="45605"/>
                  <a:pt x="347525" y="45107"/>
                  <a:pt x="350765" y="45232"/>
                </a:cubicBezTo>
                <a:cubicBezTo>
                  <a:pt x="356497" y="45605"/>
                  <a:pt x="358366" y="49219"/>
                  <a:pt x="354503" y="53456"/>
                </a:cubicBezTo>
                <a:cubicBezTo>
                  <a:pt x="350266" y="58191"/>
                  <a:pt x="345158" y="62178"/>
                  <a:pt x="339675" y="67038"/>
                </a:cubicBezTo>
                <a:cubicBezTo>
                  <a:pt x="361730" y="114388"/>
                  <a:pt x="384159" y="162486"/>
                  <a:pt x="406463" y="210209"/>
                </a:cubicBezTo>
                <a:cubicBezTo>
                  <a:pt x="427148" y="203231"/>
                  <a:pt x="447209" y="196378"/>
                  <a:pt x="468143" y="189275"/>
                </a:cubicBezTo>
                <a:cubicBezTo>
                  <a:pt x="463782" y="169463"/>
                  <a:pt x="459171" y="148904"/>
                  <a:pt x="454810" y="129341"/>
                </a:cubicBezTo>
                <a:cubicBezTo>
                  <a:pt x="444842" y="128219"/>
                  <a:pt x="435745" y="127347"/>
                  <a:pt x="426774" y="126225"/>
                </a:cubicBezTo>
                <a:cubicBezTo>
                  <a:pt x="424905" y="125976"/>
                  <a:pt x="423160" y="125353"/>
                  <a:pt x="421416" y="124605"/>
                </a:cubicBezTo>
                <a:cubicBezTo>
                  <a:pt x="403223" y="117503"/>
                  <a:pt x="399610" y="101927"/>
                  <a:pt x="413316" y="87971"/>
                </a:cubicBezTo>
                <a:cubicBezTo>
                  <a:pt x="425029" y="75885"/>
                  <a:pt x="440107" y="70277"/>
                  <a:pt x="456306" y="67411"/>
                </a:cubicBezTo>
                <a:cubicBezTo>
                  <a:pt x="468890" y="65169"/>
                  <a:pt x="481476" y="65169"/>
                  <a:pt x="493812" y="69530"/>
                </a:cubicBezTo>
                <a:cubicBezTo>
                  <a:pt x="513125" y="76632"/>
                  <a:pt x="517238" y="92956"/>
                  <a:pt x="502036" y="106912"/>
                </a:cubicBezTo>
                <a:cubicBezTo>
                  <a:pt x="494310" y="114014"/>
                  <a:pt x="484466" y="118874"/>
                  <a:pt x="474747" y="125353"/>
                </a:cubicBezTo>
                <a:cubicBezTo>
                  <a:pt x="478983" y="144418"/>
                  <a:pt x="483469" y="164853"/>
                  <a:pt x="487955" y="184790"/>
                </a:cubicBezTo>
                <a:cubicBezTo>
                  <a:pt x="509761" y="182422"/>
                  <a:pt x="530944" y="180179"/>
                  <a:pt x="552501" y="177812"/>
                </a:cubicBezTo>
                <a:cubicBezTo>
                  <a:pt x="552501" y="125353"/>
                  <a:pt x="552501" y="72396"/>
                  <a:pt x="552501" y="19438"/>
                </a:cubicBezTo>
                <a:cubicBezTo>
                  <a:pt x="546644" y="17818"/>
                  <a:pt x="540539" y="16573"/>
                  <a:pt x="534807" y="14454"/>
                </a:cubicBezTo>
                <a:cubicBezTo>
                  <a:pt x="532689" y="13707"/>
                  <a:pt x="530196" y="11090"/>
                  <a:pt x="529822" y="8972"/>
                </a:cubicBezTo>
                <a:cubicBezTo>
                  <a:pt x="529574" y="7601"/>
                  <a:pt x="532689" y="4610"/>
                  <a:pt x="534682" y="4237"/>
                </a:cubicBezTo>
                <a:cubicBezTo>
                  <a:pt x="543529" y="2492"/>
                  <a:pt x="552127" y="0"/>
                  <a:pt x="56060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07F86E4F-DA1B-4EBC-8F27-21D369A098B3}"/>
              </a:ext>
            </a:extLst>
          </p:cNvPr>
          <p:cNvSpPr/>
          <p:nvPr/>
        </p:nvSpPr>
        <p:spPr>
          <a:xfrm>
            <a:off x="10728364" y="3946028"/>
            <a:ext cx="821312" cy="830924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8FEABDDF-0FCC-444B-9079-6076B01E938A}"/>
              </a:ext>
            </a:extLst>
          </p:cNvPr>
          <p:cNvSpPr/>
          <p:nvPr/>
        </p:nvSpPr>
        <p:spPr>
          <a:xfrm>
            <a:off x="9187022" y="3902701"/>
            <a:ext cx="595225" cy="602191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61" y="249129"/>
            <a:ext cx="11438370" cy="90228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DCB81BC-8D13-3344-98E0-5F895825FD2D}"/>
              </a:ext>
            </a:extLst>
          </p:cNvPr>
          <p:cNvSpPr txBox="1">
            <a:spLocks/>
          </p:cNvSpPr>
          <p:nvPr/>
        </p:nvSpPr>
        <p:spPr>
          <a:xfrm>
            <a:off x="4958012" y="1449660"/>
            <a:ext cx="6862275" cy="79918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300" b="1" dirty="0">
                <a:solidFill>
                  <a:srgbClr val="00B050"/>
                </a:solidFill>
                <a:latin typeface="Century Gothic" panose="020B0502020202020204" pitchFamily="34" charset="0"/>
                <a:ea typeface="Ayuthaya" pitchFamily="2" charset="-34"/>
                <a:cs typeface="Bangla MN" pitchFamily="2" charset="0"/>
              </a:rPr>
              <a:t>FRONTLINER</a:t>
            </a:r>
            <a:r>
              <a:rPr lang="en-US" sz="8000" b="1" dirty="0">
                <a:latin typeface="Century Gothic" panose="020B0502020202020204" pitchFamily="34" charset="0"/>
                <a:ea typeface="Ayuthaya" pitchFamily="2" charset="-34"/>
                <a:cs typeface="Bangla MN" pitchFamily="2" charset="0"/>
              </a:rPr>
              <a:t> </a:t>
            </a:r>
            <a:r>
              <a:rPr lang="en-US" sz="5300" b="1" dirty="0" err="1">
                <a:latin typeface="Century Gothic" panose="020B0502020202020204" pitchFamily="34" charset="0"/>
                <a:ea typeface="Ayuthaya" pitchFamily="2" charset="-34"/>
                <a:cs typeface="Bangla MN" pitchFamily="2" charset="0"/>
              </a:rPr>
              <a:t>dalam</a:t>
            </a:r>
            <a:r>
              <a:rPr lang="en-US" sz="2400" b="1" dirty="0">
                <a:latin typeface="Century Gothic" panose="020B0502020202020204" pitchFamily="34" charset="0"/>
                <a:ea typeface="Ayuthaya" pitchFamily="2" charset="-34"/>
                <a:cs typeface="Bangla MN" pitchFamily="2" charset="0"/>
              </a:rPr>
              <a:t> </a:t>
            </a:r>
            <a:br>
              <a:rPr lang="en-US" sz="2400" b="1" dirty="0">
                <a:latin typeface="Century Gothic" panose="020B0502020202020204" pitchFamily="34" charset="0"/>
                <a:ea typeface="Ayuthaya" pitchFamily="2" charset="-34"/>
                <a:cs typeface="Bangla MN" pitchFamily="2" charset="0"/>
              </a:rPr>
            </a:br>
            <a:endParaRPr lang="en-US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Ayuthaya" pitchFamily="2" charset="-34"/>
              <a:cs typeface="Bangla MN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E0A988-1BBD-7148-AB1B-744190BDE719}"/>
              </a:ext>
            </a:extLst>
          </p:cNvPr>
          <p:cNvSpPr txBox="1">
            <a:spLocks/>
          </p:cNvSpPr>
          <p:nvPr/>
        </p:nvSpPr>
        <p:spPr>
          <a:xfrm>
            <a:off x="4186758" y="2404953"/>
            <a:ext cx="7960638" cy="9404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Bangla MN" pitchFamily="2" charset="0"/>
              </a:rPr>
              <a:t>PENYEDIAAN LAYANAN DASAR </a:t>
            </a:r>
          </a:p>
          <a:p>
            <a:pPr algn="r"/>
            <a:r>
              <a:rPr lang="en-US" sz="4000" b="1" i="1" dirty="0">
                <a:solidFill>
                  <a:srgbClr val="FFFF00"/>
                </a:solidFill>
                <a:latin typeface="Century Gothic" panose="020B0502020202020204" pitchFamily="34" charset="0"/>
                <a:cs typeface="Bangla MN" pitchFamily="2" charset="0"/>
              </a:rPr>
              <a:t>DI ERA KENORMALAN BARU</a:t>
            </a:r>
          </a:p>
        </p:txBody>
      </p:sp>
    </p:spTree>
    <p:extLst>
      <p:ext uri="{BB962C8B-B14F-4D97-AF65-F5344CB8AC3E}">
        <p14:creationId xmlns:p14="http://schemas.microsoft.com/office/powerpoint/2010/main" val="2381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DD5C8-83C9-4430-A6EE-F8F6C8EE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892" y="142207"/>
            <a:ext cx="9182699" cy="724781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Posyandu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 –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Adaptasi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Kebiasaan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merican Typewriter" panose="02090604020004020304" pitchFamily="18" charset="77"/>
              </a:rPr>
              <a:t>Baru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27878-BB47-48D8-8B73-34CA470082F9}"/>
              </a:ext>
            </a:extLst>
          </p:cNvPr>
          <p:cNvSpPr txBox="1"/>
          <p:nvPr/>
        </p:nvSpPr>
        <p:spPr>
          <a:xfrm>
            <a:off x="8222931" y="5020974"/>
            <a:ext cx="346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Penguatan</a:t>
            </a:r>
            <a:endParaRPr lang="en-US" sz="2000" b="1" dirty="0"/>
          </a:p>
          <a:p>
            <a:pPr algn="ctr"/>
            <a:r>
              <a:rPr lang="en-US" sz="2000" b="1" dirty="0" err="1"/>
              <a:t>Digitalisasi</a:t>
            </a:r>
            <a:r>
              <a:rPr lang="en-US" sz="2000" b="1" dirty="0"/>
              <a:t> </a:t>
            </a:r>
            <a:r>
              <a:rPr lang="en-US" sz="2000" b="1" dirty="0" err="1"/>
              <a:t>Pelaporan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0F4A1-10A1-4783-B490-D8C5C7C30C2F}"/>
              </a:ext>
            </a:extLst>
          </p:cNvPr>
          <p:cNvSpPr txBox="1"/>
          <p:nvPr/>
        </p:nvSpPr>
        <p:spPr>
          <a:xfrm>
            <a:off x="1017667" y="5067140"/>
            <a:ext cx="2532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Penguatan</a:t>
            </a:r>
            <a:r>
              <a:rPr lang="en-US" sz="2000" b="1" dirty="0"/>
              <a:t> </a:t>
            </a:r>
            <a:r>
              <a:rPr lang="en-US" sz="2000" b="1" dirty="0" err="1"/>
              <a:t>Keluarga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(KIE / Awareness Raising)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3CC2C2-B08D-47BA-B1C4-4A384975F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281" y="2513512"/>
            <a:ext cx="2742956" cy="2487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A4285-6291-47D3-BD76-7CD3B05951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8068" y="1937212"/>
            <a:ext cx="2911967" cy="3010079"/>
          </a:xfrm>
          <a:prstGeom prst="rect">
            <a:avLst/>
          </a:prstGeom>
        </p:spPr>
      </p:pic>
      <p:sp>
        <p:nvSpPr>
          <p:cNvPr id="25" name="Graphic 15">
            <a:extLst>
              <a:ext uri="{FF2B5EF4-FFF2-40B4-BE49-F238E27FC236}">
                <a16:creationId xmlns:a16="http://schemas.microsoft.com/office/drawing/2014/main" id="{3097207F-F5AC-4D90-8147-EC0343F49E51}"/>
              </a:ext>
            </a:extLst>
          </p:cNvPr>
          <p:cNvSpPr/>
          <p:nvPr/>
        </p:nvSpPr>
        <p:spPr>
          <a:xfrm>
            <a:off x="447197" y="1066630"/>
            <a:ext cx="3638619" cy="4086183"/>
          </a:xfrm>
          <a:custGeom>
            <a:avLst/>
            <a:gdLst>
              <a:gd name="connsiteX0" fmla="*/ 2451084 w 4848760"/>
              <a:gd name="connsiteY0" fmla="*/ 0 h 4530208"/>
              <a:gd name="connsiteX1" fmla="*/ 2454872 w 4848760"/>
              <a:gd name="connsiteY1" fmla="*/ 0 h 4530208"/>
              <a:gd name="connsiteX2" fmla="*/ 2467372 w 4848760"/>
              <a:gd name="connsiteY2" fmla="*/ 14015 h 4530208"/>
              <a:gd name="connsiteX3" fmla="*/ 4586646 w 4848760"/>
              <a:gd name="connsiteY3" fmla="*/ 2079123 h 4530208"/>
              <a:gd name="connsiteX4" fmla="*/ 4848761 w 4848760"/>
              <a:gd name="connsiteY4" fmla="*/ 2333285 h 4530208"/>
              <a:gd name="connsiteX5" fmla="*/ 4848761 w 4848760"/>
              <a:gd name="connsiteY5" fmla="*/ 2337072 h 4530208"/>
              <a:gd name="connsiteX6" fmla="*/ 4833231 w 4848760"/>
              <a:gd name="connsiteY6" fmla="*/ 2350330 h 4530208"/>
              <a:gd name="connsiteX7" fmla="*/ 4710506 w 4848760"/>
              <a:gd name="connsiteY7" fmla="*/ 2465100 h 4530208"/>
              <a:gd name="connsiteX8" fmla="*/ 4440436 w 4848760"/>
              <a:gd name="connsiteY8" fmla="*/ 2202227 h 4530208"/>
              <a:gd name="connsiteX9" fmla="*/ 4440436 w 4848760"/>
              <a:gd name="connsiteY9" fmla="*/ 2232529 h 4530208"/>
              <a:gd name="connsiteX10" fmla="*/ 4440436 w 4848760"/>
              <a:gd name="connsiteY10" fmla="*/ 4503694 h 4530208"/>
              <a:gd name="connsiteX11" fmla="*/ 4439300 w 4848760"/>
              <a:gd name="connsiteY11" fmla="*/ 4530208 h 4530208"/>
              <a:gd name="connsiteX12" fmla="*/ 462111 w 4848760"/>
              <a:gd name="connsiteY12" fmla="*/ 4530208 h 4530208"/>
              <a:gd name="connsiteX13" fmla="*/ 461733 w 4848760"/>
              <a:gd name="connsiteY13" fmla="*/ 4507481 h 4530208"/>
              <a:gd name="connsiteX14" fmla="*/ 461733 w 4848760"/>
              <a:gd name="connsiteY14" fmla="*/ 2184803 h 4530208"/>
              <a:gd name="connsiteX15" fmla="*/ 461733 w 4848760"/>
              <a:gd name="connsiteY15" fmla="*/ 2156394 h 4530208"/>
              <a:gd name="connsiteX16" fmla="*/ 131058 w 4848760"/>
              <a:gd name="connsiteY16" fmla="*/ 2470782 h 4530208"/>
              <a:gd name="connsiteX17" fmla="*/ 15530 w 4848760"/>
              <a:gd name="connsiteY17" fmla="*/ 2349572 h 4530208"/>
              <a:gd name="connsiteX18" fmla="*/ 0 w 4848760"/>
              <a:gd name="connsiteY18" fmla="*/ 2337072 h 4530208"/>
              <a:gd name="connsiteX19" fmla="*/ 0 w 4848760"/>
              <a:gd name="connsiteY19" fmla="*/ 2329497 h 4530208"/>
              <a:gd name="connsiteX20" fmla="*/ 17424 w 4848760"/>
              <a:gd name="connsiteY20" fmla="*/ 2316618 h 4530208"/>
              <a:gd name="connsiteX21" fmla="*/ 1319669 w 4848760"/>
              <a:gd name="connsiteY21" fmla="*/ 1078387 h 4530208"/>
              <a:gd name="connsiteX22" fmla="*/ 1335199 w 4848760"/>
              <a:gd name="connsiteY22" fmla="*/ 1042402 h 4530208"/>
              <a:gd name="connsiteX23" fmla="*/ 1338987 w 4848760"/>
              <a:gd name="connsiteY23" fmla="*/ 245071 h 4530208"/>
              <a:gd name="connsiteX24" fmla="*/ 1338987 w 4848760"/>
              <a:gd name="connsiteY24" fmla="*/ 219314 h 4530208"/>
              <a:gd name="connsiteX25" fmla="*/ 1661328 w 4848760"/>
              <a:gd name="connsiteY25" fmla="*/ 219314 h 4530208"/>
              <a:gd name="connsiteX26" fmla="*/ 1661328 w 4848760"/>
              <a:gd name="connsiteY26" fmla="*/ 751878 h 4530208"/>
              <a:gd name="connsiteX27" fmla="*/ 1676858 w 4848760"/>
              <a:gd name="connsiteY27" fmla="*/ 737863 h 4530208"/>
              <a:gd name="connsiteX28" fmla="*/ 2310557 w 4848760"/>
              <a:gd name="connsiteY28" fmla="*/ 134846 h 4530208"/>
              <a:gd name="connsiteX29" fmla="*/ 2451084 w 4848760"/>
              <a:gd name="connsiteY29" fmla="*/ 0 h 4530208"/>
              <a:gd name="connsiteX30" fmla="*/ 651880 w 4848760"/>
              <a:gd name="connsiteY30" fmla="*/ 4338924 h 4530208"/>
              <a:gd name="connsiteX31" fmla="*/ 4250668 w 4848760"/>
              <a:gd name="connsiteY31" fmla="*/ 4338924 h 4530208"/>
              <a:gd name="connsiteX32" fmla="*/ 4250668 w 4848760"/>
              <a:gd name="connsiteY32" fmla="*/ 4316955 h 4530208"/>
              <a:gd name="connsiteX33" fmla="*/ 4251046 w 4848760"/>
              <a:gd name="connsiteY33" fmla="*/ 2036700 h 4530208"/>
              <a:gd name="connsiteX34" fmla="*/ 4236274 w 4848760"/>
              <a:gd name="connsiteY34" fmla="*/ 2002231 h 4530208"/>
              <a:gd name="connsiteX35" fmla="*/ 2465857 w 4848760"/>
              <a:gd name="connsiteY35" fmla="*/ 278024 h 4530208"/>
              <a:gd name="connsiteX36" fmla="*/ 2451084 w 4848760"/>
              <a:gd name="connsiteY36" fmla="*/ 264010 h 4530208"/>
              <a:gd name="connsiteX37" fmla="*/ 2435555 w 4848760"/>
              <a:gd name="connsiteY37" fmla="*/ 278403 h 4530208"/>
              <a:gd name="connsiteX38" fmla="*/ 667031 w 4848760"/>
              <a:gd name="connsiteY38" fmla="*/ 1960944 h 4530208"/>
              <a:gd name="connsiteX39" fmla="*/ 651501 w 4848760"/>
              <a:gd name="connsiteY39" fmla="*/ 1996928 h 4530208"/>
              <a:gd name="connsiteX40" fmla="*/ 651880 w 4848760"/>
              <a:gd name="connsiteY40" fmla="*/ 4315061 h 4530208"/>
              <a:gd name="connsiteX41" fmla="*/ 651880 w 4848760"/>
              <a:gd name="connsiteY41" fmla="*/ 4338924 h 453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48760" h="4530208">
                <a:moveTo>
                  <a:pt x="2451084" y="0"/>
                </a:moveTo>
                <a:cubicBezTo>
                  <a:pt x="2452221" y="0"/>
                  <a:pt x="2453736" y="0"/>
                  <a:pt x="2454872" y="0"/>
                </a:cubicBezTo>
                <a:cubicBezTo>
                  <a:pt x="2459039" y="4545"/>
                  <a:pt x="2462827" y="9469"/>
                  <a:pt x="2467372" y="14015"/>
                </a:cubicBezTo>
                <a:cubicBezTo>
                  <a:pt x="3173796" y="702258"/>
                  <a:pt x="3880221" y="1390880"/>
                  <a:pt x="4586646" y="2079123"/>
                </a:cubicBezTo>
                <a:cubicBezTo>
                  <a:pt x="4673765" y="2163970"/>
                  <a:pt x="4761263" y="2248817"/>
                  <a:pt x="4848761" y="2333285"/>
                </a:cubicBezTo>
                <a:cubicBezTo>
                  <a:pt x="4848761" y="2334421"/>
                  <a:pt x="4848761" y="2335936"/>
                  <a:pt x="4848761" y="2337072"/>
                </a:cubicBezTo>
                <a:cubicBezTo>
                  <a:pt x="4843458" y="2341618"/>
                  <a:pt x="4838155" y="2345784"/>
                  <a:pt x="4833231" y="2350330"/>
                </a:cubicBezTo>
                <a:cubicBezTo>
                  <a:pt x="4792701" y="2388208"/>
                  <a:pt x="4752172" y="2426086"/>
                  <a:pt x="4710506" y="2465100"/>
                </a:cubicBezTo>
                <a:cubicBezTo>
                  <a:pt x="4624524" y="2381390"/>
                  <a:pt x="4534374" y="2293513"/>
                  <a:pt x="4440436" y="2202227"/>
                </a:cubicBezTo>
                <a:cubicBezTo>
                  <a:pt x="4440436" y="2216241"/>
                  <a:pt x="4440436" y="2224575"/>
                  <a:pt x="4440436" y="2232529"/>
                </a:cubicBezTo>
                <a:cubicBezTo>
                  <a:pt x="4440436" y="2989710"/>
                  <a:pt x="4440436" y="3746512"/>
                  <a:pt x="4440436" y="4503694"/>
                </a:cubicBezTo>
                <a:cubicBezTo>
                  <a:pt x="4440436" y="4512406"/>
                  <a:pt x="4439679" y="4521117"/>
                  <a:pt x="4439300" y="4530208"/>
                </a:cubicBezTo>
                <a:cubicBezTo>
                  <a:pt x="3113571" y="4530208"/>
                  <a:pt x="1787841" y="4530208"/>
                  <a:pt x="462111" y="4530208"/>
                </a:cubicBezTo>
                <a:cubicBezTo>
                  <a:pt x="462111" y="4522633"/>
                  <a:pt x="461733" y="4515057"/>
                  <a:pt x="461733" y="4507481"/>
                </a:cubicBezTo>
                <a:cubicBezTo>
                  <a:pt x="461733" y="3733255"/>
                  <a:pt x="461733" y="2959029"/>
                  <a:pt x="461733" y="2184803"/>
                </a:cubicBezTo>
                <a:cubicBezTo>
                  <a:pt x="461733" y="2176848"/>
                  <a:pt x="461733" y="2168894"/>
                  <a:pt x="461733" y="2156394"/>
                </a:cubicBezTo>
                <a:cubicBezTo>
                  <a:pt x="349235" y="2263210"/>
                  <a:pt x="240904" y="2366617"/>
                  <a:pt x="131058" y="2470782"/>
                </a:cubicBezTo>
                <a:cubicBezTo>
                  <a:pt x="92044" y="2429873"/>
                  <a:pt x="53787" y="2389723"/>
                  <a:pt x="15530" y="2349572"/>
                </a:cubicBezTo>
                <a:cubicBezTo>
                  <a:pt x="10985" y="2344648"/>
                  <a:pt x="5303" y="2341239"/>
                  <a:pt x="0" y="2337072"/>
                </a:cubicBezTo>
                <a:cubicBezTo>
                  <a:pt x="0" y="2334421"/>
                  <a:pt x="0" y="2332148"/>
                  <a:pt x="0" y="2329497"/>
                </a:cubicBezTo>
                <a:cubicBezTo>
                  <a:pt x="6060" y="2325330"/>
                  <a:pt x="12121" y="2321542"/>
                  <a:pt x="17424" y="2316618"/>
                </a:cubicBezTo>
                <a:cubicBezTo>
                  <a:pt x="451506" y="1903748"/>
                  <a:pt x="885209" y="1490878"/>
                  <a:pt x="1319669" y="1078387"/>
                </a:cubicBezTo>
                <a:cubicBezTo>
                  <a:pt x="1330654" y="1067781"/>
                  <a:pt x="1335199" y="1057554"/>
                  <a:pt x="1335199" y="1042402"/>
                </a:cubicBezTo>
                <a:cubicBezTo>
                  <a:pt x="1335957" y="776499"/>
                  <a:pt x="1337472" y="510974"/>
                  <a:pt x="1338987" y="245071"/>
                </a:cubicBezTo>
                <a:cubicBezTo>
                  <a:pt x="1338987" y="237116"/>
                  <a:pt x="1338987" y="229162"/>
                  <a:pt x="1338987" y="219314"/>
                </a:cubicBezTo>
                <a:cubicBezTo>
                  <a:pt x="1447697" y="219314"/>
                  <a:pt x="1553376" y="219314"/>
                  <a:pt x="1661328" y="219314"/>
                </a:cubicBezTo>
                <a:cubicBezTo>
                  <a:pt x="1661328" y="396583"/>
                  <a:pt x="1661328" y="572715"/>
                  <a:pt x="1661328" y="751878"/>
                </a:cubicBezTo>
                <a:cubicBezTo>
                  <a:pt x="1668525" y="745439"/>
                  <a:pt x="1672692" y="741651"/>
                  <a:pt x="1676858" y="737863"/>
                </a:cubicBezTo>
                <a:cubicBezTo>
                  <a:pt x="1888218" y="536731"/>
                  <a:pt x="2099577" y="335978"/>
                  <a:pt x="2310557" y="134846"/>
                </a:cubicBezTo>
                <a:cubicBezTo>
                  <a:pt x="2357905" y="90150"/>
                  <a:pt x="2404495" y="45075"/>
                  <a:pt x="2451084" y="0"/>
                </a:cubicBezTo>
                <a:close/>
                <a:moveTo>
                  <a:pt x="651880" y="4338924"/>
                </a:moveTo>
                <a:cubicBezTo>
                  <a:pt x="1852612" y="4338924"/>
                  <a:pt x="3051072" y="4338924"/>
                  <a:pt x="4250668" y="4338924"/>
                </a:cubicBezTo>
                <a:cubicBezTo>
                  <a:pt x="4250668" y="4330591"/>
                  <a:pt x="4250668" y="4323773"/>
                  <a:pt x="4250668" y="4316955"/>
                </a:cubicBezTo>
                <a:cubicBezTo>
                  <a:pt x="4250668" y="3556744"/>
                  <a:pt x="4250668" y="2796911"/>
                  <a:pt x="4251046" y="2036700"/>
                </a:cubicBezTo>
                <a:cubicBezTo>
                  <a:pt x="4251046" y="2022306"/>
                  <a:pt x="4246501" y="2012458"/>
                  <a:pt x="4236274" y="2002231"/>
                </a:cubicBezTo>
                <a:cubicBezTo>
                  <a:pt x="3646135" y="1428000"/>
                  <a:pt x="3055996" y="853012"/>
                  <a:pt x="2465857" y="278024"/>
                </a:cubicBezTo>
                <a:cubicBezTo>
                  <a:pt x="2460933" y="273479"/>
                  <a:pt x="2456009" y="268934"/>
                  <a:pt x="2451084" y="264010"/>
                </a:cubicBezTo>
                <a:cubicBezTo>
                  <a:pt x="2445024" y="269691"/>
                  <a:pt x="2440100" y="273858"/>
                  <a:pt x="2435555" y="278403"/>
                </a:cubicBezTo>
                <a:cubicBezTo>
                  <a:pt x="1846173" y="839376"/>
                  <a:pt x="1256792" y="1400350"/>
                  <a:pt x="667031" y="1960944"/>
                </a:cubicBezTo>
                <a:cubicBezTo>
                  <a:pt x="656047" y="1971550"/>
                  <a:pt x="651501" y="1981398"/>
                  <a:pt x="651501" y="1996928"/>
                </a:cubicBezTo>
                <a:cubicBezTo>
                  <a:pt x="651880" y="2769639"/>
                  <a:pt x="651880" y="3542350"/>
                  <a:pt x="651880" y="4315061"/>
                </a:cubicBezTo>
                <a:cubicBezTo>
                  <a:pt x="651880" y="4322258"/>
                  <a:pt x="651880" y="4329834"/>
                  <a:pt x="651880" y="4338924"/>
                </a:cubicBezTo>
                <a:close/>
              </a:path>
            </a:pathLst>
          </a:custGeom>
          <a:solidFill>
            <a:schemeClr val="accent3"/>
          </a:solidFill>
          <a:ln w="37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FFFF0-5A9B-41D8-8CA1-827CAE33C121}"/>
              </a:ext>
            </a:extLst>
          </p:cNvPr>
          <p:cNvSpPr txBox="1"/>
          <p:nvPr/>
        </p:nvSpPr>
        <p:spPr>
          <a:xfrm>
            <a:off x="4829616" y="5020974"/>
            <a:ext cx="2532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Penguatan</a:t>
            </a:r>
            <a:r>
              <a:rPr lang="en-US" sz="2000" b="1" dirty="0"/>
              <a:t> </a:t>
            </a:r>
            <a:r>
              <a:rPr lang="en-US" sz="2000" b="1" dirty="0" err="1"/>
              <a:t>Posyandu</a:t>
            </a:r>
            <a:r>
              <a:rPr lang="en-US" sz="2000" b="1" dirty="0"/>
              <a:t> + </a:t>
            </a:r>
            <a:r>
              <a:rPr lang="en-US" sz="2000" b="1" dirty="0" err="1"/>
              <a:t>Kunjungan</a:t>
            </a:r>
            <a:r>
              <a:rPr lang="en-US" sz="2000" b="1" dirty="0"/>
              <a:t> </a:t>
            </a:r>
            <a:r>
              <a:rPr lang="en-US" sz="2000" b="1" dirty="0" err="1"/>
              <a:t>Rumah</a:t>
            </a:r>
            <a:r>
              <a:rPr lang="en-US" sz="2000" b="1" dirty="0"/>
              <a:t> </a:t>
            </a:r>
            <a:r>
              <a:rPr lang="en-US" sz="2000" b="1" dirty="0" err="1"/>
              <a:t>oleh</a:t>
            </a:r>
            <a:r>
              <a:rPr lang="en-US" sz="2000" b="1" dirty="0"/>
              <a:t> </a:t>
            </a:r>
            <a:r>
              <a:rPr lang="en-US" sz="2000" b="1" dirty="0" err="1"/>
              <a:t>nakes</a:t>
            </a:r>
            <a:endParaRPr lang="en-US" sz="2000" dirty="0"/>
          </a:p>
        </p:txBody>
      </p:sp>
      <p:sp>
        <p:nvSpPr>
          <p:cNvPr id="10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26664" y="120044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1464071" y="91316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796481" y="5830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20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0829423" y="10077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Graphic 15">
            <a:extLst>
              <a:ext uri="{FF2B5EF4-FFF2-40B4-BE49-F238E27FC236}">
                <a16:creationId xmlns:a16="http://schemas.microsoft.com/office/drawing/2014/main" id="{3097207F-F5AC-4D90-8147-EC0343F49E51}"/>
              </a:ext>
            </a:extLst>
          </p:cNvPr>
          <p:cNvSpPr/>
          <p:nvPr/>
        </p:nvSpPr>
        <p:spPr>
          <a:xfrm>
            <a:off x="4154038" y="1024436"/>
            <a:ext cx="3638619" cy="4086183"/>
          </a:xfrm>
          <a:custGeom>
            <a:avLst/>
            <a:gdLst>
              <a:gd name="connsiteX0" fmla="*/ 2451084 w 4848760"/>
              <a:gd name="connsiteY0" fmla="*/ 0 h 4530208"/>
              <a:gd name="connsiteX1" fmla="*/ 2454872 w 4848760"/>
              <a:gd name="connsiteY1" fmla="*/ 0 h 4530208"/>
              <a:gd name="connsiteX2" fmla="*/ 2467372 w 4848760"/>
              <a:gd name="connsiteY2" fmla="*/ 14015 h 4530208"/>
              <a:gd name="connsiteX3" fmla="*/ 4586646 w 4848760"/>
              <a:gd name="connsiteY3" fmla="*/ 2079123 h 4530208"/>
              <a:gd name="connsiteX4" fmla="*/ 4848761 w 4848760"/>
              <a:gd name="connsiteY4" fmla="*/ 2333285 h 4530208"/>
              <a:gd name="connsiteX5" fmla="*/ 4848761 w 4848760"/>
              <a:gd name="connsiteY5" fmla="*/ 2337072 h 4530208"/>
              <a:gd name="connsiteX6" fmla="*/ 4833231 w 4848760"/>
              <a:gd name="connsiteY6" fmla="*/ 2350330 h 4530208"/>
              <a:gd name="connsiteX7" fmla="*/ 4710506 w 4848760"/>
              <a:gd name="connsiteY7" fmla="*/ 2465100 h 4530208"/>
              <a:gd name="connsiteX8" fmla="*/ 4440436 w 4848760"/>
              <a:gd name="connsiteY8" fmla="*/ 2202227 h 4530208"/>
              <a:gd name="connsiteX9" fmla="*/ 4440436 w 4848760"/>
              <a:gd name="connsiteY9" fmla="*/ 2232529 h 4530208"/>
              <a:gd name="connsiteX10" fmla="*/ 4440436 w 4848760"/>
              <a:gd name="connsiteY10" fmla="*/ 4503694 h 4530208"/>
              <a:gd name="connsiteX11" fmla="*/ 4439300 w 4848760"/>
              <a:gd name="connsiteY11" fmla="*/ 4530208 h 4530208"/>
              <a:gd name="connsiteX12" fmla="*/ 462111 w 4848760"/>
              <a:gd name="connsiteY12" fmla="*/ 4530208 h 4530208"/>
              <a:gd name="connsiteX13" fmla="*/ 461733 w 4848760"/>
              <a:gd name="connsiteY13" fmla="*/ 4507481 h 4530208"/>
              <a:gd name="connsiteX14" fmla="*/ 461733 w 4848760"/>
              <a:gd name="connsiteY14" fmla="*/ 2184803 h 4530208"/>
              <a:gd name="connsiteX15" fmla="*/ 461733 w 4848760"/>
              <a:gd name="connsiteY15" fmla="*/ 2156394 h 4530208"/>
              <a:gd name="connsiteX16" fmla="*/ 131058 w 4848760"/>
              <a:gd name="connsiteY16" fmla="*/ 2470782 h 4530208"/>
              <a:gd name="connsiteX17" fmla="*/ 15530 w 4848760"/>
              <a:gd name="connsiteY17" fmla="*/ 2349572 h 4530208"/>
              <a:gd name="connsiteX18" fmla="*/ 0 w 4848760"/>
              <a:gd name="connsiteY18" fmla="*/ 2337072 h 4530208"/>
              <a:gd name="connsiteX19" fmla="*/ 0 w 4848760"/>
              <a:gd name="connsiteY19" fmla="*/ 2329497 h 4530208"/>
              <a:gd name="connsiteX20" fmla="*/ 17424 w 4848760"/>
              <a:gd name="connsiteY20" fmla="*/ 2316618 h 4530208"/>
              <a:gd name="connsiteX21" fmla="*/ 1319669 w 4848760"/>
              <a:gd name="connsiteY21" fmla="*/ 1078387 h 4530208"/>
              <a:gd name="connsiteX22" fmla="*/ 1335199 w 4848760"/>
              <a:gd name="connsiteY22" fmla="*/ 1042402 h 4530208"/>
              <a:gd name="connsiteX23" fmla="*/ 1338987 w 4848760"/>
              <a:gd name="connsiteY23" fmla="*/ 245071 h 4530208"/>
              <a:gd name="connsiteX24" fmla="*/ 1338987 w 4848760"/>
              <a:gd name="connsiteY24" fmla="*/ 219314 h 4530208"/>
              <a:gd name="connsiteX25" fmla="*/ 1661328 w 4848760"/>
              <a:gd name="connsiteY25" fmla="*/ 219314 h 4530208"/>
              <a:gd name="connsiteX26" fmla="*/ 1661328 w 4848760"/>
              <a:gd name="connsiteY26" fmla="*/ 751878 h 4530208"/>
              <a:gd name="connsiteX27" fmla="*/ 1676858 w 4848760"/>
              <a:gd name="connsiteY27" fmla="*/ 737863 h 4530208"/>
              <a:gd name="connsiteX28" fmla="*/ 2310557 w 4848760"/>
              <a:gd name="connsiteY28" fmla="*/ 134846 h 4530208"/>
              <a:gd name="connsiteX29" fmla="*/ 2451084 w 4848760"/>
              <a:gd name="connsiteY29" fmla="*/ 0 h 4530208"/>
              <a:gd name="connsiteX30" fmla="*/ 651880 w 4848760"/>
              <a:gd name="connsiteY30" fmla="*/ 4338924 h 4530208"/>
              <a:gd name="connsiteX31" fmla="*/ 4250668 w 4848760"/>
              <a:gd name="connsiteY31" fmla="*/ 4338924 h 4530208"/>
              <a:gd name="connsiteX32" fmla="*/ 4250668 w 4848760"/>
              <a:gd name="connsiteY32" fmla="*/ 4316955 h 4530208"/>
              <a:gd name="connsiteX33" fmla="*/ 4251046 w 4848760"/>
              <a:gd name="connsiteY33" fmla="*/ 2036700 h 4530208"/>
              <a:gd name="connsiteX34" fmla="*/ 4236274 w 4848760"/>
              <a:gd name="connsiteY34" fmla="*/ 2002231 h 4530208"/>
              <a:gd name="connsiteX35" fmla="*/ 2465857 w 4848760"/>
              <a:gd name="connsiteY35" fmla="*/ 278024 h 4530208"/>
              <a:gd name="connsiteX36" fmla="*/ 2451084 w 4848760"/>
              <a:gd name="connsiteY36" fmla="*/ 264010 h 4530208"/>
              <a:gd name="connsiteX37" fmla="*/ 2435555 w 4848760"/>
              <a:gd name="connsiteY37" fmla="*/ 278403 h 4530208"/>
              <a:gd name="connsiteX38" fmla="*/ 667031 w 4848760"/>
              <a:gd name="connsiteY38" fmla="*/ 1960944 h 4530208"/>
              <a:gd name="connsiteX39" fmla="*/ 651501 w 4848760"/>
              <a:gd name="connsiteY39" fmla="*/ 1996928 h 4530208"/>
              <a:gd name="connsiteX40" fmla="*/ 651880 w 4848760"/>
              <a:gd name="connsiteY40" fmla="*/ 4315061 h 4530208"/>
              <a:gd name="connsiteX41" fmla="*/ 651880 w 4848760"/>
              <a:gd name="connsiteY41" fmla="*/ 4338924 h 453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48760" h="4530208">
                <a:moveTo>
                  <a:pt x="2451084" y="0"/>
                </a:moveTo>
                <a:cubicBezTo>
                  <a:pt x="2452221" y="0"/>
                  <a:pt x="2453736" y="0"/>
                  <a:pt x="2454872" y="0"/>
                </a:cubicBezTo>
                <a:cubicBezTo>
                  <a:pt x="2459039" y="4545"/>
                  <a:pt x="2462827" y="9469"/>
                  <a:pt x="2467372" y="14015"/>
                </a:cubicBezTo>
                <a:cubicBezTo>
                  <a:pt x="3173796" y="702258"/>
                  <a:pt x="3880221" y="1390880"/>
                  <a:pt x="4586646" y="2079123"/>
                </a:cubicBezTo>
                <a:cubicBezTo>
                  <a:pt x="4673765" y="2163970"/>
                  <a:pt x="4761263" y="2248817"/>
                  <a:pt x="4848761" y="2333285"/>
                </a:cubicBezTo>
                <a:cubicBezTo>
                  <a:pt x="4848761" y="2334421"/>
                  <a:pt x="4848761" y="2335936"/>
                  <a:pt x="4848761" y="2337072"/>
                </a:cubicBezTo>
                <a:cubicBezTo>
                  <a:pt x="4843458" y="2341618"/>
                  <a:pt x="4838155" y="2345784"/>
                  <a:pt x="4833231" y="2350330"/>
                </a:cubicBezTo>
                <a:cubicBezTo>
                  <a:pt x="4792701" y="2388208"/>
                  <a:pt x="4752172" y="2426086"/>
                  <a:pt x="4710506" y="2465100"/>
                </a:cubicBezTo>
                <a:cubicBezTo>
                  <a:pt x="4624524" y="2381390"/>
                  <a:pt x="4534374" y="2293513"/>
                  <a:pt x="4440436" y="2202227"/>
                </a:cubicBezTo>
                <a:cubicBezTo>
                  <a:pt x="4440436" y="2216241"/>
                  <a:pt x="4440436" y="2224575"/>
                  <a:pt x="4440436" y="2232529"/>
                </a:cubicBezTo>
                <a:cubicBezTo>
                  <a:pt x="4440436" y="2989710"/>
                  <a:pt x="4440436" y="3746512"/>
                  <a:pt x="4440436" y="4503694"/>
                </a:cubicBezTo>
                <a:cubicBezTo>
                  <a:pt x="4440436" y="4512406"/>
                  <a:pt x="4439679" y="4521117"/>
                  <a:pt x="4439300" y="4530208"/>
                </a:cubicBezTo>
                <a:cubicBezTo>
                  <a:pt x="3113571" y="4530208"/>
                  <a:pt x="1787841" y="4530208"/>
                  <a:pt x="462111" y="4530208"/>
                </a:cubicBezTo>
                <a:cubicBezTo>
                  <a:pt x="462111" y="4522633"/>
                  <a:pt x="461733" y="4515057"/>
                  <a:pt x="461733" y="4507481"/>
                </a:cubicBezTo>
                <a:cubicBezTo>
                  <a:pt x="461733" y="3733255"/>
                  <a:pt x="461733" y="2959029"/>
                  <a:pt x="461733" y="2184803"/>
                </a:cubicBezTo>
                <a:cubicBezTo>
                  <a:pt x="461733" y="2176848"/>
                  <a:pt x="461733" y="2168894"/>
                  <a:pt x="461733" y="2156394"/>
                </a:cubicBezTo>
                <a:cubicBezTo>
                  <a:pt x="349235" y="2263210"/>
                  <a:pt x="240904" y="2366617"/>
                  <a:pt x="131058" y="2470782"/>
                </a:cubicBezTo>
                <a:cubicBezTo>
                  <a:pt x="92044" y="2429873"/>
                  <a:pt x="53787" y="2389723"/>
                  <a:pt x="15530" y="2349572"/>
                </a:cubicBezTo>
                <a:cubicBezTo>
                  <a:pt x="10985" y="2344648"/>
                  <a:pt x="5303" y="2341239"/>
                  <a:pt x="0" y="2337072"/>
                </a:cubicBezTo>
                <a:cubicBezTo>
                  <a:pt x="0" y="2334421"/>
                  <a:pt x="0" y="2332148"/>
                  <a:pt x="0" y="2329497"/>
                </a:cubicBezTo>
                <a:cubicBezTo>
                  <a:pt x="6060" y="2325330"/>
                  <a:pt x="12121" y="2321542"/>
                  <a:pt x="17424" y="2316618"/>
                </a:cubicBezTo>
                <a:cubicBezTo>
                  <a:pt x="451506" y="1903748"/>
                  <a:pt x="885209" y="1490878"/>
                  <a:pt x="1319669" y="1078387"/>
                </a:cubicBezTo>
                <a:cubicBezTo>
                  <a:pt x="1330654" y="1067781"/>
                  <a:pt x="1335199" y="1057554"/>
                  <a:pt x="1335199" y="1042402"/>
                </a:cubicBezTo>
                <a:cubicBezTo>
                  <a:pt x="1335957" y="776499"/>
                  <a:pt x="1337472" y="510974"/>
                  <a:pt x="1338987" y="245071"/>
                </a:cubicBezTo>
                <a:cubicBezTo>
                  <a:pt x="1338987" y="237116"/>
                  <a:pt x="1338987" y="229162"/>
                  <a:pt x="1338987" y="219314"/>
                </a:cubicBezTo>
                <a:cubicBezTo>
                  <a:pt x="1447697" y="219314"/>
                  <a:pt x="1553376" y="219314"/>
                  <a:pt x="1661328" y="219314"/>
                </a:cubicBezTo>
                <a:cubicBezTo>
                  <a:pt x="1661328" y="396583"/>
                  <a:pt x="1661328" y="572715"/>
                  <a:pt x="1661328" y="751878"/>
                </a:cubicBezTo>
                <a:cubicBezTo>
                  <a:pt x="1668525" y="745439"/>
                  <a:pt x="1672692" y="741651"/>
                  <a:pt x="1676858" y="737863"/>
                </a:cubicBezTo>
                <a:cubicBezTo>
                  <a:pt x="1888218" y="536731"/>
                  <a:pt x="2099577" y="335978"/>
                  <a:pt x="2310557" y="134846"/>
                </a:cubicBezTo>
                <a:cubicBezTo>
                  <a:pt x="2357905" y="90150"/>
                  <a:pt x="2404495" y="45075"/>
                  <a:pt x="2451084" y="0"/>
                </a:cubicBezTo>
                <a:close/>
                <a:moveTo>
                  <a:pt x="651880" y="4338924"/>
                </a:moveTo>
                <a:cubicBezTo>
                  <a:pt x="1852612" y="4338924"/>
                  <a:pt x="3051072" y="4338924"/>
                  <a:pt x="4250668" y="4338924"/>
                </a:cubicBezTo>
                <a:cubicBezTo>
                  <a:pt x="4250668" y="4330591"/>
                  <a:pt x="4250668" y="4323773"/>
                  <a:pt x="4250668" y="4316955"/>
                </a:cubicBezTo>
                <a:cubicBezTo>
                  <a:pt x="4250668" y="3556744"/>
                  <a:pt x="4250668" y="2796911"/>
                  <a:pt x="4251046" y="2036700"/>
                </a:cubicBezTo>
                <a:cubicBezTo>
                  <a:pt x="4251046" y="2022306"/>
                  <a:pt x="4246501" y="2012458"/>
                  <a:pt x="4236274" y="2002231"/>
                </a:cubicBezTo>
                <a:cubicBezTo>
                  <a:pt x="3646135" y="1428000"/>
                  <a:pt x="3055996" y="853012"/>
                  <a:pt x="2465857" y="278024"/>
                </a:cubicBezTo>
                <a:cubicBezTo>
                  <a:pt x="2460933" y="273479"/>
                  <a:pt x="2456009" y="268934"/>
                  <a:pt x="2451084" y="264010"/>
                </a:cubicBezTo>
                <a:cubicBezTo>
                  <a:pt x="2445024" y="269691"/>
                  <a:pt x="2440100" y="273858"/>
                  <a:pt x="2435555" y="278403"/>
                </a:cubicBezTo>
                <a:cubicBezTo>
                  <a:pt x="1846173" y="839376"/>
                  <a:pt x="1256792" y="1400350"/>
                  <a:pt x="667031" y="1960944"/>
                </a:cubicBezTo>
                <a:cubicBezTo>
                  <a:pt x="656047" y="1971550"/>
                  <a:pt x="651501" y="1981398"/>
                  <a:pt x="651501" y="1996928"/>
                </a:cubicBezTo>
                <a:cubicBezTo>
                  <a:pt x="651880" y="2769639"/>
                  <a:pt x="651880" y="3542350"/>
                  <a:pt x="651880" y="4315061"/>
                </a:cubicBezTo>
                <a:cubicBezTo>
                  <a:pt x="651880" y="4322258"/>
                  <a:pt x="651880" y="4329834"/>
                  <a:pt x="651880" y="4338924"/>
                </a:cubicBezTo>
                <a:close/>
              </a:path>
            </a:pathLst>
          </a:custGeom>
          <a:solidFill>
            <a:schemeClr val="accent3"/>
          </a:solidFill>
          <a:ln w="37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EB3AB0-4FBD-473B-9789-5F926FA7B863}"/>
              </a:ext>
            </a:extLst>
          </p:cNvPr>
          <p:cNvGrpSpPr/>
          <p:nvPr/>
        </p:nvGrpSpPr>
        <p:grpSpPr>
          <a:xfrm>
            <a:off x="7541673" y="1753107"/>
            <a:ext cx="4646817" cy="2713227"/>
            <a:chOff x="-548507" y="477868"/>
            <a:chExt cx="11570449" cy="6357177"/>
          </a:xfrm>
        </p:grpSpPr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id="{16BD3AD8-2922-44BE-A2C4-989FA8102DE4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4">
              <a:extLst>
                <a:ext uri="{FF2B5EF4-FFF2-40B4-BE49-F238E27FC236}">
                  <a16:creationId xmlns:a16="http://schemas.microsoft.com/office/drawing/2014/main" id="{B6728C94-E316-4639-9D03-70C7C37FE9F6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5">
              <a:extLst>
                <a:ext uri="{FF2B5EF4-FFF2-40B4-BE49-F238E27FC236}">
                  <a16:creationId xmlns:a16="http://schemas.microsoft.com/office/drawing/2014/main" id="{1DD4D9AC-9A02-4AB2-A67A-B64D1506391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6">
              <a:extLst>
                <a:ext uri="{FF2B5EF4-FFF2-40B4-BE49-F238E27FC236}">
                  <a16:creationId xmlns:a16="http://schemas.microsoft.com/office/drawing/2014/main" id="{00DE9A70-AB43-43D7-BBE0-B5ECA164E551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7">
              <a:extLst>
                <a:ext uri="{FF2B5EF4-FFF2-40B4-BE49-F238E27FC236}">
                  <a16:creationId xmlns:a16="http://schemas.microsoft.com/office/drawing/2014/main" id="{D3AAAFCE-452F-4B7F-A3EE-EBC340E7CF40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8">
              <a:extLst>
                <a:ext uri="{FF2B5EF4-FFF2-40B4-BE49-F238E27FC236}">
                  <a16:creationId xmlns:a16="http://schemas.microsoft.com/office/drawing/2014/main" id="{4AB705D3-9C23-4BE9-8EE6-E3F19D37CCE8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C119F9-E33B-43D9-B3EA-75E5D9E1A5DA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7" name="Rectangle: Rounded Corners 14">
                <a:extLst>
                  <a:ext uri="{FF2B5EF4-FFF2-40B4-BE49-F238E27FC236}">
                    <a16:creationId xmlns:a16="http://schemas.microsoft.com/office/drawing/2014/main" id="{A7E74DD8-E348-4443-8E4F-BDD81BE0456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15">
                <a:extLst>
                  <a:ext uri="{FF2B5EF4-FFF2-40B4-BE49-F238E27FC236}">
                    <a16:creationId xmlns:a16="http://schemas.microsoft.com/office/drawing/2014/main" id="{AF86FD41-6269-4DB4-8C50-AFC56148884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048134-62D8-4C13-88BC-AA78255ABEDF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5" name="Rectangle: Rounded Corners 12">
                <a:extLst>
                  <a:ext uri="{FF2B5EF4-FFF2-40B4-BE49-F238E27FC236}">
                    <a16:creationId xmlns:a16="http://schemas.microsoft.com/office/drawing/2014/main" id="{22229C5E-65FB-4366-AC22-8757B9C5E4A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13">
                <a:extLst>
                  <a:ext uri="{FF2B5EF4-FFF2-40B4-BE49-F238E27FC236}">
                    <a16:creationId xmlns:a16="http://schemas.microsoft.com/office/drawing/2014/main" id="{807267F9-AABB-4DDE-8E55-903E62D144C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5C9B9-751A-4802-9680-8E984BBD7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003" y="1790344"/>
            <a:ext cx="2528272" cy="1521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89E21F-A7D8-4EF9-9834-60E3534B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09"/>
          <a:stretch/>
        </p:blipFill>
        <p:spPr>
          <a:xfrm>
            <a:off x="9595184" y="2665906"/>
            <a:ext cx="1915498" cy="17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TextBox 13"/>
          <p:cNvSpPr txBox="1">
            <a:spLocks noChangeArrowheads="1"/>
          </p:cNvSpPr>
          <p:nvPr/>
        </p:nvSpPr>
        <p:spPr bwMode="auto">
          <a:xfrm>
            <a:off x="3485583" y="4468313"/>
            <a:ext cx="1863236" cy="1678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200" b="1" dirty="0" err="1">
                <a:latin typeface="Arial" pitchFamily="34" charset="0"/>
              </a:rPr>
              <a:t>Asuhan</a:t>
            </a:r>
            <a:r>
              <a:rPr lang="en-US" altLang="en-US" sz="2200" b="1" dirty="0">
                <a:latin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</a:rPr>
              <a:t>Gizi</a:t>
            </a:r>
            <a:r>
              <a:rPr lang="en-US" altLang="en-US" sz="2200" b="1" dirty="0">
                <a:latin typeface="Arial" pitchFamily="34" charset="0"/>
              </a:rPr>
              <a:t> </a:t>
            </a:r>
            <a:r>
              <a:rPr lang="en-US" altLang="en-US" sz="2200" b="1" dirty="0" err="1">
                <a:latin typeface="Arial" pitchFamily="34" charset="0"/>
              </a:rPr>
              <a:t>Secara</a:t>
            </a:r>
            <a:r>
              <a:rPr lang="en-US" altLang="en-US" sz="2200" b="1" dirty="0">
                <a:latin typeface="Arial" pitchFamily="34" charset="0"/>
              </a:rPr>
              <a:t> MANDIRI </a:t>
            </a:r>
            <a:r>
              <a:rPr lang="en-US" altLang="en-US" sz="2200" dirty="0">
                <a:latin typeface="Arial" pitchFamily="34" charset="0"/>
              </a:rPr>
              <a:t>oleh orang </a:t>
            </a:r>
            <a:r>
              <a:rPr lang="en-US" altLang="en-US" sz="2200" dirty="0" err="1">
                <a:latin typeface="Arial" pitchFamily="34" charset="0"/>
              </a:rPr>
              <a:t>tua</a:t>
            </a:r>
            <a:endParaRPr lang="en-US" altLang="en-US" sz="2200" dirty="0">
              <a:latin typeface="Arial" pitchFamily="34" charset="0"/>
            </a:endParaRPr>
          </a:p>
        </p:txBody>
      </p:sp>
      <p:sp>
        <p:nvSpPr>
          <p:cNvPr id="1048809" name="TextBox 13"/>
          <p:cNvSpPr txBox="1">
            <a:spLocks noChangeArrowheads="1"/>
          </p:cNvSpPr>
          <p:nvPr/>
        </p:nvSpPr>
        <p:spPr bwMode="auto">
          <a:xfrm>
            <a:off x="3382309" y="1219210"/>
            <a:ext cx="1936208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b="1" dirty="0" err="1">
                <a:latin typeface="Arial" pitchFamily="34" charset="0"/>
              </a:rPr>
              <a:t>Posyandu</a:t>
            </a:r>
            <a:r>
              <a:rPr lang="en-US" altLang="en-US" sz="2000" b="1" dirty="0">
                <a:latin typeface="Arial" pitchFamily="34" charset="0"/>
              </a:rPr>
              <a:t> </a:t>
            </a:r>
            <a:r>
              <a:rPr lang="en-US" altLang="en-US" sz="2000" b="1" dirty="0" err="1">
                <a:latin typeface="Arial" pitchFamily="34" charset="0"/>
              </a:rPr>
              <a:t>dengan</a:t>
            </a:r>
            <a:r>
              <a:rPr lang="en-US" altLang="en-US" sz="2000" b="1" dirty="0">
                <a:latin typeface="Arial" pitchFamily="34" charset="0"/>
              </a:rPr>
              <a:t> </a:t>
            </a:r>
            <a:r>
              <a:rPr lang="en-US" altLang="en-US" sz="2000" b="1" dirty="0" err="1">
                <a:latin typeface="Arial" pitchFamily="34" charset="0"/>
              </a:rPr>
              <a:t>Adaptasi</a:t>
            </a:r>
            <a:r>
              <a:rPr lang="en-US" altLang="en-US" sz="2000" b="1" dirty="0">
                <a:latin typeface="Arial" pitchFamily="34" charset="0"/>
              </a:rPr>
              <a:t> </a:t>
            </a:r>
            <a:r>
              <a:rPr lang="en-US" altLang="en-US" sz="2000" b="1" dirty="0" err="1">
                <a:latin typeface="Arial" pitchFamily="34" charset="0"/>
              </a:rPr>
              <a:t>Kebiasaan</a:t>
            </a:r>
            <a:r>
              <a:rPr lang="en-US" altLang="en-US" sz="2000" b="1" dirty="0">
                <a:latin typeface="Arial" pitchFamily="34" charset="0"/>
              </a:rPr>
              <a:t> </a:t>
            </a:r>
            <a:r>
              <a:rPr lang="en-US" altLang="en-US" sz="2000" b="1" dirty="0" err="1">
                <a:latin typeface="Arial" pitchFamily="34" charset="0"/>
              </a:rPr>
              <a:t>Baru</a:t>
            </a:r>
            <a:endParaRPr lang="en-US" altLang="en-US" dirty="0">
              <a:latin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640" y="1110852"/>
            <a:ext cx="3538860" cy="5677412"/>
            <a:chOff x="93640" y="1110852"/>
            <a:chExt cx="3538860" cy="5677412"/>
          </a:xfrm>
        </p:grpSpPr>
        <p:pic>
          <p:nvPicPr>
            <p:cNvPr id="2097170" name="Picture 8"/>
            <p:cNvPicPr>
              <a:picLocks noChangeAspect="1" noChangeArrowheads="1"/>
            </p:cNvPicPr>
            <p:nvPr/>
          </p:nvPicPr>
          <p:blipFill>
            <a:blip r:embed="rId3"/>
            <a:srcRect l="48013" t="36227" r="26561" b="36517"/>
            <a:stretch>
              <a:fillRect/>
            </a:stretch>
          </p:blipFill>
          <p:spPr bwMode="auto">
            <a:xfrm>
              <a:off x="93640" y="1110852"/>
              <a:ext cx="3538860" cy="25760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171" name="Picture 10"/>
            <p:cNvPicPr>
              <a:picLocks noChangeAspect="1" noChangeArrowheads="1"/>
            </p:cNvPicPr>
            <p:nvPr/>
          </p:nvPicPr>
          <p:blipFill>
            <a:blip r:embed="rId4"/>
            <a:srcRect l="6705" t="21198" r="25909" b="9071"/>
            <a:stretch>
              <a:fillRect/>
            </a:stretch>
          </p:blipFill>
          <p:spPr bwMode="auto">
            <a:xfrm>
              <a:off x="137508" y="4378512"/>
              <a:ext cx="3494992" cy="24097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48810" name="Arrow: Right 5"/>
            <p:cNvSpPr/>
            <p:nvPr/>
          </p:nvSpPr>
          <p:spPr>
            <a:xfrm rot="5400000">
              <a:off x="1444139" y="3840418"/>
              <a:ext cx="415075" cy="422787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811" name="Arrow: Right 6"/>
            <p:cNvSpPr/>
            <p:nvPr/>
          </p:nvSpPr>
          <p:spPr>
            <a:xfrm rot="16200000">
              <a:off x="1882300" y="3802230"/>
              <a:ext cx="415073" cy="422787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812" name="Arrow: Right 7"/>
          <p:cNvSpPr/>
          <p:nvPr/>
        </p:nvSpPr>
        <p:spPr>
          <a:xfrm>
            <a:off x="5337447" y="1585012"/>
            <a:ext cx="421885" cy="836177"/>
          </a:xfrm>
          <a:prstGeom prst="rightArrow">
            <a:avLst/>
          </a:prstGeom>
          <a:solidFill>
            <a:srgbClr val="FF0000"/>
          </a:solidFill>
          <a:ln>
            <a:solidFill>
              <a:srgbClr val="C6D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813" name="Rectangle 9"/>
          <p:cNvSpPr/>
          <p:nvPr/>
        </p:nvSpPr>
        <p:spPr>
          <a:xfrm>
            <a:off x="5882785" y="1091061"/>
            <a:ext cx="6169733" cy="1887513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Protokol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 Kesehatan di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Posyandu</a:t>
            </a:r>
            <a:endParaRPr lang="en-US" sz="19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19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1900" dirty="0" err="1">
                <a:solidFill>
                  <a:schemeClr val="tx1"/>
                </a:solidFill>
                <a:latin typeface="+mj-lt"/>
              </a:rPr>
              <a:t>Sebelum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 Hari </a:t>
            </a:r>
            <a:r>
              <a:rPr lang="en-US" sz="1900" dirty="0" err="1">
                <a:solidFill>
                  <a:schemeClr val="tx1"/>
                </a:solidFill>
                <a:latin typeface="+mj-lt"/>
              </a:rPr>
              <a:t>Posyandu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1900" dirty="0">
                <a:solidFill>
                  <a:schemeClr val="tx1"/>
                </a:solidFill>
                <a:latin typeface="+mj-lt"/>
              </a:rPr>
              <a:t>Hari </a:t>
            </a:r>
            <a:r>
              <a:rPr lang="en-US" sz="1900" dirty="0" err="1">
                <a:solidFill>
                  <a:schemeClr val="tx1"/>
                </a:solidFill>
                <a:latin typeface="+mj-lt"/>
              </a:rPr>
              <a:t>Posyandu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1900" dirty="0">
                <a:solidFill>
                  <a:schemeClr val="tx1"/>
                </a:solidFill>
                <a:latin typeface="+mj-lt"/>
              </a:rPr>
              <a:t>Setelah Hari </a:t>
            </a:r>
            <a:r>
              <a:rPr lang="en-US" sz="1900" dirty="0" err="1">
                <a:solidFill>
                  <a:schemeClr val="tx1"/>
                </a:solidFill>
                <a:latin typeface="+mj-lt"/>
              </a:rPr>
              <a:t>Posyandu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8814" name="Arrow: Right 12"/>
          <p:cNvSpPr/>
          <p:nvPr/>
        </p:nvSpPr>
        <p:spPr>
          <a:xfrm>
            <a:off x="5354679" y="4728014"/>
            <a:ext cx="421885" cy="836177"/>
          </a:xfrm>
          <a:prstGeom prst="rightArrow">
            <a:avLst/>
          </a:prstGeom>
          <a:solidFill>
            <a:srgbClr val="FF0000"/>
          </a:solidFill>
          <a:ln>
            <a:solidFill>
              <a:srgbClr val="C6D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815" name="Google Shape;505;p36"/>
          <p:cNvSpPr txBox="1"/>
          <p:nvPr/>
        </p:nvSpPr>
        <p:spPr>
          <a:xfrm>
            <a:off x="179417" y="161497"/>
            <a:ext cx="12012583" cy="6294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800" b="1" i="0" dirty="0">
              <a:latin typeface="Calibri" panose="020F0502020204030204" pitchFamily="34" charset="0"/>
            </a:endParaRPr>
          </a:p>
        </p:txBody>
      </p:sp>
      <p:sp>
        <p:nvSpPr>
          <p:cNvPr id="1048816" name="Rectangle 19"/>
          <p:cNvSpPr/>
          <p:nvPr/>
        </p:nvSpPr>
        <p:spPr>
          <a:xfrm>
            <a:off x="5882786" y="3595244"/>
            <a:ext cx="6169734" cy="31930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Edukasi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 Tips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Makan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Sehat</a:t>
            </a:r>
            <a:endParaRPr lang="en-US" sz="19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1900" b="1" dirty="0">
              <a:solidFill>
                <a:schemeClr val="tx1"/>
              </a:solidFill>
              <a:latin typeface="+mj-lt"/>
            </a:endParaRPr>
          </a:p>
          <a:p>
            <a:r>
              <a:rPr lang="en-US" sz="1900" b="1" dirty="0">
                <a:solidFill>
                  <a:schemeClr val="tx1"/>
                </a:solidFill>
                <a:latin typeface="+mj-lt"/>
              </a:rPr>
              <a:t>5 Langkah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Asupan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Sehat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 +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Cuci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+mj-lt"/>
              </a:rPr>
              <a:t>Tangan</a:t>
            </a:r>
            <a:endParaRPr lang="en-US" sz="19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Konsumsi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bergizi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seimbang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kali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makan</a:t>
            </a:r>
            <a:endParaRPr lang="en-US" sz="19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Perbanyak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makan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buah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sayur</a:t>
            </a:r>
            <a:endParaRPr lang="en-US" sz="19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Batasi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konsumsi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mengandung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GGL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Olahraga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minum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putih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teratur</a:t>
            </a:r>
            <a:endParaRPr lang="en-US" sz="19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D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kegiatan</a:t>
            </a:r>
            <a:r>
              <a:rPr lang="en-ID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menyenangkan</a:t>
            </a:r>
            <a:r>
              <a:rPr lang="en-ID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bersama</a:t>
            </a:r>
            <a:r>
              <a:rPr lang="en-ID" sz="19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9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keluarga</a:t>
            </a:r>
            <a:endParaRPr lang="en-US" sz="19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8817" name="Text Placeholder 1"/>
          <p:cNvSpPr txBox="1"/>
          <p:nvPr/>
        </p:nvSpPr>
        <p:spPr>
          <a:xfrm>
            <a:off x="0" y="-30644"/>
            <a:ext cx="12192001" cy="10925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Protokol Kesehatan di Posyandu </a:t>
            </a:r>
          </a:p>
          <a:p>
            <a:pPr algn="ctr"/>
            <a:r>
              <a:rPr lang="it-IT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dan Edukasi pada Keluarga</a:t>
            </a:r>
            <a:endParaRPr lang="it-IT" sz="48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26664" y="120044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1464071" y="91316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796481" y="5830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0829423" y="10077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0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8"/>
          <p:cNvPicPr>
            <a:picLocks noChangeAspect="1" noChangeArrowheads="1"/>
          </p:cNvPicPr>
          <p:nvPr/>
        </p:nvPicPr>
        <p:blipFill>
          <a:blip r:embed="rId3"/>
          <a:srcRect l="48013" t="36227" r="26561" b="36517"/>
          <a:stretch>
            <a:fillRect/>
          </a:stretch>
        </p:blipFill>
        <p:spPr bwMode="auto">
          <a:xfrm>
            <a:off x="1907690" y="115708"/>
            <a:ext cx="1197275" cy="87154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48818" name="Google Shape;505;p36"/>
          <p:cNvSpPr txBox="1"/>
          <p:nvPr/>
        </p:nvSpPr>
        <p:spPr>
          <a:xfrm>
            <a:off x="3305908" y="182905"/>
            <a:ext cx="7446539" cy="6461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i="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Protokol Kesehatan di Posyandu</a:t>
            </a:r>
            <a:endParaRPr lang="it-IT" sz="6000" b="1" i="0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48819" name="Rectangle 8"/>
          <p:cNvSpPr/>
          <p:nvPr/>
        </p:nvSpPr>
        <p:spPr>
          <a:xfrm>
            <a:off x="263769" y="1933571"/>
            <a:ext cx="2242559" cy="47976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Mengidentifikasi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kelompok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sasaran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Menyusun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jadwal</a:t>
            </a:r>
            <a:endParaRPr lang="en-US" dirty="0">
              <a:solidFill>
                <a:schemeClr val="tx1"/>
              </a:solidFill>
            </a:endParaRPr>
          </a:p>
          <a:p>
            <a:pPr marL="190500" lvl="1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Membuat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undangan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medsos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daring,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pengumuman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90500" lvl="1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Mengatur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jadwal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kehadiran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berdasarkan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kelompok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@10 orang</a:t>
            </a: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Menyiapkan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lokasi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termasuk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mendisinfeksi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area</a:t>
            </a:r>
            <a:endParaRPr lang="en-US" dirty="0">
              <a:solidFill>
                <a:schemeClr val="tx1"/>
              </a:solidFill>
            </a:endParaRPr>
          </a:p>
          <a:p>
            <a:pPr marL="190500" lvl="0" indent="-1905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Kader yang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sakit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tidak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bertugas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hari</a:t>
            </a:r>
            <a:r>
              <a:rPr lang="en-GB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badi" panose="020B0604020104020204" pitchFamily="34" charset="0"/>
              </a:rPr>
              <a:t>buka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33363" lvl="1" indent="-227013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48820" name="Rectangle 14"/>
          <p:cNvSpPr/>
          <p:nvPr/>
        </p:nvSpPr>
        <p:spPr>
          <a:xfrm>
            <a:off x="2643590" y="1933571"/>
            <a:ext cx="6852102" cy="47976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Pastikan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semua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keadaan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sehat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ibu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nakes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hadir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tepat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waktu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Cek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suhu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CTPS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air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mengalir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sebelum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masuk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area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layanan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Memakai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masker</a:t>
            </a: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Membawa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sarung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sendiri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penimbangan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buku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KIA</a:t>
            </a: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Kegiatan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posyandu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ditempat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terbuka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ruangan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ventilasi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baik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Mengatur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jarak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meja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layanan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1-2 meter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belum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mendapatkan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layanan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sebaiknya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menunggu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diluar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area</a:t>
            </a: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Nakes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memakai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sarung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gunakan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hand sanitizer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setiap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kontak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sasaran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Sasaran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yg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tdk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memiliki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masalah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kesehatan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tidak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perlu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meja</a:t>
            </a:r>
            <a:r>
              <a:rPr lang="en-GB" dirty="0">
                <a:solidFill>
                  <a:schemeClr val="tx1"/>
                </a:solidFill>
              </a:rPr>
              <a:t> 4 </a:t>
            </a:r>
            <a:r>
              <a:rPr lang="en-GB" dirty="0" err="1">
                <a:solidFill>
                  <a:schemeClr val="tx1"/>
                </a:solidFill>
              </a:rPr>
              <a:t>langsung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diberi</a:t>
            </a:r>
            <a:r>
              <a:rPr lang="en-GB" dirty="0">
                <a:solidFill>
                  <a:schemeClr val="tx1"/>
                </a:solidFill>
              </a:rPr>
              <a:t> PMT </a:t>
            </a:r>
            <a:r>
              <a:rPr lang="en-GB" dirty="0" err="1">
                <a:solidFill>
                  <a:schemeClr val="tx1"/>
                </a:solidFill>
              </a:rPr>
              <a:t>dan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segera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pulang</a:t>
            </a:r>
            <a:endParaRPr lang="en-GB" dirty="0">
              <a:solidFill>
                <a:schemeClr val="tx1"/>
              </a:solidFill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ID" dirty="0">
                <a:solidFill>
                  <a:schemeClr val="tx1"/>
                </a:solidFill>
              </a:rPr>
              <a:t>Ada </a:t>
            </a:r>
            <a:r>
              <a:rPr lang="en-ID" dirty="0" err="1">
                <a:solidFill>
                  <a:schemeClr val="tx1"/>
                </a:solidFill>
              </a:rPr>
              <a:t>pengawasan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ketaatan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pengunjung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Sesampai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dirumah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ibu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kader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tenaga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kesehatan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cuci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tangan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mandi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serta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mengganti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pakaian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15900" lvl="1" indent="-215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Rekap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hasil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pelaksanaan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posyandu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manual dan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elektronik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ePPGBM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marL="215900" lvl="1" indent="-215900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Membuat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janji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kunjungan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rumah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48821" name="Rectangle 20"/>
          <p:cNvSpPr/>
          <p:nvPr/>
        </p:nvSpPr>
        <p:spPr>
          <a:xfrm>
            <a:off x="9618787" y="1933570"/>
            <a:ext cx="2292550" cy="4797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lvl="1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Kunjungan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rumah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bagi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tidak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hadir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balita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dg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gangguan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pertumbuhan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3038" lvl="1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Analisis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Data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intervensi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Memberikan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penyuluhan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melalu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atau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medsos</a:t>
            </a:r>
            <a:r>
              <a:rPr lang="en-US" sz="1600" dirty="0">
                <a:solidFill>
                  <a:schemeClr val="tx1"/>
                </a:solidFill>
              </a:rPr>
              <a:t> lain</a:t>
            </a: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Berkoordinasi</a:t>
            </a:r>
            <a:r>
              <a:rPr lang="en-GB" sz="1600" dirty="0">
                <a:solidFill>
                  <a:schemeClr val="tx1"/>
                </a:solidFill>
              </a:rPr>
              <a:t> dg </a:t>
            </a:r>
            <a:r>
              <a:rPr lang="en-GB" sz="1600" dirty="0" err="1">
                <a:solidFill>
                  <a:schemeClr val="tx1"/>
                </a:solidFill>
              </a:rPr>
              <a:t>petugas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kesehatan</a:t>
            </a:r>
            <a:r>
              <a:rPr lang="en-GB" sz="1600" dirty="0">
                <a:solidFill>
                  <a:schemeClr val="tx1"/>
                </a:solidFill>
              </a:rPr>
              <a:t>  </a:t>
            </a:r>
            <a:r>
              <a:rPr lang="en-GB" sz="1600" dirty="0" err="1">
                <a:solidFill>
                  <a:schemeClr val="tx1"/>
                </a:solidFill>
              </a:rPr>
              <a:t>dan</a:t>
            </a:r>
            <a:r>
              <a:rPr lang="en-GB" sz="1600" dirty="0">
                <a:solidFill>
                  <a:schemeClr val="tx1"/>
                </a:solidFill>
              </a:rPr>
              <a:t> RT/Dusun</a:t>
            </a:r>
            <a:endParaRPr lang="en-US" sz="1600" dirty="0">
              <a:solidFill>
                <a:schemeClr val="tx1"/>
              </a:solidFill>
            </a:endParaRP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Melakukan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survailans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kesehatan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berbasis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masyarakat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  <a:p>
            <a:pPr marL="173038" lvl="0" indent="-157163">
              <a:lnSpc>
                <a:spcPts val="186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Menindaklanjuti</a:t>
            </a:r>
            <a:r>
              <a:rPr lang="en-GB" sz="1600" dirty="0">
                <a:solidFill>
                  <a:schemeClr val="tx1"/>
                </a:solidFill>
              </a:rPr>
              <a:t> a</a:t>
            </a:r>
            <a:r>
              <a:rPr lang="en-US" sz="1600" dirty="0" err="1">
                <a:solidFill>
                  <a:schemeClr val="tx1"/>
                </a:solidFill>
              </a:rPr>
              <a:t>suhan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gizi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pada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masyarakat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warga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terdampak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48822" name="Rectangle 11"/>
          <p:cNvSpPr/>
          <p:nvPr/>
        </p:nvSpPr>
        <p:spPr>
          <a:xfrm>
            <a:off x="263769" y="1235093"/>
            <a:ext cx="2242559" cy="62946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SEBELUM HARI POSYANDU</a:t>
            </a:r>
          </a:p>
        </p:txBody>
      </p:sp>
      <p:sp>
        <p:nvSpPr>
          <p:cNvPr id="1048823" name="Rectangle 21"/>
          <p:cNvSpPr/>
          <p:nvPr/>
        </p:nvSpPr>
        <p:spPr>
          <a:xfrm>
            <a:off x="2665692" y="1207122"/>
            <a:ext cx="6830000" cy="62946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HARI POSYANDU</a:t>
            </a:r>
          </a:p>
        </p:txBody>
      </p:sp>
      <p:sp>
        <p:nvSpPr>
          <p:cNvPr id="1048824" name="Rectangle 22"/>
          <p:cNvSpPr/>
          <p:nvPr/>
        </p:nvSpPr>
        <p:spPr>
          <a:xfrm>
            <a:off x="9605187" y="1207121"/>
            <a:ext cx="2518154" cy="62946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SETELAH HARI POSYANDU</a:t>
            </a: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26664" y="299334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1464071" y="252680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796481" y="23759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0829423" y="262143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47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0" name="Folded Corner 10"/>
          <p:cNvSpPr/>
          <p:nvPr/>
        </p:nvSpPr>
        <p:spPr>
          <a:xfrm>
            <a:off x="2730502" y="144379"/>
            <a:ext cx="9270999" cy="3576948"/>
          </a:xfrm>
          <a:prstGeom prst="foldedCorner">
            <a:avLst>
              <a:gd name="adj" fmla="val 7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C4497"/>
              </a:solidFill>
              <a:latin typeface="Arial"/>
              <a:sym typeface="Arial"/>
            </a:endParaRPr>
          </a:p>
        </p:txBody>
      </p:sp>
      <p:sp>
        <p:nvSpPr>
          <p:cNvPr id="1048901" name="Pentagon 9"/>
          <p:cNvSpPr/>
          <p:nvPr/>
        </p:nvSpPr>
        <p:spPr>
          <a:xfrm>
            <a:off x="184635" y="1041400"/>
            <a:ext cx="2431565" cy="1727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C4497"/>
              </a:solidFill>
              <a:latin typeface="Arial"/>
              <a:sym typeface="Arial"/>
            </a:endParaRPr>
          </a:p>
        </p:txBody>
      </p:sp>
      <p:pic>
        <p:nvPicPr>
          <p:cNvPr id="2097173" name="Picture 1"/>
          <p:cNvPicPr>
            <a:picLocks noChangeAspect="1"/>
          </p:cNvPicPr>
          <p:nvPr/>
        </p:nvPicPr>
        <p:blipFill rotWithShape="1">
          <a:blip r:embed="rId3"/>
          <a:srcRect l="76458" t="26667" b="13518"/>
          <a:stretch>
            <a:fillRect/>
          </a:stretch>
        </p:blipFill>
        <p:spPr>
          <a:xfrm>
            <a:off x="9571742" y="411581"/>
            <a:ext cx="2203745" cy="3149601"/>
          </a:xfrm>
          <a:prstGeom prst="rect">
            <a:avLst/>
          </a:prstGeom>
        </p:spPr>
      </p:pic>
      <p:pic>
        <p:nvPicPr>
          <p:cNvPr id="2097174" name="Picture 2"/>
          <p:cNvPicPr>
            <a:picLocks noChangeAspect="1"/>
          </p:cNvPicPr>
          <p:nvPr/>
        </p:nvPicPr>
        <p:blipFill rotWithShape="1">
          <a:blip r:embed="rId3"/>
          <a:srcRect t="26668" r="76602" b="9259"/>
          <a:stretch>
            <a:fillRect/>
          </a:stretch>
        </p:blipFill>
        <p:spPr>
          <a:xfrm>
            <a:off x="2918080" y="411582"/>
            <a:ext cx="2044699" cy="3149601"/>
          </a:xfrm>
          <a:prstGeom prst="rect">
            <a:avLst/>
          </a:prstGeom>
        </p:spPr>
      </p:pic>
      <p:pic>
        <p:nvPicPr>
          <p:cNvPr id="2097175" name="Picture 3"/>
          <p:cNvPicPr>
            <a:picLocks noChangeAspect="1"/>
          </p:cNvPicPr>
          <p:nvPr/>
        </p:nvPicPr>
        <p:blipFill rotWithShape="1">
          <a:blip r:embed="rId3"/>
          <a:srcRect l="25625" t="26481" r="50937" b="13333"/>
          <a:stretch>
            <a:fillRect/>
          </a:stretch>
        </p:blipFill>
        <p:spPr>
          <a:xfrm>
            <a:off x="5095621" y="411582"/>
            <a:ext cx="2180495" cy="3149601"/>
          </a:xfrm>
          <a:prstGeom prst="rect">
            <a:avLst/>
          </a:prstGeom>
        </p:spPr>
      </p:pic>
      <p:pic>
        <p:nvPicPr>
          <p:cNvPr id="2097176" name="Picture 4"/>
          <p:cNvPicPr>
            <a:picLocks noChangeAspect="1"/>
          </p:cNvPicPr>
          <p:nvPr/>
        </p:nvPicPr>
        <p:blipFill rotWithShape="1">
          <a:blip r:embed="rId3"/>
          <a:srcRect l="51042" t="27037" r="25729" b="8889"/>
          <a:stretch>
            <a:fillRect/>
          </a:stretch>
        </p:blipFill>
        <p:spPr>
          <a:xfrm>
            <a:off x="7408956" y="411582"/>
            <a:ext cx="2029944" cy="3149601"/>
          </a:xfrm>
          <a:prstGeom prst="rect">
            <a:avLst/>
          </a:prstGeom>
        </p:spPr>
      </p:pic>
      <p:sp>
        <p:nvSpPr>
          <p:cNvPr id="1048902" name="Title 5"/>
          <p:cNvSpPr txBox="1"/>
          <p:nvPr/>
        </p:nvSpPr>
        <p:spPr>
          <a:xfrm>
            <a:off x="468045" y="3959037"/>
            <a:ext cx="11616834" cy="730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800" b="1" kern="0" dirty="0">
                <a:latin typeface="Abel" panose="020B0604020202020204" charset="0"/>
              </a:rPr>
              <a:t>PELAYANAN GIZI </a:t>
            </a:r>
            <a:r>
              <a:rPr lang="en-US" sz="2800" b="1" kern="0" dirty="0" err="1">
                <a:latin typeface="Abel" panose="020B0604020202020204" charset="0"/>
              </a:rPr>
              <a:t>mengutamakan</a:t>
            </a:r>
            <a:r>
              <a:rPr lang="en-US" sz="2800" b="1" kern="0" dirty="0">
                <a:latin typeface="Abel" panose="020B0604020202020204" charset="0"/>
              </a:rPr>
              <a:t> </a:t>
            </a:r>
            <a:r>
              <a:rPr lang="en-US" sz="2800" b="1" kern="0" dirty="0" err="1">
                <a:latin typeface="Abel" panose="020B0604020202020204" charset="0"/>
              </a:rPr>
              <a:t>prinsip</a:t>
            </a:r>
            <a:r>
              <a:rPr lang="en-US" sz="2800" b="1" kern="0" dirty="0">
                <a:latin typeface="Abel" panose="020B0604020202020204" charset="0"/>
              </a:rPr>
              <a:t> PENCEGAHAN COVID-19 </a:t>
            </a:r>
            <a:r>
              <a:rPr lang="en-US" sz="2800" b="1" kern="0" dirty="0" err="1">
                <a:latin typeface="Abel" panose="020B0604020202020204" charset="0"/>
              </a:rPr>
              <a:t>tetap</a:t>
            </a:r>
            <a:r>
              <a:rPr lang="en-US" sz="2800" b="1" kern="0" dirty="0">
                <a:latin typeface="Abel" panose="020B0604020202020204" charset="0"/>
              </a:rPr>
              <a:t> </a:t>
            </a:r>
            <a:r>
              <a:rPr lang="en-US" sz="2800" b="1" kern="0" dirty="0" err="1">
                <a:latin typeface="Abel" panose="020B0604020202020204" charset="0"/>
              </a:rPr>
              <a:t>dilakukan</a:t>
            </a:r>
            <a:r>
              <a:rPr lang="en-US" sz="2800" b="1" kern="0" dirty="0">
                <a:latin typeface="Abel" panose="020B0604020202020204" charset="0"/>
              </a:rPr>
              <a:t> </a:t>
            </a:r>
          </a:p>
        </p:txBody>
      </p:sp>
      <p:sp>
        <p:nvSpPr>
          <p:cNvPr id="1048903" name="Title 5"/>
          <p:cNvSpPr txBox="1"/>
          <p:nvPr/>
        </p:nvSpPr>
        <p:spPr>
          <a:xfrm>
            <a:off x="184635" y="1448365"/>
            <a:ext cx="2733445" cy="730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000" b="1" kern="0" dirty="0" err="1">
                <a:latin typeface="Abel" panose="020B0604020202020204" charset="0"/>
              </a:rPr>
              <a:t>Arah</a:t>
            </a:r>
            <a:r>
              <a:rPr lang="en-US" sz="2000" b="1" kern="0" dirty="0">
                <a:latin typeface="Abel" panose="020B0604020202020204" charset="0"/>
              </a:rPr>
              <a:t> </a:t>
            </a:r>
            <a:r>
              <a:rPr lang="en-US" sz="2000" b="1" kern="0" dirty="0" err="1">
                <a:latin typeface="Abel" panose="020B0604020202020204" charset="0"/>
              </a:rPr>
              <a:t>Perbaikan</a:t>
            </a:r>
            <a:r>
              <a:rPr lang="en-US" sz="2000" b="1" kern="0" dirty="0">
                <a:latin typeface="Abel" panose="020B0604020202020204" charset="0"/>
              </a:rPr>
              <a:t> </a:t>
            </a:r>
          </a:p>
          <a:p>
            <a:pPr defTabSz="1219170"/>
            <a:r>
              <a:rPr lang="en-US" sz="2000" b="1" kern="0" dirty="0" err="1">
                <a:latin typeface="Abel" panose="020B0604020202020204" charset="0"/>
              </a:rPr>
              <a:t>Gizi</a:t>
            </a:r>
            <a:r>
              <a:rPr lang="en-US" sz="2000" b="1" kern="0" dirty="0">
                <a:latin typeface="Abel" panose="020B0604020202020204" charset="0"/>
              </a:rPr>
              <a:t> </a:t>
            </a:r>
            <a:r>
              <a:rPr lang="en-US" sz="2000" b="1" kern="0" dirty="0" err="1">
                <a:latin typeface="Abel" panose="020B0604020202020204" charset="0"/>
              </a:rPr>
              <a:t>Masyarakat</a:t>
            </a:r>
            <a:endParaRPr lang="en-US" sz="2000" b="1" kern="0" dirty="0">
              <a:latin typeface="Abel" panose="020B0604020202020204" charset="0"/>
            </a:endParaRPr>
          </a:p>
        </p:txBody>
      </p:sp>
      <p:sp>
        <p:nvSpPr>
          <p:cNvPr id="1048904" name="Subtitle 2"/>
          <p:cNvSpPr txBox="1"/>
          <p:nvPr/>
        </p:nvSpPr>
        <p:spPr>
          <a:xfrm flipH="1">
            <a:off x="1532295" y="4848706"/>
            <a:ext cx="3785154" cy="55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000" kern="0" dirty="0">
                <a:latin typeface="Abel" panose="020B0604020202020204" charset="0"/>
              </a:rPr>
              <a:t>CTPS, </a:t>
            </a:r>
            <a:r>
              <a:rPr lang="en-US" sz="2000" kern="0" dirty="0" err="1">
                <a:latin typeface="Abel" panose="020B0604020202020204" charset="0"/>
              </a:rPr>
              <a:t>menggunakan</a:t>
            </a:r>
            <a:r>
              <a:rPr lang="en-US" sz="2000" kern="0" dirty="0">
                <a:latin typeface="Abel" panose="020B0604020202020204" charset="0"/>
              </a:rPr>
              <a:t> masker, </a:t>
            </a:r>
            <a:r>
              <a:rPr lang="en-US" sz="2000" kern="0" dirty="0" err="1">
                <a:latin typeface="Abel" panose="020B0604020202020204" charset="0"/>
              </a:rPr>
              <a:t>menjaga</a:t>
            </a:r>
            <a:r>
              <a:rPr lang="en-US" sz="2000" kern="0" dirty="0">
                <a:latin typeface="Abel" panose="020B0604020202020204" charset="0"/>
              </a:rPr>
              <a:t> </a:t>
            </a:r>
            <a:r>
              <a:rPr lang="en-US" sz="2000" kern="0" dirty="0" err="1">
                <a:latin typeface="Abel" panose="020B0604020202020204" charset="0"/>
              </a:rPr>
              <a:t>jarak</a:t>
            </a:r>
            <a:r>
              <a:rPr lang="en-US" sz="2000" kern="0" dirty="0">
                <a:latin typeface="Abel" panose="020B0604020202020204" charset="0"/>
              </a:rPr>
              <a:t> </a:t>
            </a:r>
            <a:r>
              <a:rPr lang="en-US" sz="2000" kern="0" dirty="0" err="1">
                <a:latin typeface="Abel" panose="020B0604020202020204" charset="0"/>
              </a:rPr>
              <a:t>fisik</a:t>
            </a:r>
            <a:r>
              <a:rPr lang="en-US" sz="2000" kern="0" dirty="0">
                <a:latin typeface="Abel" panose="020B0604020202020204" charset="0"/>
              </a:rPr>
              <a:t>, </a:t>
            </a:r>
            <a:r>
              <a:rPr lang="en-US" sz="2000" kern="0" dirty="0" err="1">
                <a:latin typeface="Abel" panose="020B0604020202020204" charset="0"/>
              </a:rPr>
              <a:t>dll</a:t>
            </a:r>
            <a:endParaRPr lang="en-US" sz="2000" kern="0" dirty="0">
              <a:latin typeface="Abel" panose="020B0604020202020204" charset="0"/>
            </a:endParaRPr>
          </a:p>
        </p:txBody>
      </p:sp>
      <p:sp>
        <p:nvSpPr>
          <p:cNvPr id="1048905" name="Subtitle 2"/>
          <p:cNvSpPr txBox="1"/>
          <p:nvPr/>
        </p:nvSpPr>
        <p:spPr>
          <a:xfrm flipH="1">
            <a:off x="6096000" y="4718875"/>
            <a:ext cx="6004043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defTabSz="1219170"/>
            <a:r>
              <a:rPr lang="en-US" sz="2000" kern="0" dirty="0" err="1">
                <a:solidFill>
                  <a:srgbClr val="20124D"/>
                </a:solidFill>
              </a:rPr>
              <a:t>Peningkatan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jangkauan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pelayanan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serta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pencatatan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dan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pelaporan</a:t>
            </a:r>
            <a:r>
              <a:rPr lang="en-US" sz="2000" kern="0" dirty="0">
                <a:solidFill>
                  <a:srgbClr val="20124D"/>
                </a:solidFill>
              </a:rPr>
              <a:t>  </a:t>
            </a:r>
            <a:r>
              <a:rPr lang="en-US" sz="2000" kern="0" dirty="0" err="1">
                <a:solidFill>
                  <a:srgbClr val="20124D"/>
                </a:solidFill>
              </a:rPr>
              <a:t>berbasis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teknologi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</a:p>
        </p:txBody>
      </p:sp>
      <p:sp>
        <p:nvSpPr>
          <p:cNvPr id="1048906" name="Plus 15"/>
          <p:cNvSpPr/>
          <p:nvPr/>
        </p:nvSpPr>
        <p:spPr>
          <a:xfrm>
            <a:off x="5317450" y="4995219"/>
            <a:ext cx="525797" cy="546141"/>
          </a:xfrm>
          <a:prstGeom prst="mathPlus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C4497"/>
              </a:solidFill>
              <a:latin typeface="Arial"/>
              <a:sym typeface="Arial"/>
            </a:endParaRPr>
          </a:p>
        </p:txBody>
      </p:sp>
      <p:sp>
        <p:nvSpPr>
          <p:cNvPr id="1048907" name="Bent-Up Arrow 16"/>
          <p:cNvSpPr/>
          <p:nvPr/>
        </p:nvSpPr>
        <p:spPr>
          <a:xfrm rot="5400000">
            <a:off x="822537" y="4929221"/>
            <a:ext cx="439716" cy="436368"/>
          </a:xfrm>
          <a:prstGeom prst="bentUp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C4497"/>
              </a:solidFill>
              <a:latin typeface="Arial"/>
              <a:sym typeface="Arial"/>
            </a:endParaRPr>
          </a:p>
        </p:txBody>
      </p:sp>
      <p:sp>
        <p:nvSpPr>
          <p:cNvPr id="1048908" name="Subtitle 2"/>
          <p:cNvSpPr txBox="1"/>
          <p:nvPr/>
        </p:nvSpPr>
        <p:spPr>
          <a:xfrm flipH="1">
            <a:off x="1428781" y="6025972"/>
            <a:ext cx="10762211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defTabSz="1219170"/>
            <a:r>
              <a:rPr lang="en-US" sz="2000" kern="0" dirty="0" err="1">
                <a:solidFill>
                  <a:srgbClr val="20124D"/>
                </a:solidFill>
              </a:rPr>
              <a:t>Penyiapan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sarana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prasarana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sebagai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penyesuaian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terhadap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protokol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kegiatan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pelayanan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gizi</a:t>
            </a:r>
            <a:endParaRPr lang="en-US" sz="2000" kern="0" dirty="0">
              <a:solidFill>
                <a:srgbClr val="20124D"/>
              </a:solidFill>
            </a:endParaRPr>
          </a:p>
        </p:txBody>
      </p:sp>
      <p:sp>
        <p:nvSpPr>
          <p:cNvPr id="1048909" name="Subtitle 2"/>
          <p:cNvSpPr txBox="1"/>
          <p:nvPr/>
        </p:nvSpPr>
        <p:spPr>
          <a:xfrm flipH="1">
            <a:off x="1441255" y="5667184"/>
            <a:ext cx="11083633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8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defTabSz="1219170"/>
            <a:r>
              <a:rPr lang="en-US" sz="2000" kern="0" dirty="0" err="1">
                <a:solidFill>
                  <a:srgbClr val="20124D"/>
                </a:solidFill>
              </a:rPr>
              <a:t>Sosialisasi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penerapan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protokol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pencegahan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dalam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setiap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kegiatan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pelayanan</a:t>
            </a:r>
            <a:r>
              <a:rPr lang="en-US" sz="2000" kern="0" dirty="0">
                <a:solidFill>
                  <a:srgbClr val="20124D"/>
                </a:solidFill>
              </a:rPr>
              <a:t> </a:t>
            </a:r>
            <a:r>
              <a:rPr lang="en-US" sz="2000" kern="0" dirty="0" err="1">
                <a:solidFill>
                  <a:srgbClr val="20124D"/>
                </a:solidFill>
              </a:rPr>
              <a:t>gizi</a:t>
            </a:r>
            <a:endParaRPr lang="en-US" sz="2000" kern="0" dirty="0">
              <a:solidFill>
                <a:srgbClr val="20124D"/>
              </a:solidFill>
            </a:endParaRPr>
          </a:p>
        </p:txBody>
      </p:sp>
      <p:grpSp>
        <p:nvGrpSpPr>
          <p:cNvPr id="179" name="Google Shape;959;p46"/>
          <p:cNvGrpSpPr/>
          <p:nvPr/>
        </p:nvGrpSpPr>
        <p:grpSpPr>
          <a:xfrm>
            <a:off x="1248711" y="5804037"/>
            <a:ext cx="217388" cy="225937"/>
            <a:chOff x="7942477" y="2247857"/>
            <a:chExt cx="429149" cy="429149"/>
          </a:xfrm>
        </p:grpSpPr>
        <p:sp>
          <p:nvSpPr>
            <p:cNvPr id="1048910" name="Google Shape;960;p46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795" name="Google Shape;961;p46"/>
            <p:cNvCxnSpPr>
              <a:cxnSpLocks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11" name="Google Shape;962;p46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796" name="Google Shape;963;p46"/>
            <p:cNvCxnSpPr>
              <a:cxnSpLocks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12" name="Google Shape;964;p46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797" name="Google Shape;965;p46"/>
            <p:cNvCxnSpPr>
              <a:cxnSpLocks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13" name="Google Shape;966;p46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798" name="Google Shape;967;p46"/>
            <p:cNvCxnSpPr>
              <a:cxnSpLocks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14" name="Google Shape;968;p46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799" name="Google Shape;969;p46"/>
            <p:cNvCxnSpPr>
              <a:cxnSpLocks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15" name="Google Shape;970;p46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0" name="Google Shape;971;p46"/>
            <p:cNvCxnSpPr>
              <a:cxnSpLocks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16" name="Google Shape;972;p46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17" name="Google Shape;973;p46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18" name="Google Shape;974;p46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19" name="Google Shape;975;p46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20" name="Google Shape;976;p46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21" name="Google Shape;977;p46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1" name="Google Shape;978;p46"/>
            <p:cNvCxnSpPr>
              <a:cxnSpLocks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5802" name="Google Shape;979;p46"/>
            <p:cNvCxnSpPr>
              <a:cxnSpLocks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48922" name="Down Arrow 61"/>
          <p:cNvSpPr/>
          <p:nvPr/>
        </p:nvSpPr>
        <p:spPr>
          <a:xfrm>
            <a:off x="683880" y="3079421"/>
            <a:ext cx="576699" cy="777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C4497"/>
              </a:solidFill>
              <a:latin typeface="Arial"/>
              <a:sym typeface="Arial"/>
            </a:endParaRPr>
          </a:p>
        </p:txBody>
      </p:sp>
      <p:grpSp>
        <p:nvGrpSpPr>
          <p:cNvPr id="180" name="Google Shape;959;p46"/>
          <p:cNvGrpSpPr/>
          <p:nvPr/>
        </p:nvGrpSpPr>
        <p:grpSpPr>
          <a:xfrm>
            <a:off x="1257530" y="6200947"/>
            <a:ext cx="217388" cy="225937"/>
            <a:chOff x="7942477" y="2247857"/>
            <a:chExt cx="429149" cy="429149"/>
          </a:xfrm>
        </p:grpSpPr>
        <p:sp>
          <p:nvSpPr>
            <p:cNvPr id="1048923" name="Google Shape;960;p46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3" name="Google Shape;961;p46"/>
            <p:cNvCxnSpPr>
              <a:cxnSpLocks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24" name="Google Shape;962;p46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4" name="Google Shape;963;p46"/>
            <p:cNvCxnSpPr>
              <a:cxnSpLocks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25" name="Google Shape;964;p46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5" name="Google Shape;965;p46"/>
            <p:cNvCxnSpPr>
              <a:cxnSpLocks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26" name="Google Shape;966;p46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6" name="Google Shape;967;p46"/>
            <p:cNvCxnSpPr>
              <a:cxnSpLocks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27" name="Google Shape;968;p46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7" name="Google Shape;969;p46"/>
            <p:cNvCxnSpPr>
              <a:cxnSpLocks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28" name="Google Shape;970;p46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8" name="Google Shape;971;p46"/>
            <p:cNvCxnSpPr>
              <a:cxnSpLocks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8929" name="Google Shape;972;p46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30" name="Google Shape;973;p46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31" name="Google Shape;974;p46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32" name="Google Shape;975;p46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33" name="Google Shape;976;p46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934" name="Google Shape;977;p46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45809" name="Google Shape;978;p46"/>
            <p:cNvCxnSpPr>
              <a:cxnSpLocks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5810" name="Google Shape;979;p46"/>
            <p:cNvCxnSpPr>
              <a:cxnSpLocks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48935" name="Rectangle 83"/>
          <p:cNvSpPr/>
          <p:nvPr/>
        </p:nvSpPr>
        <p:spPr>
          <a:xfrm rot="20478120">
            <a:off x="158129" y="5743096"/>
            <a:ext cx="945313" cy="751809"/>
          </a:xfrm>
          <a:prstGeom prst="rect">
            <a:avLst/>
          </a:prstGeom>
          <a:solidFill>
            <a:srgbClr val="F86256"/>
          </a:solidFill>
          <a:ln>
            <a:solidFill>
              <a:srgbClr val="F86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9FDFC"/>
                </a:solidFill>
                <a:latin typeface="Arial"/>
                <a:sym typeface="Arial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4782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1">
            <a:extLst>
              <a:ext uri="{FF2B5EF4-FFF2-40B4-BE49-F238E27FC236}">
                <a16:creationId xmlns:a16="http://schemas.microsoft.com/office/drawing/2014/main" id="{C60B0306-6F30-45A7-9A14-C7B3021DA584}"/>
              </a:ext>
            </a:extLst>
          </p:cNvPr>
          <p:cNvSpPr/>
          <p:nvPr/>
        </p:nvSpPr>
        <p:spPr>
          <a:xfrm>
            <a:off x="925665" y="1109653"/>
            <a:ext cx="4752000" cy="2570484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B84528E5-E612-47C6-9503-E21238C05BA4}"/>
              </a:ext>
            </a:extLst>
          </p:cNvPr>
          <p:cNvSpPr/>
          <p:nvPr/>
        </p:nvSpPr>
        <p:spPr>
          <a:xfrm flipH="1">
            <a:off x="6454024" y="1172136"/>
            <a:ext cx="4988011" cy="250800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04FD1DE0-CF1F-4F3F-956A-EAD30F028695}"/>
              </a:ext>
            </a:extLst>
          </p:cNvPr>
          <p:cNvSpPr/>
          <p:nvPr/>
        </p:nvSpPr>
        <p:spPr>
          <a:xfrm flipV="1">
            <a:off x="925665" y="3922877"/>
            <a:ext cx="4752000" cy="2669532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C26FD850-7899-43A1-9F50-4647EC5215CB}"/>
              </a:ext>
            </a:extLst>
          </p:cNvPr>
          <p:cNvSpPr/>
          <p:nvPr/>
        </p:nvSpPr>
        <p:spPr>
          <a:xfrm flipH="1" flipV="1">
            <a:off x="6454025" y="3922873"/>
            <a:ext cx="4988010" cy="2669535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26664" y="120044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1B31D0-BC9D-4C08-9CCA-FFC525C5F0FD}"/>
              </a:ext>
            </a:extLst>
          </p:cNvPr>
          <p:cNvSpPr txBox="1"/>
          <p:nvPr/>
        </p:nvSpPr>
        <p:spPr>
          <a:xfrm>
            <a:off x="1086768" y="1580932"/>
            <a:ext cx="4289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b="1" dirty="0"/>
              <a:t>TTD minimal 90 tablet </a:t>
            </a:r>
            <a:r>
              <a:rPr lang="en-US" dirty="0"/>
              <a:t>(program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mandiri</a:t>
            </a:r>
            <a:r>
              <a:rPr lang="en-US" dirty="0"/>
              <a:t>).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Ibu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hamil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ODP, PDP,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dan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terkonfirmasi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POSITIF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pemberian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TTD </a:t>
            </a:r>
            <a:r>
              <a:rPr lang="en-US" b="1" kern="0" dirty="0">
                <a:latin typeface="Abel"/>
                <a:ea typeface="Abel"/>
                <a:cs typeface="Abel"/>
                <a:sym typeface="Abel"/>
              </a:rPr>
              <a:t>DITUNDA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dan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konsultasikan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ke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latin typeface="Abel"/>
                <a:ea typeface="Abel"/>
                <a:cs typeface="Abel"/>
                <a:sym typeface="Abel"/>
              </a:rPr>
              <a:t>dokter</a:t>
            </a:r>
            <a:r>
              <a:rPr lang="en-US" kern="0" dirty="0">
                <a:latin typeface="Abel"/>
                <a:ea typeface="Abel"/>
                <a:cs typeface="Abel"/>
                <a:sym typeface="Abel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/>
              <a:t>Pemeriksaan</a:t>
            </a:r>
            <a:r>
              <a:rPr lang="en-US" dirty="0"/>
              <a:t> status </a:t>
            </a:r>
            <a:r>
              <a:rPr lang="en-US" dirty="0" err="1"/>
              <a:t>gizi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PMT </a:t>
            </a:r>
            <a:r>
              <a:rPr lang="en-US" dirty="0" err="1"/>
              <a:t>bumil</a:t>
            </a:r>
            <a:r>
              <a:rPr lang="en-US" dirty="0"/>
              <a:t> KEK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917794-D959-4EAB-BA1E-D195461422B4}"/>
              </a:ext>
            </a:extLst>
          </p:cNvPr>
          <p:cNvSpPr txBox="1"/>
          <p:nvPr/>
        </p:nvSpPr>
        <p:spPr>
          <a:xfrm>
            <a:off x="1137235" y="1216825"/>
            <a:ext cx="30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IBU HAMIL</a:t>
            </a:r>
            <a:endParaRPr kumimoji="0" lang="ko-KR" altLang="en-US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804725" y="174361"/>
            <a:ext cx="10711301" cy="8642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Arial" panose="020B0604020202020204" pitchFamily="34" charset="0"/>
              </a:rPr>
              <a:t>Protokol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Pelayanan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Gizi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Pada</a:t>
            </a:r>
            <a:r>
              <a:rPr lang="en-US" b="1" dirty="0">
                <a:latin typeface="Arial" panose="020B0604020202020204" pitchFamily="34" charset="0"/>
              </a:rPr>
              <a:t> Masa </a:t>
            </a:r>
            <a:r>
              <a:rPr lang="en-US" b="1" dirty="0" err="1">
                <a:latin typeface="Arial" panose="020B0604020202020204" pitchFamily="34" charset="0"/>
              </a:rPr>
              <a:t>Pandemi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Covid</a:t>
            </a:r>
            <a:r>
              <a:rPr lang="en-US" b="1" dirty="0">
                <a:latin typeface="Arial" panose="020B0604020202020204" pitchFamily="34" charset="0"/>
              </a:rPr>
              <a:t> 19 </a:t>
            </a:r>
            <a:endParaRPr lang="en-US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0AF224-A244-4BAD-897B-D3AF46D3F53B}"/>
              </a:ext>
            </a:extLst>
          </p:cNvPr>
          <p:cNvSpPr txBox="1"/>
          <p:nvPr/>
        </p:nvSpPr>
        <p:spPr>
          <a:xfrm>
            <a:off x="7022861" y="1673652"/>
            <a:ext cx="3985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 err="1"/>
              <a:t>Inisiasi</a:t>
            </a:r>
            <a:r>
              <a:rPr lang="en-US" dirty="0"/>
              <a:t> </a:t>
            </a:r>
            <a:r>
              <a:rPr lang="en-US" dirty="0" err="1"/>
              <a:t>Menyusui</a:t>
            </a:r>
            <a:r>
              <a:rPr lang="en-US" dirty="0"/>
              <a:t> Dini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/>
              <a:t>Menyusui</a:t>
            </a:r>
            <a:r>
              <a:rPr lang="en-US" dirty="0"/>
              <a:t> </a:t>
            </a:r>
            <a:r>
              <a:rPr lang="en-US" dirty="0" err="1"/>
              <a:t>Eksklusif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kern="0" dirty="0" err="1">
                <a:ea typeface="Abel"/>
                <a:cs typeface="Abel"/>
                <a:sym typeface="Abel"/>
              </a:rPr>
              <a:t>Ibu</a:t>
            </a:r>
            <a:r>
              <a:rPr lang="en-US" kern="0" dirty="0">
                <a:ea typeface="Abel"/>
                <a:cs typeface="Abel"/>
                <a:sym typeface="Abel"/>
              </a:rPr>
              <a:t> </a:t>
            </a:r>
            <a:r>
              <a:rPr lang="en-US" b="1" kern="0" dirty="0">
                <a:ea typeface="Abel"/>
                <a:cs typeface="Abel"/>
                <a:sym typeface="Abel"/>
              </a:rPr>
              <a:t>ODP </a:t>
            </a:r>
            <a:r>
              <a:rPr lang="en-US" b="1" kern="0" dirty="0" err="1">
                <a:ea typeface="Abel"/>
                <a:cs typeface="Abel"/>
                <a:sym typeface="Abel"/>
              </a:rPr>
              <a:t>atau</a:t>
            </a:r>
            <a:r>
              <a:rPr lang="en-US" b="1" kern="0" dirty="0">
                <a:ea typeface="Abel"/>
                <a:cs typeface="Abel"/>
                <a:sym typeface="Abel"/>
              </a:rPr>
              <a:t> OTG</a:t>
            </a:r>
            <a:r>
              <a:rPr lang="en-US" kern="0" dirty="0"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ea typeface="Abel"/>
                <a:cs typeface="Abel"/>
                <a:sym typeface="Abel"/>
              </a:rPr>
              <a:t>dan</a:t>
            </a:r>
            <a:r>
              <a:rPr lang="en-US" kern="0" dirty="0"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ea typeface="Abel"/>
                <a:cs typeface="Abel"/>
                <a:sym typeface="Abel"/>
              </a:rPr>
              <a:t>sedang</a:t>
            </a:r>
            <a:r>
              <a:rPr lang="en-US" kern="0" dirty="0"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ea typeface="Abel"/>
                <a:cs typeface="Abel"/>
                <a:sym typeface="Abel"/>
              </a:rPr>
              <a:t>menjalani</a:t>
            </a:r>
            <a:r>
              <a:rPr lang="en-US" kern="0" dirty="0"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ea typeface="Abel"/>
                <a:cs typeface="Abel"/>
                <a:sym typeface="Abel"/>
              </a:rPr>
              <a:t>isolasi</a:t>
            </a:r>
            <a:r>
              <a:rPr lang="en-US" kern="0" dirty="0">
                <a:ea typeface="Abel"/>
                <a:cs typeface="Abel"/>
                <a:sym typeface="Abel"/>
              </a:rPr>
              <a:t> </a:t>
            </a:r>
            <a:r>
              <a:rPr lang="en-US" kern="0" dirty="0" err="1">
                <a:ea typeface="Abel"/>
                <a:cs typeface="Abel"/>
                <a:sym typeface="Abel"/>
              </a:rPr>
              <a:t>mandiri</a:t>
            </a:r>
            <a:r>
              <a:rPr lang="en-US" kern="0" dirty="0">
                <a:ea typeface="Abel"/>
                <a:cs typeface="Abel"/>
                <a:sym typeface="Abel"/>
              </a:rPr>
              <a:t> di </a:t>
            </a:r>
            <a:r>
              <a:rPr lang="en-US" kern="0" dirty="0" err="1">
                <a:ea typeface="Abel"/>
                <a:cs typeface="Abel"/>
                <a:sym typeface="Abel"/>
              </a:rPr>
              <a:t>rumah</a:t>
            </a:r>
            <a:r>
              <a:rPr lang="en-US" kern="0" dirty="0">
                <a:ea typeface="Abel"/>
                <a:cs typeface="Abel"/>
                <a:sym typeface="Abel"/>
              </a:rPr>
              <a:t>, </a:t>
            </a:r>
            <a:r>
              <a:rPr lang="en-US" b="1" kern="0" dirty="0" err="1">
                <a:ea typeface="Abel"/>
                <a:cs typeface="Abel"/>
                <a:sym typeface="Abel"/>
              </a:rPr>
              <a:t>aman</a:t>
            </a:r>
            <a:r>
              <a:rPr lang="en-US" b="1" kern="0" dirty="0">
                <a:ea typeface="Abel"/>
                <a:cs typeface="Abel"/>
                <a:sym typeface="Abel"/>
              </a:rPr>
              <a:t> </a:t>
            </a:r>
            <a:r>
              <a:rPr lang="en-US" b="1" kern="0" dirty="0" err="1">
                <a:ea typeface="Abel"/>
                <a:cs typeface="Abel"/>
                <a:sym typeface="Abel"/>
              </a:rPr>
              <a:t>menyusui</a:t>
            </a:r>
            <a:r>
              <a:rPr lang="en-US" b="1" kern="0" dirty="0">
                <a:ea typeface="Abel"/>
                <a:cs typeface="Abel"/>
                <a:sym typeface="Abel"/>
              </a:rPr>
              <a:t> </a:t>
            </a:r>
            <a:r>
              <a:rPr lang="en-US" b="1" kern="0" dirty="0" err="1">
                <a:ea typeface="Abel"/>
                <a:cs typeface="Abel"/>
                <a:sym typeface="Abel"/>
              </a:rPr>
              <a:t>bayi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 err="1"/>
              <a:t>Menyusui</a:t>
            </a:r>
            <a:r>
              <a:rPr lang="en-US" dirty="0"/>
              <a:t> s/d 2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Vitamin A  masa </a:t>
            </a:r>
            <a:r>
              <a:rPr lang="en-US" dirty="0" err="1"/>
              <a:t>nifas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917794-D959-4EAB-BA1E-D195461422B4}"/>
              </a:ext>
            </a:extLst>
          </p:cNvPr>
          <p:cNvSpPr txBox="1"/>
          <p:nvPr/>
        </p:nvSpPr>
        <p:spPr>
          <a:xfrm>
            <a:off x="7725493" y="1331758"/>
            <a:ext cx="30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IBU </a:t>
            </a:r>
            <a:r>
              <a:rPr lang="en-US" altLang="ko-KR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MENYUSUI</a:t>
            </a:r>
            <a:endParaRPr kumimoji="0" lang="ko-KR" altLang="en-US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917794-D959-4EAB-BA1E-D195461422B4}"/>
              </a:ext>
            </a:extLst>
          </p:cNvPr>
          <p:cNvSpPr txBox="1"/>
          <p:nvPr/>
        </p:nvSpPr>
        <p:spPr>
          <a:xfrm>
            <a:off x="1525414" y="3979755"/>
            <a:ext cx="30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BALITA</a:t>
            </a:r>
            <a:endParaRPr kumimoji="0" lang="ko-KR" altLang="en-US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2917794-D959-4EAB-BA1E-D195461422B4}"/>
              </a:ext>
            </a:extLst>
          </p:cNvPr>
          <p:cNvSpPr txBox="1"/>
          <p:nvPr/>
        </p:nvSpPr>
        <p:spPr>
          <a:xfrm>
            <a:off x="7725493" y="4004192"/>
            <a:ext cx="30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REMAJA PUTRI</a:t>
            </a:r>
            <a:endParaRPr kumimoji="0" lang="ko-KR" altLang="en-US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5D0605-8049-4149-861A-00607818736F}"/>
              </a:ext>
            </a:extLst>
          </p:cNvPr>
          <p:cNvSpPr txBox="1"/>
          <p:nvPr/>
        </p:nvSpPr>
        <p:spPr>
          <a:xfrm>
            <a:off x="1206651" y="4284085"/>
            <a:ext cx="4095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+mj-lt"/>
              <a:buAutoNum type="arabicPeriod"/>
            </a:pPr>
            <a:r>
              <a:rPr lang="en-US" dirty="0" err="1"/>
              <a:t>Pemantauan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endParaRPr lang="en-US" dirty="0"/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PMT </a:t>
            </a:r>
            <a:r>
              <a:rPr lang="en-US" dirty="0" err="1"/>
              <a:t>balita</a:t>
            </a:r>
            <a:r>
              <a:rPr lang="en-US" dirty="0"/>
              <a:t> 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ASI </a:t>
            </a:r>
            <a:r>
              <a:rPr lang="en-US" dirty="0" err="1"/>
              <a:t>sampai</a:t>
            </a:r>
            <a:r>
              <a:rPr lang="en-US" dirty="0"/>
              <a:t> 2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&amp; MP-ASI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 err="1"/>
              <a:t>Pemberian</a:t>
            </a:r>
            <a:r>
              <a:rPr lang="en-US" dirty="0"/>
              <a:t> Vitamin A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 err="1"/>
              <a:t>Konseling</a:t>
            </a:r>
            <a:r>
              <a:rPr lang="en-US" dirty="0"/>
              <a:t>/ </a:t>
            </a:r>
            <a:r>
              <a:rPr lang="en-US" dirty="0" err="1"/>
              <a:t>Edukasi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PMBA 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 err="1"/>
              <a:t>Tatalaksana</a:t>
            </a:r>
            <a:r>
              <a:rPr lang="en-US" dirty="0"/>
              <a:t> </a:t>
            </a:r>
            <a:r>
              <a:rPr lang="en-US" dirty="0" err="1"/>
              <a:t>Gizi</a:t>
            </a:r>
            <a:r>
              <a:rPr lang="en-US" dirty="0"/>
              <a:t> </a:t>
            </a:r>
            <a:r>
              <a:rPr lang="en-US" dirty="0" err="1"/>
              <a:t>Buruk</a:t>
            </a:r>
            <a:r>
              <a:rPr lang="en-US" dirty="0"/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7DC199-CAA0-46CE-A875-D82011250923}"/>
              </a:ext>
            </a:extLst>
          </p:cNvPr>
          <p:cNvSpPr txBox="1"/>
          <p:nvPr/>
        </p:nvSpPr>
        <p:spPr>
          <a:xfrm>
            <a:off x="7238009" y="4434638"/>
            <a:ext cx="301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AutoNum type="arabicPeriod"/>
            </a:pP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TTD</a:t>
            </a:r>
          </a:p>
          <a:p>
            <a:pPr marL="169863" indent="-169863">
              <a:buAutoNum type="arabicPeriod"/>
            </a:pPr>
            <a:r>
              <a:rPr lang="en-US" dirty="0"/>
              <a:t> </a:t>
            </a:r>
            <a:r>
              <a:rPr lang="en-US" dirty="0" err="1"/>
              <a:t>Pemeriksaan</a:t>
            </a:r>
            <a:r>
              <a:rPr lang="en-US" dirty="0"/>
              <a:t> Status  </a:t>
            </a:r>
            <a:r>
              <a:rPr lang="en-US" dirty="0" err="1"/>
              <a:t>Gizi</a:t>
            </a:r>
            <a:r>
              <a:rPr lang="en-US" dirty="0"/>
              <a:t>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037497" y="2279776"/>
            <a:ext cx="1998408" cy="2955608"/>
          </a:xfrm>
          <a:prstGeom prst="rect">
            <a:avLst/>
          </a:prstGeom>
          <a:solidFill>
            <a:srgbClr val="F79D2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Edukasi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dan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Konseling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Gizi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Melalui</a:t>
            </a:r>
            <a:r>
              <a:rPr lang="en-US" dirty="0">
                <a:solidFill>
                  <a:sysClr val="windowText" lastClr="000000"/>
                </a:solidFill>
              </a:rPr>
              <a:t> Daring </a:t>
            </a:r>
            <a:r>
              <a:rPr lang="en-US" dirty="0" err="1">
                <a:solidFill>
                  <a:sysClr val="windowText" lastClr="000000"/>
                </a:solidFill>
              </a:rPr>
              <a:t>dan</a:t>
            </a:r>
            <a:r>
              <a:rPr lang="en-US" dirty="0">
                <a:solidFill>
                  <a:sysClr val="windowText" lastClr="000000"/>
                </a:solidFill>
              </a:rPr>
              <a:t> Media </a:t>
            </a:r>
            <a:r>
              <a:rPr lang="en-US" dirty="0" err="1">
                <a:solidFill>
                  <a:sysClr val="windowText" lastClr="000000"/>
                </a:solidFill>
              </a:rPr>
              <a:t>Lainnya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Mematuhi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Protokol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Kesehatan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dan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Kebijakan</a:t>
            </a:r>
            <a:r>
              <a:rPr lang="en-US" dirty="0">
                <a:solidFill>
                  <a:sysClr val="windowText" lastClr="000000"/>
                </a:solidFill>
              </a:rPr>
              <a:t> Daerah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4482127"/>
            <a:ext cx="1070966" cy="119768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6" y="1142767"/>
            <a:ext cx="754737" cy="170408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49" y="1368230"/>
            <a:ext cx="1147220" cy="152532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463" y="4376494"/>
            <a:ext cx="1193190" cy="1478795"/>
          </a:xfrm>
          <a:prstGeom prst="rect">
            <a:avLst/>
          </a:prstGeom>
        </p:spPr>
      </p:pic>
      <p:sp>
        <p:nvSpPr>
          <p:cNvPr id="71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1464071" y="91316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796481" y="5830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73" name="Freeform: Shape 23">
            <a:extLst>
              <a:ext uri="{FF2B5EF4-FFF2-40B4-BE49-F238E27FC236}">
                <a16:creationId xmlns:a16="http://schemas.microsoft.com/office/drawing/2014/main" id="{8A2B5932-E576-4B02-B428-186B7C8B2741}"/>
              </a:ext>
            </a:extLst>
          </p:cNvPr>
          <p:cNvSpPr/>
          <p:nvPr/>
        </p:nvSpPr>
        <p:spPr>
          <a:xfrm rot="20527638">
            <a:off x="10829423" y="100779"/>
            <a:ext cx="610337" cy="597602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rgbClr val="FFC000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3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F71C91-948C-F148-8A62-8829AB066B4A}"/>
              </a:ext>
            </a:extLst>
          </p:cNvPr>
          <p:cNvSpPr/>
          <p:nvPr/>
        </p:nvSpPr>
        <p:spPr>
          <a:xfrm>
            <a:off x="200025" y="3871467"/>
            <a:ext cx="7100888" cy="3300858"/>
          </a:xfrm>
          <a:prstGeom prst="roundRect">
            <a:avLst/>
          </a:prstGeom>
          <a:solidFill>
            <a:srgbClr val="F79D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KIA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>
                <a:solidFill>
                  <a:schemeClr val="tx1"/>
                </a:solidFill>
              </a:rPr>
              <a:t>Kesehatan</a:t>
            </a:r>
            <a:r>
              <a:rPr lang="en-GB" sz="2000" i="1" dirty="0">
                <a:solidFill>
                  <a:schemeClr val="tx1"/>
                </a:solidFill>
              </a:rPr>
              <a:t> </a:t>
            </a:r>
            <a:r>
              <a:rPr lang="en-GB" sz="2000" i="1" dirty="0" err="1">
                <a:solidFill>
                  <a:schemeClr val="tx1"/>
                </a:solidFill>
              </a:rPr>
              <a:t>ibu</a:t>
            </a:r>
            <a:r>
              <a:rPr lang="en-GB" sz="2000" i="1" dirty="0">
                <a:solidFill>
                  <a:schemeClr val="tx1"/>
                </a:solidFill>
              </a:rPr>
              <a:t> </a:t>
            </a:r>
            <a:r>
              <a:rPr lang="en-GB" sz="2000" i="1" dirty="0" err="1">
                <a:solidFill>
                  <a:schemeClr val="tx1"/>
                </a:solidFill>
              </a:rPr>
              <a:t>hamil</a:t>
            </a:r>
            <a:r>
              <a:rPr lang="en-ID" sz="2000" i="1" dirty="0">
                <a:solidFill>
                  <a:schemeClr val="tx1"/>
                </a:solidFill>
              </a:rPr>
              <a:t>: </a:t>
            </a:r>
            <a:r>
              <a:rPr lang="en-GB" sz="2000" dirty="0" err="1">
                <a:solidFill>
                  <a:schemeClr val="tx1"/>
                </a:solidFill>
              </a:rPr>
              <a:t>Penimbangan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berat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badan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pemeriksaan</a:t>
            </a:r>
            <a:r>
              <a:rPr lang="en-GB" sz="2000" dirty="0">
                <a:solidFill>
                  <a:schemeClr val="tx1"/>
                </a:solidFill>
              </a:rPr>
              <a:t> &amp; </a:t>
            </a:r>
            <a:r>
              <a:rPr lang="en-GB" sz="2000" dirty="0" err="1">
                <a:solidFill>
                  <a:schemeClr val="tx1"/>
                </a:solidFill>
              </a:rPr>
              <a:t>pengukuran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sesuai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pedoman</a:t>
            </a:r>
            <a:endParaRPr lang="en-ID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 err="1">
                <a:solidFill>
                  <a:schemeClr val="tx1"/>
                </a:solidFill>
              </a:rPr>
              <a:t>Kesehatan</a:t>
            </a:r>
            <a:r>
              <a:rPr lang="en-GB" sz="2000" i="1" dirty="0">
                <a:solidFill>
                  <a:schemeClr val="tx1"/>
                </a:solidFill>
              </a:rPr>
              <a:t> </a:t>
            </a:r>
            <a:r>
              <a:rPr lang="en-GB" sz="2000" i="1" dirty="0" err="1">
                <a:solidFill>
                  <a:schemeClr val="tx1"/>
                </a:solidFill>
              </a:rPr>
              <a:t>ibu</a:t>
            </a:r>
            <a:r>
              <a:rPr lang="en-GB" sz="2000" i="1" dirty="0">
                <a:solidFill>
                  <a:schemeClr val="tx1"/>
                </a:solidFill>
              </a:rPr>
              <a:t> </a:t>
            </a:r>
            <a:r>
              <a:rPr lang="en-GB" sz="2000" i="1" dirty="0" err="1">
                <a:solidFill>
                  <a:schemeClr val="tx1"/>
                </a:solidFill>
              </a:rPr>
              <a:t>menyusui</a:t>
            </a:r>
            <a:r>
              <a:rPr lang="en-GB" sz="2000" i="1" dirty="0">
                <a:solidFill>
                  <a:schemeClr val="tx1"/>
                </a:solidFill>
              </a:rPr>
              <a:t> :</a:t>
            </a:r>
            <a:r>
              <a:rPr lang="en-ID" sz="2000" i="1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Pemeriksaan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kondisi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ibu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penyuluhan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dalam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pemberian</a:t>
            </a:r>
            <a:r>
              <a:rPr lang="en-GB" sz="2000" dirty="0">
                <a:solidFill>
                  <a:schemeClr val="tx1"/>
                </a:solidFill>
              </a:rPr>
              <a:t> ASI</a:t>
            </a:r>
            <a:endParaRPr lang="en-ID" sz="20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i="1" dirty="0" err="1">
                <a:solidFill>
                  <a:schemeClr val="tx1"/>
                </a:solidFill>
              </a:rPr>
              <a:t>Kesehatan</a:t>
            </a:r>
            <a:r>
              <a:rPr lang="en-GB" sz="2000" i="1" dirty="0">
                <a:solidFill>
                  <a:schemeClr val="tx1"/>
                </a:solidFill>
              </a:rPr>
              <a:t> </a:t>
            </a:r>
            <a:r>
              <a:rPr lang="en-GB" sz="2000" i="1" dirty="0" err="1">
                <a:solidFill>
                  <a:schemeClr val="tx1"/>
                </a:solidFill>
              </a:rPr>
              <a:t>ibu</a:t>
            </a:r>
            <a:r>
              <a:rPr lang="en-GB" sz="2000" i="1" dirty="0">
                <a:solidFill>
                  <a:schemeClr val="tx1"/>
                </a:solidFill>
              </a:rPr>
              <a:t> </a:t>
            </a:r>
            <a:r>
              <a:rPr lang="en-GB" sz="2000" i="1" dirty="0" err="1">
                <a:solidFill>
                  <a:schemeClr val="tx1"/>
                </a:solidFill>
              </a:rPr>
              <a:t>nifas</a:t>
            </a:r>
            <a:r>
              <a:rPr lang="en-GB" sz="2000" i="1" dirty="0">
                <a:solidFill>
                  <a:schemeClr val="tx1"/>
                </a:solidFill>
              </a:rPr>
              <a:t> :</a:t>
            </a:r>
            <a:r>
              <a:rPr lang="en-ID" sz="2000" i="1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Pemeriksaan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kondisi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ibu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penyuluhan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dalam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perawatan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bayi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baru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lahir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  <a:endParaRPr lang="en-ID" sz="20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i="1" dirty="0" err="1">
                <a:solidFill>
                  <a:schemeClr val="tx1"/>
                </a:solidFill>
              </a:rPr>
              <a:t>Anak</a:t>
            </a:r>
            <a:r>
              <a:rPr lang="en-GB" sz="2000" i="1" dirty="0">
                <a:solidFill>
                  <a:schemeClr val="tx1"/>
                </a:solidFill>
              </a:rPr>
              <a:t> :</a:t>
            </a:r>
            <a:r>
              <a:rPr lang="en-ID" sz="2000" i="1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Pemantauan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pertumbuhan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perkembangan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pemberian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suplementasi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gizi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serta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penyuluhan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kesehatan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anak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ID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95D43-D6E8-8D4A-91F4-D1EDB8E01355}"/>
              </a:ext>
            </a:extLst>
          </p:cNvPr>
          <p:cNvSpPr/>
          <p:nvPr/>
        </p:nvSpPr>
        <p:spPr>
          <a:xfrm>
            <a:off x="8059396" y="4195375"/>
            <a:ext cx="4028764" cy="206653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b="1" dirty="0" err="1"/>
              <a:t>Pencegahan</a:t>
            </a:r>
            <a:r>
              <a:rPr lang="en-GB" sz="2000" b="1" dirty="0"/>
              <a:t> </a:t>
            </a:r>
            <a:r>
              <a:rPr lang="en-GB" sz="2000" b="1" dirty="0" err="1"/>
              <a:t>Diare</a:t>
            </a:r>
            <a:r>
              <a:rPr lang="en-GB" sz="2000" b="1" dirty="0"/>
              <a:t>/</a:t>
            </a:r>
            <a:r>
              <a:rPr lang="en-GB" sz="2000" b="1" dirty="0" err="1"/>
              <a:t>Perilaku</a:t>
            </a:r>
            <a:r>
              <a:rPr lang="en-GB" sz="2000" b="1" dirty="0"/>
              <a:t> </a:t>
            </a:r>
            <a:r>
              <a:rPr lang="en-GB" sz="2000" b="1" dirty="0" err="1"/>
              <a:t>Hidup</a:t>
            </a:r>
            <a:r>
              <a:rPr lang="en-GB" sz="2000" b="1" dirty="0"/>
              <a:t> </a:t>
            </a:r>
            <a:r>
              <a:rPr lang="en-GB" sz="2000" b="1" dirty="0" err="1"/>
              <a:t>Sehat</a:t>
            </a:r>
            <a:r>
              <a:rPr lang="en-GB" sz="2000" b="1" dirty="0"/>
              <a:t> </a:t>
            </a:r>
          </a:p>
          <a:p>
            <a:pPr lvl="0"/>
            <a:r>
              <a:rPr lang="en-GB" sz="2000" dirty="0" err="1"/>
              <a:t>untuk</a:t>
            </a:r>
            <a:r>
              <a:rPr lang="en-GB" sz="2000" dirty="0"/>
              <a:t> </a:t>
            </a:r>
            <a:r>
              <a:rPr lang="en-GB" sz="2000" dirty="0" err="1"/>
              <a:t>Promotif</a:t>
            </a:r>
            <a:r>
              <a:rPr lang="en-GB" sz="2000" dirty="0"/>
              <a:t>–</a:t>
            </a:r>
            <a:r>
              <a:rPr lang="en-GB" sz="2000" dirty="0" err="1"/>
              <a:t>Preventif</a:t>
            </a:r>
            <a:r>
              <a:rPr lang="en-GB" sz="2000" dirty="0"/>
              <a:t>, </a:t>
            </a:r>
            <a:r>
              <a:rPr lang="en-GB" sz="2000" dirty="0" err="1"/>
              <a:t>dengan</a:t>
            </a:r>
            <a:r>
              <a:rPr lang="en-GB" sz="2000" dirty="0"/>
              <a:t> </a:t>
            </a:r>
            <a:r>
              <a:rPr lang="en-GB" sz="2000" dirty="0" err="1"/>
              <a:t>Pembudayakan</a:t>
            </a:r>
            <a:r>
              <a:rPr lang="en-GB" sz="2000" dirty="0"/>
              <a:t> </a:t>
            </a:r>
            <a:r>
              <a:rPr lang="en-GB" sz="2000" dirty="0" err="1"/>
              <a:t>Gerakan</a:t>
            </a:r>
            <a:r>
              <a:rPr lang="en-GB" sz="2000" dirty="0"/>
              <a:t> Masyarakat </a:t>
            </a:r>
            <a:r>
              <a:rPr lang="en-GB" sz="2000" dirty="0" err="1"/>
              <a:t>Hidup</a:t>
            </a:r>
            <a:r>
              <a:rPr lang="en-GB" sz="2000" dirty="0"/>
              <a:t> </a:t>
            </a:r>
            <a:r>
              <a:rPr lang="en-GB" sz="2000" dirty="0" err="1"/>
              <a:t>Sehat</a:t>
            </a:r>
            <a:r>
              <a:rPr lang="en-GB" sz="2000" dirty="0"/>
              <a:t> (GERMAS)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DD3C7F-33E7-5E4D-BF5C-FC569B203D3E}"/>
              </a:ext>
            </a:extLst>
          </p:cNvPr>
          <p:cNvSpPr/>
          <p:nvPr/>
        </p:nvSpPr>
        <p:spPr>
          <a:xfrm>
            <a:off x="6790544" y="1184220"/>
            <a:ext cx="4811841" cy="2723990"/>
          </a:xfrm>
          <a:prstGeom prst="roundRect">
            <a:avLst/>
          </a:prstGeom>
          <a:solidFill>
            <a:srgbClr val="448B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 dirty="0" err="1"/>
              <a:t>Keluarga</a:t>
            </a:r>
            <a:r>
              <a:rPr lang="en-GB" sz="2000" b="1" dirty="0"/>
              <a:t> </a:t>
            </a:r>
            <a:r>
              <a:rPr lang="en-GB" sz="2000" b="1" dirty="0" err="1"/>
              <a:t>Berenca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Pelayanan</a:t>
            </a:r>
            <a:r>
              <a:rPr lang="en-GB" sz="2000" dirty="0"/>
              <a:t> KB </a:t>
            </a:r>
            <a:r>
              <a:rPr lang="en-GB" sz="2000" dirty="0" err="1"/>
              <a:t>dilakukan</a:t>
            </a:r>
            <a:r>
              <a:rPr lang="en-GB" sz="2000" dirty="0"/>
              <a:t> </a:t>
            </a:r>
            <a:r>
              <a:rPr lang="en-GB" sz="2000" dirty="0" err="1"/>
              <a:t>dalam</a:t>
            </a:r>
            <a:r>
              <a:rPr lang="en-GB" sz="2000" dirty="0"/>
              <a:t> </a:t>
            </a:r>
            <a:r>
              <a:rPr lang="en-GB" sz="2000" dirty="0" err="1"/>
              <a:t>bentuk</a:t>
            </a:r>
            <a:r>
              <a:rPr lang="en-GB" sz="2000" dirty="0"/>
              <a:t> </a:t>
            </a:r>
            <a:r>
              <a:rPr lang="en-GB" sz="2000" dirty="0" err="1"/>
              <a:t>penyuluhan</a:t>
            </a:r>
            <a:r>
              <a:rPr lang="en-GB" sz="2000" dirty="0"/>
              <a:t>,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Untuk</a:t>
            </a:r>
            <a:r>
              <a:rPr lang="en-GB" sz="2000" dirty="0"/>
              <a:t> </a:t>
            </a:r>
            <a:r>
              <a:rPr lang="en-GB" sz="2000" dirty="0" err="1"/>
              <a:t>mendapatkan</a:t>
            </a:r>
            <a:r>
              <a:rPr lang="en-GB" sz="2000" dirty="0"/>
              <a:t> </a:t>
            </a:r>
            <a:r>
              <a:rPr lang="en-GB" sz="2000" dirty="0" err="1"/>
              <a:t>metode</a:t>
            </a:r>
            <a:r>
              <a:rPr lang="en-GB" sz="2000" dirty="0"/>
              <a:t> </a:t>
            </a:r>
            <a:r>
              <a:rPr lang="en-GB" sz="2000" dirty="0" err="1"/>
              <a:t>dan</a:t>
            </a:r>
            <a:r>
              <a:rPr lang="en-GB" sz="2000" dirty="0"/>
              <a:t> </a:t>
            </a:r>
            <a:r>
              <a:rPr lang="en-GB" sz="2000" dirty="0" err="1"/>
              <a:t>alat</a:t>
            </a:r>
            <a:r>
              <a:rPr lang="en-GB" sz="2000" dirty="0"/>
              <a:t> </a:t>
            </a:r>
            <a:r>
              <a:rPr lang="en-GB" sz="2000" dirty="0" err="1"/>
              <a:t>kontrasepsi</a:t>
            </a:r>
            <a:r>
              <a:rPr lang="en-GB" sz="2000" dirty="0"/>
              <a:t> </a:t>
            </a:r>
            <a:r>
              <a:rPr lang="en-GB" sz="2000" dirty="0" err="1"/>
              <a:t>melalui</a:t>
            </a:r>
            <a:r>
              <a:rPr lang="en-GB" sz="2000" dirty="0"/>
              <a:t> </a:t>
            </a:r>
            <a:r>
              <a:rPr lang="en-US" sz="2000" dirty="0" err="1"/>
              <a:t>koordinasi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kolaborasi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fasilitas</a:t>
            </a:r>
            <a:r>
              <a:rPr lang="en-US" sz="2000" dirty="0"/>
              <a:t> </a:t>
            </a:r>
            <a:r>
              <a:rPr lang="en-US" sz="2000" dirty="0" err="1"/>
              <a:t>kesehatan</a:t>
            </a:r>
            <a:r>
              <a:rPr lang="en-US" sz="2000" dirty="0"/>
              <a:t> </a:t>
            </a:r>
            <a:r>
              <a:rPr lang="en-US" sz="2000" dirty="0" err="1"/>
              <a:t>terdekat</a:t>
            </a:r>
            <a:r>
              <a:rPr lang="en-US" sz="2000" dirty="0"/>
              <a:t> (</a:t>
            </a:r>
            <a:r>
              <a:rPr lang="en-US" sz="2000" dirty="0" err="1"/>
              <a:t>Dokter</a:t>
            </a:r>
            <a:r>
              <a:rPr lang="en-US" sz="2000" dirty="0"/>
              <a:t>/</a:t>
            </a:r>
            <a:r>
              <a:rPr lang="en-US" sz="2000" dirty="0" err="1"/>
              <a:t>Puskesmas</a:t>
            </a:r>
            <a:r>
              <a:rPr lang="en-US" sz="2000" dirty="0"/>
              <a:t>/</a:t>
            </a:r>
            <a:r>
              <a:rPr lang="en-US" sz="2000" dirty="0" err="1"/>
              <a:t>Bidan</a:t>
            </a:r>
            <a:r>
              <a:rPr lang="en-US" sz="2000" dirty="0"/>
              <a:t>)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Praktek</a:t>
            </a:r>
            <a:r>
              <a:rPr lang="en-US" sz="2000" dirty="0"/>
              <a:t> </a:t>
            </a:r>
            <a:r>
              <a:rPr lang="en-US" sz="2000" dirty="0" err="1"/>
              <a:t>Mandiri</a:t>
            </a:r>
            <a:r>
              <a:rPr lang="en-US" sz="2000" dirty="0"/>
              <a:t> </a:t>
            </a:r>
            <a:r>
              <a:rPr lang="en-US" sz="2000" dirty="0" err="1"/>
              <a:t>Bidan</a:t>
            </a:r>
            <a:r>
              <a:rPr lang="en-US" sz="2000" dirty="0"/>
              <a:t>/</a:t>
            </a:r>
            <a:r>
              <a:rPr lang="en-US" sz="2000" dirty="0" err="1"/>
              <a:t>Dokter</a:t>
            </a:r>
            <a:r>
              <a:rPr lang="en-US" sz="2000" dirty="0"/>
              <a:t>.</a:t>
            </a:r>
            <a:endParaRPr lang="en-ID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BAD94F-18A6-1042-97D2-5D99FAF1E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464"/>
            <a:ext cx="1811666" cy="1204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8615B-D400-CD4B-8DC7-129E12E4F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8065" y="475465"/>
            <a:ext cx="1248567" cy="1204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89ED3-7260-0848-B137-C3BC240AF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343" y="3908210"/>
            <a:ext cx="1181694" cy="114919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DC8827B-8367-F24E-8F82-03B5A812A33F}"/>
              </a:ext>
            </a:extLst>
          </p:cNvPr>
          <p:cNvSpPr txBox="1">
            <a:spLocks/>
          </p:cNvSpPr>
          <p:nvPr/>
        </p:nvSpPr>
        <p:spPr>
          <a:xfrm>
            <a:off x="1774298" y="174361"/>
            <a:ext cx="8658856" cy="8642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Arial" panose="020B0604020202020204" pitchFamily="34" charset="0"/>
              </a:rPr>
              <a:t>Protokol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Pelayanan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Imunisasi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dan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Keluarga</a:t>
            </a:r>
            <a:r>
              <a:rPr lang="en-US" b="1" dirty="0">
                <a:latin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b="1" dirty="0" err="1">
                <a:latin typeface="Arial" panose="020B0604020202020204" pitchFamily="34" charset="0"/>
              </a:rPr>
              <a:t>Pandemi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Covid</a:t>
            </a:r>
            <a:r>
              <a:rPr lang="en-US" b="1" dirty="0">
                <a:latin typeface="Arial" panose="020B0604020202020204" pitchFamily="34" charset="0"/>
              </a:rPr>
              <a:t> 19 </a:t>
            </a:r>
            <a:endParaRPr lang="en-US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D9D2E99-CE95-2C45-BEFB-AACBCD32D2A5}"/>
              </a:ext>
            </a:extLst>
          </p:cNvPr>
          <p:cNvSpPr/>
          <p:nvPr/>
        </p:nvSpPr>
        <p:spPr>
          <a:xfrm>
            <a:off x="1284768" y="1184220"/>
            <a:ext cx="5291529" cy="25416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IMUNISASI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</a:rPr>
              <a:t>Dapat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dilakukan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pada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hari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buka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Posyandu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dilakukan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melalui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Janji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Temu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dgn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petugas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kesehatan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</a:rPr>
              <a:t>Jika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dalam</a:t>
            </a:r>
            <a:r>
              <a:rPr lang="en-GB" sz="2000" dirty="0">
                <a:solidFill>
                  <a:schemeClr val="tx1"/>
                </a:solidFill>
              </a:rPr>
              <a:t> 14 hr </a:t>
            </a:r>
            <a:r>
              <a:rPr lang="en-GB" sz="2000" dirty="0" err="1">
                <a:solidFill>
                  <a:schemeClr val="tx1"/>
                </a:solidFill>
              </a:rPr>
              <a:t>ditemukan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kejadian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ikutan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pasca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imunisasi</a:t>
            </a:r>
            <a:r>
              <a:rPr lang="en-GB" sz="2000" dirty="0">
                <a:solidFill>
                  <a:schemeClr val="tx1"/>
                </a:solidFill>
              </a:rPr>
              <a:t> (KIPI) </a:t>
            </a:r>
            <a:r>
              <a:rPr lang="en-GB" sz="2000" dirty="0" err="1">
                <a:solidFill>
                  <a:schemeClr val="tx1"/>
                </a:solidFill>
              </a:rPr>
              <a:t>menyerupai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gejala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penyakit</a:t>
            </a:r>
            <a:r>
              <a:rPr lang="en-GB" sz="2000" dirty="0">
                <a:solidFill>
                  <a:schemeClr val="tx1"/>
                </a:solidFill>
              </a:rPr>
              <a:t> yang </a:t>
            </a:r>
            <a:r>
              <a:rPr lang="en-GB" sz="2000" dirty="0" err="1">
                <a:solidFill>
                  <a:schemeClr val="tx1"/>
                </a:solidFill>
              </a:rPr>
              <a:t>sedang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mewabah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untuk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menghubungi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petugas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kesehatan</a:t>
            </a:r>
            <a:r>
              <a:rPr lang="en-ID" sz="20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D833E1-AC22-1C41-A368-573C53426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1" y="2663388"/>
            <a:ext cx="754737" cy="17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7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89530-E3FA-4EF7-A38C-88050FEAAE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80488">
            <a:off x="10438985" y="2472962"/>
            <a:ext cx="1602624" cy="1393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B4BC1-1CC2-4D30-8EA8-F1C3E4FF81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66057">
            <a:off x="483881" y="1577450"/>
            <a:ext cx="1908932" cy="16867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8BE15E-94DF-9441-93FE-4848D13CB0E8}"/>
              </a:ext>
            </a:extLst>
          </p:cNvPr>
          <p:cNvSpPr/>
          <p:nvPr/>
        </p:nvSpPr>
        <p:spPr>
          <a:xfrm>
            <a:off x="3200400" y="5609492"/>
            <a:ext cx="5820508" cy="896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TERIMA KASIH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4722F-35A9-DE45-AEB7-5F9FE2FC3328}"/>
              </a:ext>
            </a:extLst>
          </p:cNvPr>
          <p:cNvSpPr/>
          <p:nvPr/>
        </p:nvSpPr>
        <p:spPr>
          <a:xfrm>
            <a:off x="7913077" y="386862"/>
            <a:ext cx="3464169" cy="1905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40"/>
              </a:lnSpc>
            </a:pPr>
            <a:r>
              <a:rPr lang="en-US" sz="3200" b="1" i="1" dirty="0">
                <a:solidFill>
                  <a:srgbClr val="C00000"/>
                </a:solidFill>
                <a:latin typeface="Century Gothic" panose="020B0502020202020204" pitchFamily="34" charset="0"/>
                <a:cs typeface="Apple Chancery" panose="03020702040506060504" pitchFamily="66" charset="-79"/>
              </a:rPr>
              <a:t>CTPS</a:t>
            </a:r>
          </a:p>
          <a:p>
            <a:pPr algn="ctr">
              <a:lnSpc>
                <a:spcPts val="3140"/>
              </a:lnSpc>
            </a:pPr>
            <a:r>
              <a:rPr lang="en-US" sz="3200" b="1" i="1" dirty="0">
                <a:solidFill>
                  <a:srgbClr val="C00000"/>
                </a:solidFill>
                <a:latin typeface="Century Gothic" panose="020B0502020202020204" pitchFamily="34" charset="0"/>
                <a:cs typeface="Apple Chancery" panose="03020702040506060504" pitchFamily="66" charset="-79"/>
              </a:rPr>
              <a:t>PAKAI MASKER</a:t>
            </a:r>
          </a:p>
          <a:p>
            <a:pPr algn="ctr">
              <a:lnSpc>
                <a:spcPts val="3140"/>
              </a:lnSpc>
            </a:pPr>
            <a:r>
              <a:rPr lang="en-US" sz="3200" b="1" i="1" dirty="0">
                <a:solidFill>
                  <a:srgbClr val="C00000"/>
                </a:solidFill>
                <a:latin typeface="Century Gothic" panose="020B0502020202020204" pitchFamily="34" charset="0"/>
                <a:cs typeface="Apple Chancery" panose="03020702040506060504" pitchFamily="66" charset="-79"/>
              </a:rPr>
              <a:t>JAGA JARAK</a:t>
            </a:r>
          </a:p>
        </p:txBody>
      </p:sp>
    </p:spTree>
    <p:extLst>
      <p:ext uri="{BB962C8B-B14F-4D97-AF65-F5344CB8AC3E}">
        <p14:creationId xmlns:p14="http://schemas.microsoft.com/office/powerpoint/2010/main" val="277085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>
          <a:xfrm>
            <a:off x="4840844" y="2286999"/>
            <a:ext cx="3920639" cy="1323015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txBody>
          <a:bodyPr vert="horz" lIns="91428" tIns="45714" rIns="91428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d-ID" sz="1400" b="1" dirty="0"/>
              <a:t>Cakupan Imunisasi: </a:t>
            </a:r>
            <a:r>
              <a:rPr lang="id-ID" sz="1400" dirty="0"/>
              <a:t>37,8% Puskesmas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d-ID" sz="1400" dirty="0"/>
              <a:t>cakupan tetap terkendali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840844" y="882655"/>
            <a:ext cx="3906371" cy="1303101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txBody>
          <a:bodyPr vert="horz" lIns="91428" tIns="45714" rIns="91428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d-ID" sz="1600" b="1" dirty="0"/>
              <a:t>Kegiatan Posyandu</a:t>
            </a:r>
            <a:r>
              <a:rPr lang="id-ID" sz="1200" b="1" dirty="0"/>
              <a:t>:</a:t>
            </a:r>
            <a:r>
              <a:rPr lang="id-ID" sz="1200" dirty="0"/>
              <a:t> </a:t>
            </a:r>
            <a:r>
              <a:rPr lang="id-ID" sz="1400" b="1" dirty="0">
                <a:solidFill>
                  <a:srgbClr val="FF0000"/>
                </a:solidFill>
              </a:rPr>
              <a:t>19,2% </a:t>
            </a:r>
            <a:r>
              <a:rPr lang="id-ID" sz="1200" dirty="0"/>
              <a:t>Puskesmas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d-ID" sz="1200" dirty="0"/>
              <a:t>tetap melaksanakan kegiatan Posyandu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-258647"/>
            <a:ext cx="9982200" cy="1325390"/>
          </a:xfrm>
        </p:spPr>
        <p:txBody>
          <a:bodyPr>
            <a:normAutofit/>
          </a:bodyPr>
          <a:lstStyle/>
          <a:p>
            <a:pPr algn="ctr"/>
            <a:r>
              <a:rPr lang="id-ID" sz="2800" b="1" spc="300" dirty="0">
                <a:latin typeface="+mn-lt"/>
              </a:rPr>
              <a:t>PELAYANAN PUSKESMAS SELAMA PANDEMI 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334" y="903545"/>
            <a:ext cx="4417176" cy="794853"/>
          </a:xfrm>
          <a:noFill/>
          <a:ln>
            <a:solidFill>
              <a:schemeClr val="accent2"/>
            </a:solidFill>
            <a:prstDash val="sysDot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1400" b="1" dirty="0">
                <a:latin typeface="+mj-lt"/>
              </a:rPr>
              <a:t>Jam buka pelayanan: </a:t>
            </a:r>
            <a:r>
              <a:rPr lang="id-ID" sz="1400" dirty="0">
                <a:latin typeface="+mj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d-ID" sz="1600" b="1" dirty="0">
                <a:solidFill>
                  <a:srgbClr val="FF0000"/>
                </a:solidFill>
                <a:latin typeface="+mj-lt"/>
              </a:rPr>
              <a:t>72% </a:t>
            </a:r>
            <a:r>
              <a:rPr lang="id-ID" sz="1400" dirty="0">
                <a:latin typeface="+mj-lt"/>
              </a:rPr>
              <a:t>Puskesmas </a:t>
            </a:r>
            <a:r>
              <a:rPr lang="id-ID" sz="1400" dirty="0"/>
              <a:t>tetap memberikan Yankes seperti sebelum wabah COVID-19</a:t>
            </a:r>
            <a:endParaRPr lang="id-ID" sz="1400" dirty="0">
              <a:latin typeface="+mj-lt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12B3950-AA95-8943-AFE7-9B18028D9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" y="6028163"/>
            <a:ext cx="12190413" cy="9232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en-US" sz="1800" dirty="0">
                <a:solidFill>
                  <a:schemeClr val="bg1"/>
                </a:solidFill>
                <a:latin typeface="+mj-lt"/>
              </a:rPr>
              <a:t>Diperlukan optimalisasi pelaksanaan layanan kesehatan pada era new normal dengan tetap memperhatikan </a:t>
            </a:r>
            <a:r>
              <a:rPr lang="id-ID" sz="18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enerapan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1800" dirty="0">
                <a:solidFill>
                  <a:schemeClr val="bg1"/>
                </a:solidFill>
                <a:latin typeface="+mj-lt"/>
              </a:rPr>
              <a:t>kaidah-kaidah Pencegahan dan Pengendalian Infeksi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(PPI)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serta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1800" i="1" dirty="0">
                <a:solidFill>
                  <a:schemeClr val="bg1"/>
                </a:solidFill>
                <a:latin typeface="+mj-lt"/>
              </a:rPr>
              <a:t>physical distancing</a:t>
            </a:r>
            <a:r>
              <a:rPr lang="id-ID" sz="1800" dirty="0">
                <a:solidFill>
                  <a:schemeClr val="bg1"/>
                </a:solidFill>
                <a:latin typeface="+mj-lt"/>
              </a:rPr>
              <a:t> secara ketat pada pelayanan Puskesmas di dalam dan luar gedung.</a:t>
            </a:r>
            <a:endParaRPr lang="en-US" alt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4333" y="1775959"/>
            <a:ext cx="4417176" cy="1695678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txBody>
          <a:bodyPr vert="horz" lIns="91428" tIns="45714" rIns="91428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d-ID" sz="1800" b="1" dirty="0"/>
              <a:t>Rerata kunjungan pasien: </a:t>
            </a:r>
          </a:p>
          <a:p>
            <a:pPr marL="0" indent="0" algn="just">
              <a:buNone/>
            </a:pPr>
            <a:r>
              <a:rPr lang="id-ID" sz="2000" b="1" dirty="0">
                <a:solidFill>
                  <a:srgbClr val="FF0000"/>
                </a:solidFill>
              </a:rPr>
              <a:t>13,1% </a:t>
            </a:r>
            <a:r>
              <a:rPr lang="id-ID" sz="1800" dirty="0"/>
              <a:t>jumlah kunjungan pasien tetap seperti biasa</a:t>
            </a:r>
          </a:p>
        </p:txBody>
      </p:sp>
      <p:pic>
        <p:nvPicPr>
          <p:cNvPr id="26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41907" r="18341" b="44489"/>
          <a:stretch/>
        </p:blipFill>
        <p:spPr>
          <a:xfrm>
            <a:off x="4818515" y="1774369"/>
            <a:ext cx="1604224" cy="507679"/>
          </a:xfrm>
          <a:prstGeom prst="rect">
            <a:avLst/>
          </a:prstGeom>
          <a:ln/>
        </p:spPr>
      </p:pic>
      <p:pic>
        <p:nvPicPr>
          <p:cNvPr id="27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25596" r="18341" b="58144"/>
          <a:stretch/>
        </p:blipFill>
        <p:spPr>
          <a:xfrm>
            <a:off x="4823408" y="1194160"/>
            <a:ext cx="1604224" cy="606834"/>
          </a:xfrm>
          <a:prstGeom prst="rect">
            <a:avLst/>
          </a:prstGeom>
          <a:ln/>
        </p:spPr>
      </p:pic>
      <p:pic>
        <p:nvPicPr>
          <p:cNvPr id="29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41907" r="18341" b="44489"/>
          <a:stretch/>
        </p:blipFill>
        <p:spPr>
          <a:xfrm>
            <a:off x="4842160" y="3118657"/>
            <a:ext cx="1604224" cy="507679"/>
          </a:xfrm>
          <a:prstGeom prst="rect">
            <a:avLst/>
          </a:prstGeom>
          <a:ln/>
        </p:spPr>
      </p:pic>
      <p:pic>
        <p:nvPicPr>
          <p:cNvPr id="30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25596" r="18341" b="58144"/>
          <a:stretch/>
        </p:blipFill>
        <p:spPr>
          <a:xfrm>
            <a:off x="4832783" y="2538446"/>
            <a:ext cx="1604224" cy="606834"/>
          </a:xfrm>
          <a:prstGeom prst="rect">
            <a:avLst/>
          </a:prstGeom>
          <a:ln/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324334" y="3550218"/>
            <a:ext cx="4441115" cy="199058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txBody>
          <a:bodyPr vert="horz" lIns="91428" tIns="45714" rIns="91428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4309632" algn="r"/>
              </a:tabLst>
            </a:pPr>
            <a:r>
              <a:rPr lang="id-ID" sz="1800" dirty="0"/>
              <a:t>Pelaksanaan </a:t>
            </a:r>
            <a:r>
              <a:rPr lang="id-ID" sz="1800" b="1" dirty="0"/>
              <a:t>kunjungan rumah PIS-PK: </a:t>
            </a:r>
          </a:p>
          <a:p>
            <a:pPr marL="0" indent="0">
              <a:spcBef>
                <a:spcPts val="0"/>
              </a:spcBef>
              <a:buNone/>
              <a:tabLst>
                <a:tab pos="4309632" algn="r"/>
              </a:tabLst>
            </a:pPr>
            <a:r>
              <a:rPr lang="id-ID" sz="2000" b="1" dirty="0">
                <a:solidFill>
                  <a:srgbClr val="FF0000"/>
                </a:solidFill>
              </a:rPr>
              <a:t>16,2% </a:t>
            </a:r>
            <a:r>
              <a:rPr lang="id-ID" sz="1800" dirty="0"/>
              <a:t>Puskesmas tetap melaksanakan kunjungan rumah PIS-PK</a:t>
            </a:r>
          </a:p>
        </p:txBody>
      </p:sp>
      <p:pic>
        <p:nvPicPr>
          <p:cNvPr id="32" name="image28.png" descr="Diagram respons Formulir. Judul pertanyaan: 3. Bagaimana cakupan imunisasi di wilayah kerja Saudara?. Jumlah respons: 2.872 tanggapan.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95" t="23517" r="52219" b="8787"/>
          <a:stretch/>
        </p:blipFill>
        <p:spPr>
          <a:xfrm>
            <a:off x="7665343" y="2205017"/>
            <a:ext cx="1115737" cy="1269715"/>
          </a:xfrm>
          <a:prstGeom prst="rect">
            <a:avLst/>
          </a:prstGeom>
          <a:ln/>
        </p:spPr>
      </p:pic>
      <p:pic>
        <p:nvPicPr>
          <p:cNvPr id="37" name="image34.png" descr="Diagram respons Formulir. Judul pertanyaan: 5. Bagaimana kegiatan Posyandu di wilayah kerja Saudara?. Jumlah respons: 2.872 tanggapan.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58" t="27828" r="53192" b="10232"/>
          <a:stretch/>
        </p:blipFill>
        <p:spPr>
          <a:xfrm>
            <a:off x="7551198" y="912725"/>
            <a:ext cx="1115737" cy="1257611"/>
          </a:xfrm>
          <a:prstGeom prst="rect">
            <a:avLst/>
          </a:prstGeom>
          <a:ln/>
        </p:spPr>
      </p:pic>
      <p:pic>
        <p:nvPicPr>
          <p:cNvPr id="42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41907" r="18341" b="44489"/>
          <a:stretch/>
        </p:blipFill>
        <p:spPr>
          <a:xfrm>
            <a:off x="2600905" y="2873817"/>
            <a:ext cx="1604224" cy="507679"/>
          </a:xfrm>
          <a:prstGeom prst="rect">
            <a:avLst/>
          </a:prstGeom>
          <a:ln/>
        </p:spPr>
      </p:pic>
      <p:pic>
        <p:nvPicPr>
          <p:cNvPr id="43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65" t="27865" r="53760" b="9072"/>
          <a:stretch/>
        </p:blipFill>
        <p:spPr>
          <a:xfrm>
            <a:off x="1609750" y="2367035"/>
            <a:ext cx="1017940" cy="1071410"/>
          </a:xfrm>
          <a:prstGeom prst="rect">
            <a:avLst/>
          </a:prstGeom>
          <a:ln/>
        </p:spPr>
      </p:pic>
      <p:pic>
        <p:nvPicPr>
          <p:cNvPr id="44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25596" r="18341" b="58144"/>
          <a:stretch/>
        </p:blipFill>
        <p:spPr>
          <a:xfrm>
            <a:off x="2605797" y="2279339"/>
            <a:ext cx="1604224" cy="606834"/>
          </a:xfrm>
          <a:prstGeom prst="rect">
            <a:avLst/>
          </a:prstGeom>
          <a:ln/>
        </p:spPr>
      </p:pic>
      <p:pic>
        <p:nvPicPr>
          <p:cNvPr id="48" name="image10.png" descr="Diagram respons Formulir. Judul pertanyaan: 4. Bagaimana kunjungan rumah PIS-PK? . Jumlah respons: 2.872 tanggapan."/>
          <p:cNvPicPr/>
          <p:nvPr/>
        </p:nvPicPr>
        <p:blipFill rotWithShape="1">
          <a:blip r:embed="rId6"/>
          <a:srcRect l="19552" t="29955" r="54817" b="9528"/>
          <a:stretch/>
        </p:blipFill>
        <p:spPr>
          <a:xfrm>
            <a:off x="1458825" y="4353290"/>
            <a:ext cx="1061917" cy="1110794"/>
          </a:xfrm>
          <a:prstGeom prst="rect">
            <a:avLst/>
          </a:prstGeom>
          <a:ln/>
        </p:spPr>
      </p:pic>
      <p:pic>
        <p:nvPicPr>
          <p:cNvPr id="49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41907" r="18341" b="44489"/>
          <a:stretch/>
        </p:blipFill>
        <p:spPr>
          <a:xfrm>
            <a:off x="2600781" y="4887820"/>
            <a:ext cx="1604224" cy="507679"/>
          </a:xfrm>
          <a:prstGeom prst="rect">
            <a:avLst/>
          </a:prstGeom>
          <a:ln/>
        </p:spPr>
      </p:pic>
      <p:pic>
        <p:nvPicPr>
          <p:cNvPr id="50" name="image36.png" descr="Diagram respons Formulir. Judul pertanyaan: 2. Bagaimana rata-rata kunjungan pasien di Puskesmas? . Jumlah respons: 2.872 tanggapan.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05" t="25596" r="18341" b="58144"/>
          <a:stretch/>
        </p:blipFill>
        <p:spPr>
          <a:xfrm>
            <a:off x="2605673" y="4293343"/>
            <a:ext cx="1604224" cy="606834"/>
          </a:xfrm>
          <a:prstGeom prst="rect">
            <a:avLst/>
          </a:prstGeom>
          <a:ln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2BF17-EC10-2648-993F-0EA69AB78AD5}"/>
              </a:ext>
            </a:extLst>
          </p:cNvPr>
          <p:cNvSpPr/>
          <p:nvPr/>
        </p:nvSpPr>
        <p:spPr>
          <a:xfrm>
            <a:off x="143651" y="5597371"/>
            <a:ext cx="4998343" cy="46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ln/>
              </a:rPr>
              <a:t>Sumber</a:t>
            </a:r>
            <a:r>
              <a:rPr lang="en-US" sz="1200" i="1" dirty="0">
                <a:ln/>
              </a:rPr>
              <a:t>: Hasil </a:t>
            </a:r>
            <a:r>
              <a:rPr lang="en-US" sz="1200" i="1" dirty="0" err="1">
                <a:ln/>
              </a:rPr>
              <a:t>sementara</a:t>
            </a:r>
            <a:r>
              <a:rPr lang="en-US" sz="1200" i="1" dirty="0">
                <a:ln/>
              </a:rPr>
              <a:t> Kajian </a:t>
            </a:r>
            <a:r>
              <a:rPr lang="en-US" sz="1200" i="1" dirty="0" err="1">
                <a:ln/>
              </a:rPr>
              <a:t>Cepat</a:t>
            </a:r>
            <a:r>
              <a:rPr lang="en-US" sz="1200" i="1" dirty="0">
                <a:ln/>
              </a:rPr>
              <a:t> </a:t>
            </a:r>
            <a:r>
              <a:rPr lang="en-US" sz="1200" i="1" dirty="0" err="1">
                <a:ln/>
              </a:rPr>
              <a:t>Peran</a:t>
            </a:r>
            <a:r>
              <a:rPr lang="en-US" sz="1200" i="1" dirty="0">
                <a:ln/>
              </a:rPr>
              <a:t> </a:t>
            </a:r>
            <a:r>
              <a:rPr lang="en-US" sz="1200" i="1" dirty="0" err="1">
                <a:ln/>
              </a:rPr>
              <a:t>Puskesmas</a:t>
            </a:r>
            <a:r>
              <a:rPr lang="en-US" sz="1200" i="1" dirty="0">
                <a:ln/>
              </a:rPr>
              <a:t> </a:t>
            </a:r>
            <a:r>
              <a:rPr lang="en-US" sz="1200" i="1" dirty="0" err="1">
                <a:ln/>
              </a:rPr>
              <a:t>Dalam</a:t>
            </a:r>
            <a:r>
              <a:rPr lang="en-US" sz="1200" i="1" dirty="0">
                <a:ln/>
              </a:rPr>
              <a:t> </a:t>
            </a:r>
            <a:r>
              <a:rPr lang="en-US" sz="1200" i="1" dirty="0" err="1">
                <a:ln/>
              </a:rPr>
              <a:t>Penanganan</a:t>
            </a:r>
            <a:r>
              <a:rPr lang="en-US" sz="1200" i="1" dirty="0">
                <a:ln/>
              </a:rPr>
              <a:t> </a:t>
            </a:r>
            <a:r>
              <a:rPr lang="en-US" sz="1200" i="1" dirty="0" err="1">
                <a:ln/>
              </a:rPr>
              <a:t>Wabah</a:t>
            </a:r>
            <a:r>
              <a:rPr lang="en-US" sz="1200" i="1" dirty="0">
                <a:ln/>
              </a:rPr>
              <a:t> COVID-19  di Indonesia, </a:t>
            </a:r>
            <a:r>
              <a:rPr lang="en-US" sz="1200" i="1" dirty="0" err="1">
                <a:ln/>
              </a:rPr>
              <a:t>Juni</a:t>
            </a:r>
            <a:r>
              <a:rPr lang="en-US" sz="1200" i="1" dirty="0">
                <a:ln/>
              </a:rPr>
              <a:t> 2020</a:t>
            </a:r>
            <a:r>
              <a:rPr lang="id-ID" sz="1200" i="1" dirty="0">
                <a:ln/>
              </a:rPr>
              <a:t> </a:t>
            </a:r>
            <a:endParaRPr lang="en-US" sz="1200" i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DE8DE5-69A7-424D-A4F3-BD8B78786C49}"/>
              </a:ext>
            </a:extLst>
          </p:cNvPr>
          <p:cNvGrpSpPr/>
          <p:nvPr/>
        </p:nvGrpSpPr>
        <p:grpSpPr>
          <a:xfrm>
            <a:off x="5919555" y="3763282"/>
            <a:ext cx="1632849" cy="1681190"/>
            <a:chOff x="3320443" y="1419622"/>
            <a:chExt cx="2503114" cy="30286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B3E9B02-1224-4B46-8AF3-48DA6CD155DD}"/>
                </a:ext>
              </a:extLst>
            </p:cNvPr>
            <p:cNvSpPr/>
            <p:nvPr/>
          </p:nvSpPr>
          <p:spPr>
            <a:xfrm>
              <a:off x="3320443" y="2783320"/>
              <a:ext cx="836239" cy="836239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0286E2C-2E67-FE4F-9978-173B06D7ACC8}"/>
                </a:ext>
              </a:extLst>
            </p:cNvPr>
            <p:cNvSpPr/>
            <p:nvPr/>
          </p:nvSpPr>
          <p:spPr>
            <a:xfrm>
              <a:off x="4981714" y="2783320"/>
              <a:ext cx="836239" cy="836239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" name="Rectangle 10">
              <a:extLst>
                <a:ext uri="{FF2B5EF4-FFF2-40B4-BE49-F238E27FC236}">
                  <a16:creationId xmlns:a16="http://schemas.microsoft.com/office/drawing/2014/main" id="{865C8E5E-8DFB-5B4F-BEEE-3E04CA0972E5}"/>
                </a:ext>
              </a:extLst>
            </p:cNvPr>
            <p:cNvSpPr/>
            <p:nvPr/>
          </p:nvSpPr>
          <p:spPr>
            <a:xfrm>
              <a:off x="3320443" y="3373145"/>
              <a:ext cx="836239" cy="1075117"/>
            </a:xfrm>
            <a:custGeom>
              <a:avLst/>
              <a:gdLst/>
              <a:ahLst/>
              <a:cxnLst/>
              <a:rect l="l" t="t" r="r" b="b"/>
              <a:pathLst>
                <a:path w="1260000" h="1619929">
                  <a:moveTo>
                    <a:pt x="625540" y="0"/>
                  </a:moveTo>
                  <a:cubicBezTo>
                    <a:pt x="705491" y="1786"/>
                    <a:pt x="785914" y="39686"/>
                    <a:pt x="791166" y="110119"/>
                  </a:cubicBezTo>
                  <a:cubicBezTo>
                    <a:pt x="790698" y="195927"/>
                    <a:pt x="715932" y="226813"/>
                    <a:pt x="705484" y="359929"/>
                  </a:cubicBezTo>
                  <a:lnTo>
                    <a:pt x="1260000" y="359929"/>
                  </a:lnTo>
                  <a:lnTo>
                    <a:pt x="1260000" y="1619929"/>
                  </a:lnTo>
                  <a:lnTo>
                    <a:pt x="0" y="1619929"/>
                  </a:lnTo>
                  <a:lnTo>
                    <a:pt x="0" y="359929"/>
                  </a:lnTo>
                  <a:lnTo>
                    <a:pt x="562250" y="359929"/>
                  </a:lnTo>
                  <a:cubicBezTo>
                    <a:pt x="546401" y="236941"/>
                    <a:pt x="478120" y="225931"/>
                    <a:pt x="468836" y="135531"/>
                  </a:cubicBezTo>
                  <a:cubicBezTo>
                    <a:pt x="469431" y="51663"/>
                    <a:pt x="530354" y="6753"/>
                    <a:pt x="625540" y="0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" name="Rectangle 11">
              <a:extLst>
                <a:ext uri="{FF2B5EF4-FFF2-40B4-BE49-F238E27FC236}">
                  <a16:creationId xmlns:a16="http://schemas.microsoft.com/office/drawing/2014/main" id="{B7DF8499-1E5B-8A4C-8220-F0E1659E2A9A}"/>
                </a:ext>
              </a:extLst>
            </p:cNvPr>
            <p:cNvSpPr/>
            <p:nvPr/>
          </p:nvSpPr>
          <p:spPr>
            <a:xfrm>
              <a:off x="4981714" y="3373145"/>
              <a:ext cx="836239" cy="1075117"/>
            </a:xfrm>
            <a:custGeom>
              <a:avLst/>
              <a:gdLst/>
              <a:ahLst/>
              <a:cxnLst/>
              <a:rect l="l" t="t" r="r" b="b"/>
              <a:pathLst>
                <a:path w="1260000" h="1619928">
                  <a:moveTo>
                    <a:pt x="625539" y="0"/>
                  </a:moveTo>
                  <a:cubicBezTo>
                    <a:pt x="705491" y="1786"/>
                    <a:pt x="785913" y="39686"/>
                    <a:pt x="791165" y="110119"/>
                  </a:cubicBezTo>
                  <a:cubicBezTo>
                    <a:pt x="790697" y="195927"/>
                    <a:pt x="715932" y="226813"/>
                    <a:pt x="705483" y="359928"/>
                  </a:cubicBezTo>
                  <a:lnTo>
                    <a:pt x="1260000" y="359928"/>
                  </a:lnTo>
                  <a:lnTo>
                    <a:pt x="1260000" y="1619928"/>
                  </a:lnTo>
                  <a:lnTo>
                    <a:pt x="0" y="1619928"/>
                  </a:lnTo>
                  <a:lnTo>
                    <a:pt x="0" y="359928"/>
                  </a:lnTo>
                  <a:lnTo>
                    <a:pt x="562249" y="359928"/>
                  </a:lnTo>
                  <a:cubicBezTo>
                    <a:pt x="546399" y="236941"/>
                    <a:pt x="478119" y="225931"/>
                    <a:pt x="468835" y="135531"/>
                  </a:cubicBezTo>
                  <a:cubicBezTo>
                    <a:pt x="469430" y="51663"/>
                    <a:pt x="530354" y="6753"/>
                    <a:pt x="625539" y="0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1" name="Rectangle 13">
              <a:extLst>
                <a:ext uri="{FF2B5EF4-FFF2-40B4-BE49-F238E27FC236}">
                  <a16:creationId xmlns:a16="http://schemas.microsoft.com/office/drawing/2014/main" id="{AA44FDAC-A54E-5C4F-B162-D3366C899BE7}"/>
                </a:ext>
              </a:extLst>
            </p:cNvPr>
            <p:cNvSpPr/>
            <p:nvPr/>
          </p:nvSpPr>
          <p:spPr>
            <a:xfrm>
              <a:off x="3326046" y="1782475"/>
              <a:ext cx="836239" cy="1243600"/>
            </a:xfrm>
            <a:custGeom>
              <a:avLst/>
              <a:gdLst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12" fmla="*/ 0 w 836239"/>
                <a:gd name="connsiteY12" fmla="*/ 0 h 1077346"/>
                <a:gd name="connsiteX13" fmla="*/ 35960 w 836239"/>
                <a:gd name="connsiteY13" fmla="*/ 0 h 1077346"/>
                <a:gd name="connsiteX14" fmla="*/ 0 w 836239"/>
                <a:gd name="connsiteY14" fmla="*/ 35960 h 1077346"/>
                <a:gd name="connsiteX15" fmla="*/ 0 w 836239"/>
                <a:gd name="connsiteY15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12" fmla="*/ 0 w 836239"/>
                <a:gd name="connsiteY12" fmla="*/ 0 h 1077346"/>
                <a:gd name="connsiteX13" fmla="*/ 35960 w 836239"/>
                <a:gd name="connsiteY13" fmla="*/ 0 h 1077346"/>
                <a:gd name="connsiteX14" fmla="*/ 0 w 836239"/>
                <a:gd name="connsiteY14" fmla="*/ 35960 h 1077346"/>
                <a:gd name="connsiteX15" fmla="*/ 0 w 836239"/>
                <a:gd name="connsiteY15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12" fmla="*/ 0 w 836239"/>
                <a:gd name="connsiteY12" fmla="*/ 0 h 1077346"/>
                <a:gd name="connsiteX13" fmla="*/ 0 w 836239"/>
                <a:gd name="connsiteY13" fmla="*/ 35960 h 1077346"/>
                <a:gd name="connsiteX14" fmla="*/ 0 w 836239"/>
                <a:gd name="connsiteY14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18816 w 836239"/>
                <a:gd name="connsiteY10" fmla="*/ 671829 h 1077346"/>
                <a:gd name="connsiteX11" fmla="*/ 690645 w 836239"/>
                <a:gd name="connsiteY11" fmla="*/ 0 h 1077346"/>
                <a:gd name="connsiteX0" fmla="*/ 690645 w 836239"/>
                <a:gd name="connsiteY0" fmla="*/ 0 h 1077346"/>
                <a:gd name="connsiteX1" fmla="*/ 836239 w 836239"/>
                <a:gd name="connsiteY1" fmla="*/ 0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8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653014 h 1077346"/>
                <a:gd name="connsiteX10" fmla="*/ 690645 w 836239"/>
                <a:gd name="connsiteY10" fmla="*/ 0 h 1077346"/>
                <a:gd name="connsiteX0" fmla="*/ 690645 w 838684"/>
                <a:gd name="connsiteY0" fmla="*/ 83127 h 1160473"/>
                <a:gd name="connsiteX1" fmla="*/ 838684 w 838684"/>
                <a:gd name="connsiteY1" fmla="*/ 0 h 1160473"/>
                <a:gd name="connsiteX2" fmla="*/ 836239 w 838684"/>
                <a:gd name="connsiteY2" fmla="*/ 919366 h 1160473"/>
                <a:gd name="connsiteX3" fmla="*/ 457268 w 838684"/>
                <a:gd name="connsiteY3" fmla="*/ 919366 h 1160473"/>
                <a:gd name="connsiteX4" fmla="*/ 519478 w 838684"/>
                <a:gd name="connsiteY4" fmla="*/ 1070524 h 1160473"/>
                <a:gd name="connsiteX5" fmla="*/ 415477 w 838684"/>
                <a:gd name="connsiteY5" fmla="*/ 1160473 h 1160473"/>
                <a:gd name="connsiteX6" fmla="*/ 305554 w 838684"/>
                <a:gd name="connsiteY6" fmla="*/ 1087389 h 1160473"/>
                <a:gd name="connsiteX7" fmla="*/ 362534 w 838684"/>
                <a:gd name="connsiteY7" fmla="*/ 919366 h 1160473"/>
                <a:gd name="connsiteX8" fmla="*/ 0 w 838684"/>
                <a:gd name="connsiteY8" fmla="*/ 919366 h 1160473"/>
                <a:gd name="connsiteX9" fmla="*/ 0 w 838684"/>
                <a:gd name="connsiteY9" fmla="*/ 736141 h 1160473"/>
                <a:gd name="connsiteX10" fmla="*/ 690645 w 838684"/>
                <a:gd name="connsiteY10" fmla="*/ 83127 h 1160473"/>
                <a:gd name="connsiteX0" fmla="*/ 0 w 838684"/>
                <a:gd name="connsiteY0" fmla="*/ 736141 h 1160473"/>
                <a:gd name="connsiteX1" fmla="*/ 838684 w 838684"/>
                <a:gd name="connsiteY1" fmla="*/ 0 h 1160473"/>
                <a:gd name="connsiteX2" fmla="*/ 836239 w 838684"/>
                <a:gd name="connsiteY2" fmla="*/ 919366 h 1160473"/>
                <a:gd name="connsiteX3" fmla="*/ 457268 w 838684"/>
                <a:gd name="connsiteY3" fmla="*/ 919366 h 1160473"/>
                <a:gd name="connsiteX4" fmla="*/ 519478 w 838684"/>
                <a:gd name="connsiteY4" fmla="*/ 1070524 h 1160473"/>
                <a:gd name="connsiteX5" fmla="*/ 415477 w 838684"/>
                <a:gd name="connsiteY5" fmla="*/ 1160473 h 1160473"/>
                <a:gd name="connsiteX6" fmla="*/ 305554 w 838684"/>
                <a:gd name="connsiteY6" fmla="*/ 1087389 h 1160473"/>
                <a:gd name="connsiteX7" fmla="*/ 362534 w 838684"/>
                <a:gd name="connsiteY7" fmla="*/ 919366 h 1160473"/>
                <a:gd name="connsiteX8" fmla="*/ 0 w 838684"/>
                <a:gd name="connsiteY8" fmla="*/ 919366 h 1160473"/>
                <a:gd name="connsiteX9" fmla="*/ 0 w 838684"/>
                <a:gd name="connsiteY9" fmla="*/ 736141 h 1160473"/>
                <a:gd name="connsiteX0" fmla="*/ 0 w 836239"/>
                <a:gd name="connsiteY0" fmla="*/ 770370 h 1194702"/>
                <a:gd name="connsiteX1" fmla="*/ 836239 w 836239"/>
                <a:gd name="connsiteY1" fmla="*/ 0 h 1194702"/>
                <a:gd name="connsiteX2" fmla="*/ 836239 w 836239"/>
                <a:gd name="connsiteY2" fmla="*/ 953595 h 1194702"/>
                <a:gd name="connsiteX3" fmla="*/ 457268 w 836239"/>
                <a:gd name="connsiteY3" fmla="*/ 953595 h 1194702"/>
                <a:gd name="connsiteX4" fmla="*/ 519478 w 836239"/>
                <a:gd name="connsiteY4" fmla="*/ 1104753 h 1194702"/>
                <a:gd name="connsiteX5" fmla="*/ 415477 w 836239"/>
                <a:gd name="connsiteY5" fmla="*/ 1194702 h 1194702"/>
                <a:gd name="connsiteX6" fmla="*/ 305554 w 836239"/>
                <a:gd name="connsiteY6" fmla="*/ 1121618 h 1194702"/>
                <a:gd name="connsiteX7" fmla="*/ 362534 w 836239"/>
                <a:gd name="connsiteY7" fmla="*/ 953595 h 1194702"/>
                <a:gd name="connsiteX8" fmla="*/ 0 w 836239"/>
                <a:gd name="connsiteY8" fmla="*/ 953595 h 1194702"/>
                <a:gd name="connsiteX9" fmla="*/ 0 w 836239"/>
                <a:gd name="connsiteY9" fmla="*/ 770370 h 1194702"/>
                <a:gd name="connsiteX0" fmla="*/ 0 w 838684"/>
                <a:gd name="connsiteY0" fmla="*/ 755700 h 1180032"/>
                <a:gd name="connsiteX1" fmla="*/ 838684 w 838684"/>
                <a:gd name="connsiteY1" fmla="*/ 0 h 1180032"/>
                <a:gd name="connsiteX2" fmla="*/ 836239 w 838684"/>
                <a:gd name="connsiteY2" fmla="*/ 938925 h 1180032"/>
                <a:gd name="connsiteX3" fmla="*/ 457268 w 838684"/>
                <a:gd name="connsiteY3" fmla="*/ 938925 h 1180032"/>
                <a:gd name="connsiteX4" fmla="*/ 519478 w 838684"/>
                <a:gd name="connsiteY4" fmla="*/ 1090083 h 1180032"/>
                <a:gd name="connsiteX5" fmla="*/ 415477 w 838684"/>
                <a:gd name="connsiteY5" fmla="*/ 1180032 h 1180032"/>
                <a:gd name="connsiteX6" fmla="*/ 305554 w 838684"/>
                <a:gd name="connsiteY6" fmla="*/ 1106948 h 1180032"/>
                <a:gd name="connsiteX7" fmla="*/ 362534 w 838684"/>
                <a:gd name="connsiteY7" fmla="*/ 938925 h 1180032"/>
                <a:gd name="connsiteX8" fmla="*/ 0 w 838684"/>
                <a:gd name="connsiteY8" fmla="*/ 938925 h 1180032"/>
                <a:gd name="connsiteX9" fmla="*/ 0 w 838684"/>
                <a:gd name="connsiteY9" fmla="*/ 755700 h 1180032"/>
                <a:gd name="connsiteX0" fmla="*/ 0 w 838684"/>
                <a:gd name="connsiteY0" fmla="*/ 775259 h 1199591"/>
                <a:gd name="connsiteX1" fmla="*/ 838684 w 838684"/>
                <a:gd name="connsiteY1" fmla="*/ 0 h 1199591"/>
                <a:gd name="connsiteX2" fmla="*/ 836239 w 838684"/>
                <a:gd name="connsiteY2" fmla="*/ 958484 h 1199591"/>
                <a:gd name="connsiteX3" fmla="*/ 457268 w 838684"/>
                <a:gd name="connsiteY3" fmla="*/ 958484 h 1199591"/>
                <a:gd name="connsiteX4" fmla="*/ 519478 w 838684"/>
                <a:gd name="connsiteY4" fmla="*/ 1109642 h 1199591"/>
                <a:gd name="connsiteX5" fmla="*/ 415477 w 838684"/>
                <a:gd name="connsiteY5" fmla="*/ 1199591 h 1199591"/>
                <a:gd name="connsiteX6" fmla="*/ 305554 w 838684"/>
                <a:gd name="connsiteY6" fmla="*/ 1126507 h 1199591"/>
                <a:gd name="connsiteX7" fmla="*/ 362534 w 838684"/>
                <a:gd name="connsiteY7" fmla="*/ 958484 h 1199591"/>
                <a:gd name="connsiteX8" fmla="*/ 0 w 838684"/>
                <a:gd name="connsiteY8" fmla="*/ 958484 h 1199591"/>
                <a:gd name="connsiteX9" fmla="*/ 0 w 838684"/>
                <a:gd name="connsiteY9" fmla="*/ 775259 h 1199591"/>
                <a:gd name="connsiteX0" fmla="*/ 0 w 836239"/>
                <a:gd name="connsiteY0" fmla="*/ 809488 h 1233820"/>
                <a:gd name="connsiteX1" fmla="*/ 826460 w 836239"/>
                <a:gd name="connsiteY1" fmla="*/ 0 h 1233820"/>
                <a:gd name="connsiteX2" fmla="*/ 836239 w 836239"/>
                <a:gd name="connsiteY2" fmla="*/ 992713 h 1233820"/>
                <a:gd name="connsiteX3" fmla="*/ 457268 w 836239"/>
                <a:gd name="connsiteY3" fmla="*/ 992713 h 1233820"/>
                <a:gd name="connsiteX4" fmla="*/ 519478 w 836239"/>
                <a:gd name="connsiteY4" fmla="*/ 1143871 h 1233820"/>
                <a:gd name="connsiteX5" fmla="*/ 415477 w 836239"/>
                <a:gd name="connsiteY5" fmla="*/ 1233820 h 1233820"/>
                <a:gd name="connsiteX6" fmla="*/ 305554 w 836239"/>
                <a:gd name="connsiteY6" fmla="*/ 1160736 h 1233820"/>
                <a:gd name="connsiteX7" fmla="*/ 362534 w 836239"/>
                <a:gd name="connsiteY7" fmla="*/ 992713 h 1233820"/>
                <a:gd name="connsiteX8" fmla="*/ 0 w 836239"/>
                <a:gd name="connsiteY8" fmla="*/ 992713 h 1233820"/>
                <a:gd name="connsiteX9" fmla="*/ 0 w 836239"/>
                <a:gd name="connsiteY9" fmla="*/ 809488 h 1233820"/>
                <a:gd name="connsiteX0" fmla="*/ 0 w 839410"/>
                <a:gd name="connsiteY0" fmla="*/ 816823 h 1241155"/>
                <a:gd name="connsiteX1" fmla="*/ 838684 w 839410"/>
                <a:gd name="connsiteY1" fmla="*/ 0 h 1241155"/>
                <a:gd name="connsiteX2" fmla="*/ 836239 w 839410"/>
                <a:gd name="connsiteY2" fmla="*/ 1000048 h 1241155"/>
                <a:gd name="connsiteX3" fmla="*/ 457268 w 839410"/>
                <a:gd name="connsiteY3" fmla="*/ 1000048 h 1241155"/>
                <a:gd name="connsiteX4" fmla="*/ 519478 w 839410"/>
                <a:gd name="connsiteY4" fmla="*/ 1151206 h 1241155"/>
                <a:gd name="connsiteX5" fmla="*/ 415477 w 839410"/>
                <a:gd name="connsiteY5" fmla="*/ 1241155 h 1241155"/>
                <a:gd name="connsiteX6" fmla="*/ 305554 w 839410"/>
                <a:gd name="connsiteY6" fmla="*/ 1168071 h 1241155"/>
                <a:gd name="connsiteX7" fmla="*/ 362534 w 839410"/>
                <a:gd name="connsiteY7" fmla="*/ 1000048 h 1241155"/>
                <a:gd name="connsiteX8" fmla="*/ 0 w 839410"/>
                <a:gd name="connsiteY8" fmla="*/ 1000048 h 1241155"/>
                <a:gd name="connsiteX9" fmla="*/ 0 w 839410"/>
                <a:gd name="connsiteY9" fmla="*/ 816823 h 1241155"/>
                <a:gd name="connsiteX0" fmla="*/ 0 w 836239"/>
                <a:gd name="connsiteY0" fmla="*/ 819268 h 1243600"/>
                <a:gd name="connsiteX1" fmla="*/ 831349 w 836239"/>
                <a:gd name="connsiteY1" fmla="*/ 0 h 1243600"/>
                <a:gd name="connsiteX2" fmla="*/ 836239 w 836239"/>
                <a:gd name="connsiteY2" fmla="*/ 1002493 h 1243600"/>
                <a:gd name="connsiteX3" fmla="*/ 457268 w 836239"/>
                <a:gd name="connsiteY3" fmla="*/ 1002493 h 1243600"/>
                <a:gd name="connsiteX4" fmla="*/ 519478 w 836239"/>
                <a:gd name="connsiteY4" fmla="*/ 1153651 h 1243600"/>
                <a:gd name="connsiteX5" fmla="*/ 415477 w 836239"/>
                <a:gd name="connsiteY5" fmla="*/ 1243600 h 1243600"/>
                <a:gd name="connsiteX6" fmla="*/ 305554 w 836239"/>
                <a:gd name="connsiteY6" fmla="*/ 1170516 h 1243600"/>
                <a:gd name="connsiteX7" fmla="*/ 362534 w 836239"/>
                <a:gd name="connsiteY7" fmla="*/ 1002493 h 1243600"/>
                <a:gd name="connsiteX8" fmla="*/ 0 w 836239"/>
                <a:gd name="connsiteY8" fmla="*/ 1002493 h 1243600"/>
                <a:gd name="connsiteX9" fmla="*/ 0 w 836239"/>
                <a:gd name="connsiteY9" fmla="*/ 819268 h 12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239" h="1243600">
                  <a:moveTo>
                    <a:pt x="0" y="819268"/>
                  </a:moveTo>
                  <a:lnTo>
                    <a:pt x="831349" y="0"/>
                  </a:lnTo>
                  <a:cubicBezTo>
                    <a:pt x="834609" y="330904"/>
                    <a:pt x="832979" y="671589"/>
                    <a:pt x="836239" y="1002493"/>
                  </a:cubicBezTo>
                  <a:lnTo>
                    <a:pt x="457268" y="1002493"/>
                  </a:lnTo>
                  <a:cubicBezTo>
                    <a:pt x="467180" y="1086219"/>
                    <a:pt x="513262" y="1093113"/>
                    <a:pt x="519478" y="1153651"/>
                  </a:cubicBezTo>
                  <a:cubicBezTo>
                    <a:pt x="519084" y="1209312"/>
                    <a:pt x="478650" y="1239118"/>
                    <a:pt x="415477" y="1243600"/>
                  </a:cubicBezTo>
                  <a:cubicBezTo>
                    <a:pt x="362415" y="1242415"/>
                    <a:pt x="309040" y="1217261"/>
                    <a:pt x="305554" y="1170516"/>
                  </a:cubicBezTo>
                  <a:cubicBezTo>
                    <a:pt x="305867" y="1113090"/>
                    <a:pt x="356318" y="1092729"/>
                    <a:pt x="362534" y="1002493"/>
                  </a:cubicBezTo>
                  <a:lnTo>
                    <a:pt x="0" y="1002493"/>
                  </a:lnTo>
                  <a:lnTo>
                    <a:pt x="0" y="819268"/>
                  </a:lnTo>
                  <a:close/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2" name="Rectangle 14">
              <a:extLst>
                <a:ext uri="{FF2B5EF4-FFF2-40B4-BE49-F238E27FC236}">
                  <a16:creationId xmlns:a16="http://schemas.microsoft.com/office/drawing/2014/main" id="{58B74CAF-5750-644A-82E3-094C028A4DAC}"/>
                </a:ext>
              </a:extLst>
            </p:cNvPr>
            <p:cNvSpPr/>
            <p:nvPr/>
          </p:nvSpPr>
          <p:spPr>
            <a:xfrm>
              <a:off x="4987021" y="1792256"/>
              <a:ext cx="836536" cy="1233821"/>
            </a:xfrm>
            <a:custGeom>
              <a:avLst/>
              <a:gdLst>
                <a:gd name="connsiteX0" fmla="*/ 794676 w 836239"/>
                <a:gd name="connsiteY0" fmla="*/ 0 h 1077346"/>
                <a:gd name="connsiteX1" fmla="*/ 836239 w 836239"/>
                <a:gd name="connsiteY1" fmla="*/ 41563 h 1077346"/>
                <a:gd name="connsiteX2" fmla="*/ 794676 w 836239"/>
                <a:gd name="connsiteY2" fmla="*/ 0 h 1077346"/>
                <a:gd name="connsiteX3" fmla="*/ 0 w 836239"/>
                <a:gd name="connsiteY3" fmla="*/ 0 h 1077346"/>
                <a:gd name="connsiteX4" fmla="*/ 154603 w 836239"/>
                <a:gd name="connsiteY4" fmla="*/ 0 h 1077346"/>
                <a:gd name="connsiteX5" fmla="*/ 819127 w 836239"/>
                <a:gd name="connsiteY5" fmla="*/ 664524 h 1077346"/>
                <a:gd name="connsiteX6" fmla="*/ 836239 w 836239"/>
                <a:gd name="connsiteY6" fmla="*/ 647411 h 1077346"/>
                <a:gd name="connsiteX7" fmla="*/ 836239 w 836239"/>
                <a:gd name="connsiteY7" fmla="*/ 836239 h 1077346"/>
                <a:gd name="connsiteX8" fmla="*/ 457268 w 836239"/>
                <a:gd name="connsiteY8" fmla="*/ 836239 h 1077346"/>
                <a:gd name="connsiteX9" fmla="*/ 519479 w 836239"/>
                <a:gd name="connsiteY9" fmla="*/ 987397 h 1077346"/>
                <a:gd name="connsiteX10" fmla="*/ 415477 w 836239"/>
                <a:gd name="connsiteY10" fmla="*/ 1077346 h 1077346"/>
                <a:gd name="connsiteX11" fmla="*/ 305554 w 836239"/>
                <a:gd name="connsiteY11" fmla="*/ 1004262 h 1077346"/>
                <a:gd name="connsiteX12" fmla="*/ 362534 w 836239"/>
                <a:gd name="connsiteY12" fmla="*/ 836239 h 1077346"/>
                <a:gd name="connsiteX13" fmla="*/ 0 w 836239"/>
                <a:gd name="connsiteY13" fmla="*/ 836239 h 1077346"/>
                <a:gd name="connsiteX14" fmla="*/ 0 w 836239"/>
                <a:gd name="connsiteY14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19127 w 836239"/>
                <a:gd name="connsiteY2" fmla="*/ 664524 h 1077346"/>
                <a:gd name="connsiteX3" fmla="*/ 836239 w 836239"/>
                <a:gd name="connsiteY3" fmla="*/ 647411 h 1077346"/>
                <a:gd name="connsiteX4" fmla="*/ 836239 w 836239"/>
                <a:gd name="connsiteY4" fmla="*/ 836239 h 1077346"/>
                <a:gd name="connsiteX5" fmla="*/ 457268 w 836239"/>
                <a:gd name="connsiteY5" fmla="*/ 836239 h 1077346"/>
                <a:gd name="connsiteX6" fmla="*/ 519479 w 836239"/>
                <a:gd name="connsiteY6" fmla="*/ 987397 h 1077346"/>
                <a:gd name="connsiteX7" fmla="*/ 415477 w 836239"/>
                <a:gd name="connsiteY7" fmla="*/ 1077346 h 1077346"/>
                <a:gd name="connsiteX8" fmla="*/ 305554 w 836239"/>
                <a:gd name="connsiteY8" fmla="*/ 1004262 h 1077346"/>
                <a:gd name="connsiteX9" fmla="*/ 362534 w 836239"/>
                <a:gd name="connsiteY9" fmla="*/ 836239 h 1077346"/>
                <a:gd name="connsiteX10" fmla="*/ 0 w 836239"/>
                <a:gd name="connsiteY10" fmla="*/ 836239 h 1077346"/>
                <a:gd name="connsiteX11" fmla="*/ 0 w 836239"/>
                <a:gd name="connsiteY11" fmla="*/ 0 h 1077346"/>
                <a:gd name="connsiteX0" fmla="*/ 0 w 836239"/>
                <a:gd name="connsiteY0" fmla="*/ 0 h 1077346"/>
                <a:gd name="connsiteX1" fmla="*/ 154603 w 836239"/>
                <a:gd name="connsiteY1" fmla="*/ 0 h 1077346"/>
                <a:gd name="connsiteX2" fmla="*/ 836239 w 836239"/>
                <a:gd name="connsiteY2" fmla="*/ 647411 h 1077346"/>
                <a:gd name="connsiteX3" fmla="*/ 836239 w 836239"/>
                <a:gd name="connsiteY3" fmla="*/ 836239 h 1077346"/>
                <a:gd name="connsiteX4" fmla="*/ 457268 w 836239"/>
                <a:gd name="connsiteY4" fmla="*/ 836239 h 1077346"/>
                <a:gd name="connsiteX5" fmla="*/ 519479 w 836239"/>
                <a:gd name="connsiteY5" fmla="*/ 987397 h 1077346"/>
                <a:gd name="connsiteX6" fmla="*/ 415477 w 836239"/>
                <a:gd name="connsiteY6" fmla="*/ 1077346 h 1077346"/>
                <a:gd name="connsiteX7" fmla="*/ 305554 w 836239"/>
                <a:gd name="connsiteY7" fmla="*/ 1004262 h 1077346"/>
                <a:gd name="connsiteX8" fmla="*/ 362534 w 836239"/>
                <a:gd name="connsiteY8" fmla="*/ 836239 h 1077346"/>
                <a:gd name="connsiteX9" fmla="*/ 0 w 836239"/>
                <a:gd name="connsiteY9" fmla="*/ 836239 h 1077346"/>
                <a:gd name="connsiteX10" fmla="*/ 0 w 836239"/>
                <a:gd name="connsiteY10" fmla="*/ 0 h 1077346"/>
                <a:gd name="connsiteX0" fmla="*/ 0 w 836239"/>
                <a:gd name="connsiteY0" fmla="*/ 0 h 1077346"/>
                <a:gd name="connsiteX1" fmla="*/ 836239 w 836239"/>
                <a:gd name="connsiteY1" fmla="*/ 647411 h 1077346"/>
                <a:gd name="connsiteX2" fmla="*/ 836239 w 836239"/>
                <a:gd name="connsiteY2" fmla="*/ 836239 h 1077346"/>
                <a:gd name="connsiteX3" fmla="*/ 457268 w 836239"/>
                <a:gd name="connsiteY3" fmla="*/ 836239 h 1077346"/>
                <a:gd name="connsiteX4" fmla="*/ 519479 w 836239"/>
                <a:gd name="connsiteY4" fmla="*/ 987397 h 1077346"/>
                <a:gd name="connsiteX5" fmla="*/ 415477 w 836239"/>
                <a:gd name="connsiteY5" fmla="*/ 1077346 h 1077346"/>
                <a:gd name="connsiteX6" fmla="*/ 305554 w 836239"/>
                <a:gd name="connsiteY6" fmla="*/ 1004262 h 1077346"/>
                <a:gd name="connsiteX7" fmla="*/ 362534 w 836239"/>
                <a:gd name="connsiteY7" fmla="*/ 836239 h 1077346"/>
                <a:gd name="connsiteX8" fmla="*/ 0 w 836239"/>
                <a:gd name="connsiteY8" fmla="*/ 836239 h 1077346"/>
                <a:gd name="connsiteX9" fmla="*/ 0 w 836239"/>
                <a:gd name="connsiteY9" fmla="*/ 0 h 1077346"/>
                <a:gd name="connsiteX0" fmla="*/ 0 w 841128"/>
                <a:gd name="connsiteY0" fmla="*/ 0 h 1233821"/>
                <a:gd name="connsiteX1" fmla="*/ 841128 w 841128"/>
                <a:gd name="connsiteY1" fmla="*/ 803886 h 1233821"/>
                <a:gd name="connsiteX2" fmla="*/ 841128 w 841128"/>
                <a:gd name="connsiteY2" fmla="*/ 992714 h 1233821"/>
                <a:gd name="connsiteX3" fmla="*/ 462157 w 841128"/>
                <a:gd name="connsiteY3" fmla="*/ 992714 h 1233821"/>
                <a:gd name="connsiteX4" fmla="*/ 524368 w 841128"/>
                <a:gd name="connsiteY4" fmla="*/ 1143872 h 1233821"/>
                <a:gd name="connsiteX5" fmla="*/ 420366 w 841128"/>
                <a:gd name="connsiteY5" fmla="*/ 1233821 h 1233821"/>
                <a:gd name="connsiteX6" fmla="*/ 310443 w 841128"/>
                <a:gd name="connsiteY6" fmla="*/ 1160737 h 1233821"/>
                <a:gd name="connsiteX7" fmla="*/ 367423 w 841128"/>
                <a:gd name="connsiteY7" fmla="*/ 992714 h 1233821"/>
                <a:gd name="connsiteX8" fmla="*/ 4889 w 841128"/>
                <a:gd name="connsiteY8" fmla="*/ 992714 h 1233821"/>
                <a:gd name="connsiteX9" fmla="*/ 0 w 841128"/>
                <a:gd name="connsiteY9" fmla="*/ 0 h 1233821"/>
                <a:gd name="connsiteX0" fmla="*/ 5107 w 836456"/>
                <a:gd name="connsiteY0" fmla="*/ 0 h 1233821"/>
                <a:gd name="connsiteX1" fmla="*/ 836456 w 836456"/>
                <a:gd name="connsiteY1" fmla="*/ 803886 h 1233821"/>
                <a:gd name="connsiteX2" fmla="*/ 836456 w 836456"/>
                <a:gd name="connsiteY2" fmla="*/ 992714 h 1233821"/>
                <a:gd name="connsiteX3" fmla="*/ 457485 w 836456"/>
                <a:gd name="connsiteY3" fmla="*/ 992714 h 1233821"/>
                <a:gd name="connsiteX4" fmla="*/ 519696 w 836456"/>
                <a:gd name="connsiteY4" fmla="*/ 1143872 h 1233821"/>
                <a:gd name="connsiteX5" fmla="*/ 415694 w 836456"/>
                <a:gd name="connsiteY5" fmla="*/ 1233821 h 1233821"/>
                <a:gd name="connsiteX6" fmla="*/ 305771 w 836456"/>
                <a:gd name="connsiteY6" fmla="*/ 1160737 h 1233821"/>
                <a:gd name="connsiteX7" fmla="*/ 362751 w 836456"/>
                <a:gd name="connsiteY7" fmla="*/ 992714 h 1233821"/>
                <a:gd name="connsiteX8" fmla="*/ 217 w 836456"/>
                <a:gd name="connsiteY8" fmla="*/ 992714 h 1233821"/>
                <a:gd name="connsiteX9" fmla="*/ 5107 w 836456"/>
                <a:gd name="connsiteY9" fmla="*/ 0 h 1233821"/>
                <a:gd name="connsiteX0" fmla="*/ 0 w 841128"/>
                <a:gd name="connsiteY0" fmla="*/ 0 h 1233821"/>
                <a:gd name="connsiteX1" fmla="*/ 841128 w 841128"/>
                <a:gd name="connsiteY1" fmla="*/ 803886 h 1233821"/>
                <a:gd name="connsiteX2" fmla="*/ 841128 w 841128"/>
                <a:gd name="connsiteY2" fmla="*/ 992714 h 1233821"/>
                <a:gd name="connsiteX3" fmla="*/ 462157 w 841128"/>
                <a:gd name="connsiteY3" fmla="*/ 992714 h 1233821"/>
                <a:gd name="connsiteX4" fmla="*/ 524368 w 841128"/>
                <a:gd name="connsiteY4" fmla="*/ 1143872 h 1233821"/>
                <a:gd name="connsiteX5" fmla="*/ 420366 w 841128"/>
                <a:gd name="connsiteY5" fmla="*/ 1233821 h 1233821"/>
                <a:gd name="connsiteX6" fmla="*/ 310443 w 841128"/>
                <a:gd name="connsiteY6" fmla="*/ 1160737 h 1233821"/>
                <a:gd name="connsiteX7" fmla="*/ 367423 w 841128"/>
                <a:gd name="connsiteY7" fmla="*/ 992714 h 1233821"/>
                <a:gd name="connsiteX8" fmla="*/ 4889 w 841128"/>
                <a:gd name="connsiteY8" fmla="*/ 992714 h 1233821"/>
                <a:gd name="connsiteX9" fmla="*/ 0 w 841128"/>
                <a:gd name="connsiteY9" fmla="*/ 0 h 1233821"/>
                <a:gd name="connsiteX0" fmla="*/ 2742 w 836536"/>
                <a:gd name="connsiteY0" fmla="*/ 0 h 1233821"/>
                <a:gd name="connsiteX1" fmla="*/ 836536 w 836536"/>
                <a:gd name="connsiteY1" fmla="*/ 803886 h 1233821"/>
                <a:gd name="connsiteX2" fmla="*/ 836536 w 836536"/>
                <a:gd name="connsiteY2" fmla="*/ 992714 h 1233821"/>
                <a:gd name="connsiteX3" fmla="*/ 457565 w 836536"/>
                <a:gd name="connsiteY3" fmla="*/ 992714 h 1233821"/>
                <a:gd name="connsiteX4" fmla="*/ 519776 w 836536"/>
                <a:gd name="connsiteY4" fmla="*/ 1143872 h 1233821"/>
                <a:gd name="connsiteX5" fmla="*/ 415774 w 836536"/>
                <a:gd name="connsiteY5" fmla="*/ 1233821 h 1233821"/>
                <a:gd name="connsiteX6" fmla="*/ 305851 w 836536"/>
                <a:gd name="connsiteY6" fmla="*/ 1160737 h 1233821"/>
                <a:gd name="connsiteX7" fmla="*/ 362831 w 836536"/>
                <a:gd name="connsiteY7" fmla="*/ 992714 h 1233821"/>
                <a:gd name="connsiteX8" fmla="*/ 297 w 836536"/>
                <a:gd name="connsiteY8" fmla="*/ 992714 h 1233821"/>
                <a:gd name="connsiteX9" fmla="*/ 2742 w 836536"/>
                <a:gd name="connsiteY9" fmla="*/ 0 h 123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536" h="1233821">
                  <a:moveTo>
                    <a:pt x="2742" y="0"/>
                  </a:moveTo>
                  <a:lnTo>
                    <a:pt x="836536" y="803886"/>
                  </a:lnTo>
                  <a:lnTo>
                    <a:pt x="836536" y="992714"/>
                  </a:lnTo>
                  <a:lnTo>
                    <a:pt x="457565" y="992714"/>
                  </a:lnTo>
                  <a:cubicBezTo>
                    <a:pt x="467477" y="1076440"/>
                    <a:pt x="513559" y="1083334"/>
                    <a:pt x="519776" y="1143872"/>
                  </a:cubicBezTo>
                  <a:cubicBezTo>
                    <a:pt x="519381" y="1199533"/>
                    <a:pt x="478947" y="1229339"/>
                    <a:pt x="415774" y="1233821"/>
                  </a:cubicBezTo>
                  <a:cubicBezTo>
                    <a:pt x="362712" y="1232636"/>
                    <a:pt x="309337" y="1207482"/>
                    <a:pt x="305851" y="1160737"/>
                  </a:cubicBezTo>
                  <a:cubicBezTo>
                    <a:pt x="306164" y="1103311"/>
                    <a:pt x="356615" y="1082950"/>
                    <a:pt x="362831" y="992714"/>
                  </a:cubicBezTo>
                  <a:lnTo>
                    <a:pt x="297" y="992714"/>
                  </a:lnTo>
                  <a:cubicBezTo>
                    <a:pt x="-1333" y="661809"/>
                    <a:pt x="4372" y="330905"/>
                    <a:pt x="2742" y="0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62B90236-AFC1-1E40-98BE-27F4058F617D}"/>
                </a:ext>
              </a:extLst>
            </p:cNvPr>
            <p:cNvSpPr/>
            <p:nvPr/>
          </p:nvSpPr>
          <p:spPr>
            <a:xfrm>
              <a:off x="3914673" y="1419622"/>
              <a:ext cx="1317823" cy="1365349"/>
            </a:xfrm>
            <a:custGeom>
              <a:avLst/>
              <a:gdLst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63956 w 1317823"/>
                <a:gd name="connsiteY16" fmla="*/ 434013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5814 w 1317823"/>
                <a:gd name="connsiteY1" fmla="*/ 529110 h 1365349"/>
                <a:gd name="connsiteX2" fmla="*/ 1078249 w 1317823"/>
                <a:gd name="connsiteY2" fmla="*/ 529110 h 1365349"/>
                <a:gd name="connsiteX3" fmla="*/ 1078249 w 1317823"/>
                <a:gd name="connsiteY3" fmla="*/ 902332 h 1365349"/>
                <a:gd name="connsiteX4" fmla="*/ 1227874 w 1317823"/>
                <a:gd name="connsiteY4" fmla="*/ 840268 h 1365349"/>
                <a:gd name="connsiteX5" fmla="*/ 1317823 w 1317823"/>
                <a:gd name="connsiteY5" fmla="*/ 944270 h 1365349"/>
                <a:gd name="connsiteX6" fmla="*/ 1244739 w 1317823"/>
                <a:gd name="connsiteY6" fmla="*/ 1054193 h 1365349"/>
                <a:gd name="connsiteX7" fmla="*/ 1078249 w 1317823"/>
                <a:gd name="connsiteY7" fmla="*/ 997291 h 1365349"/>
                <a:gd name="connsiteX8" fmla="*/ 1078249 w 1317823"/>
                <a:gd name="connsiteY8" fmla="*/ 1365349 h 1365349"/>
                <a:gd name="connsiteX9" fmla="*/ 242010 w 1317823"/>
                <a:gd name="connsiteY9" fmla="*/ 1365349 h 1365349"/>
                <a:gd name="connsiteX10" fmla="*/ 242010 w 1317823"/>
                <a:gd name="connsiteY10" fmla="*/ 991895 h 1365349"/>
                <a:gd name="connsiteX11" fmla="*/ 89950 w 1317823"/>
                <a:gd name="connsiteY11" fmla="*/ 1054192 h 1365349"/>
                <a:gd name="connsiteX12" fmla="*/ 0 w 1317823"/>
                <a:gd name="connsiteY12" fmla="*/ 950190 h 1365349"/>
                <a:gd name="connsiteX13" fmla="*/ 73084 w 1317823"/>
                <a:gd name="connsiteY13" fmla="*/ 840267 h 1365349"/>
                <a:gd name="connsiteX14" fmla="*/ 242010 w 1317823"/>
                <a:gd name="connsiteY14" fmla="*/ 897293 h 1365349"/>
                <a:gd name="connsiteX15" fmla="*/ 242010 w 1317823"/>
                <a:gd name="connsiteY15" fmla="*/ 529110 h 1365349"/>
                <a:gd name="connsiteX16" fmla="*/ 242525 w 1317823"/>
                <a:gd name="connsiteY16" fmla="*/ 436395 h 1365349"/>
                <a:gd name="connsiteX17" fmla="*/ 655122 w 1317823"/>
                <a:gd name="connsiteY17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5 w 1317823"/>
                <a:gd name="connsiteY17" fmla="*/ 436395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6427 w 1317823"/>
                <a:gd name="connsiteY1" fmla="*/ 456803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66648 w 1317823"/>
                <a:gd name="connsiteY1" fmla="*/ 42501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66648 w 1317823"/>
                <a:gd name="connsiteY1" fmla="*/ 42501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1538 w 1317823"/>
                <a:gd name="connsiteY1" fmla="*/ 41523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8873 w 1317823"/>
                <a:gd name="connsiteY1" fmla="*/ 412794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8873 w 1317823"/>
                <a:gd name="connsiteY1" fmla="*/ 412794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741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4 w 1317823"/>
                <a:gd name="connsiteY17" fmla="*/ 404611 h 1365349"/>
                <a:gd name="connsiteX18" fmla="*/ 655122 w 1317823"/>
                <a:gd name="connsiteY18" fmla="*/ 0 h 1365349"/>
                <a:gd name="connsiteX0" fmla="*/ 655122 w 1317823"/>
                <a:gd name="connsiteY0" fmla="*/ 0 h 1365349"/>
                <a:gd name="connsiteX1" fmla="*/ 1073983 w 1317823"/>
                <a:gd name="connsiteY1" fmla="*/ 410349 h 1365349"/>
                <a:gd name="connsiteX2" fmla="*/ 1075814 w 1317823"/>
                <a:gd name="connsiteY2" fmla="*/ 529110 h 1365349"/>
                <a:gd name="connsiteX3" fmla="*/ 1078249 w 1317823"/>
                <a:gd name="connsiteY3" fmla="*/ 529110 h 1365349"/>
                <a:gd name="connsiteX4" fmla="*/ 1078249 w 1317823"/>
                <a:gd name="connsiteY4" fmla="*/ 902332 h 1365349"/>
                <a:gd name="connsiteX5" fmla="*/ 1227874 w 1317823"/>
                <a:gd name="connsiteY5" fmla="*/ 840268 h 1365349"/>
                <a:gd name="connsiteX6" fmla="*/ 1317823 w 1317823"/>
                <a:gd name="connsiteY6" fmla="*/ 944270 h 1365349"/>
                <a:gd name="connsiteX7" fmla="*/ 1244739 w 1317823"/>
                <a:gd name="connsiteY7" fmla="*/ 1054193 h 1365349"/>
                <a:gd name="connsiteX8" fmla="*/ 1078249 w 1317823"/>
                <a:gd name="connsiteY8" fmla="*/ 997291 h 1365349"/>
                <a:gd name="connsiteX9" fmla="*/ 1078249 w 1317823"/>
                <a:gd name="connsiteY9" fmla="*/ 1365349 h 1365349"/>
                <a:gd name="connsiteX10" fmla="*/ 242010 w 1317823"/>
                <a:gd name="connsiteY10" fmla="*/ 1365349 h 1365349"/>
                <a:gd name="connsiteX11" fmla="*/ 242010 w 1317823"/>
                <a:gd name="connsiteY11" fmla="*/ 991895 h 1365349"/>
                <a:gd name="connsiteX12" fmla="*/ 89950 w 1317823"/>
                <a:gd name="connsiteY12" fmla="*/ 1054192 h 1365349"/>
                <a:gd name="connsiteX13" fmla="*/ 0 w 1317823"/>
                <a:gd name="connsiteY13" fmla="*/ 950190 h 1365349"/>
                <a:gd name="connsiteX14" fmla="*/ 73084 w 1317823"/>
                <a:gd name="connsiteY14" fmla="*/ 840267 h 1365349"/>
                <a:gd name="connsiteX15" fmla="*/ 242010 w 1317823"/>
                <a:gd name="connsiteY15" fmla="*/ 897293 h 1365349"/>
                <a:gd name="connsiteX16" fmla="*/ 242010 w 1317823"/>
                <a:gd name="connsiteY16" fmla="*/ 529110 h 1365349"/>
                <a:gd name="connsiteX17" fmla="*/ 242524 w 1317823"/>
                <a:gd name="connsiteY17" fmla="*/ 404611 h 1365349"/>
                <a:gd name="connsiteX18" fmla="*/ 655122 w 1317823"/>
                <a:gd name="connsiteY18" fmla="*/ 0 h 1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7823" h="1365349">
                  <a:moveTo>
                    <a:pt x="655122" y="0"/>
                  </a:moveTo>
                  <a:cubicBezTo>
                    <a:pt x="797939" y="157030"/>
                    <a:pt x="933356" y="260590"/>
                    <a:pt x="1073983" y="410349"/>
                  </a:cubicBezTo>
                  <a:cubicBezTo>
                    <a:pt x="1080986" y="491665"/>
                    <a:pt x="1076018" y="505008"/>
                    <a:pt x="1075814" y="529110"/>
                  </a:cubicBezTo>
                  <a:lnTo>
                    <a:pt x="1078249" y="529110"/>
                  </a:lnTo>
                  <a:lnTo>
                    <a:pt x="1078249" y="902332"/>
                  </a:lnTo>
                  <a:cubicBezTo>
                    <a:pt x="1160529" y="892003"/>
                    <a:pt x="1167707" y="846447"/>
                    <a:pt x="1227874" y="840268"/>
                  </a:cubicBezTo>
                  <a:cubicBezTo>
                    <a:pt x="1283535" y="840663"/>
                    <a:pt x="1313341" y="881096"/>
                    <a:pt x="1317823" y="944270"/>
                  </a:cubicBezTo>
                  <a:cubicBezTo>
                    <a:pt x="1316638" y="997332"/>
                    <a:pt x="1291484" y="1050706"/>
                    <a:pt x="1244739" y="1054193"/>
                  </a:cubicBezTo>
                  <a:cubicBezTo>
                    <a:pt x="1187641" y="1053881"/>
                    <a:pt x="1167185" y="1004001"/>
                    <a:pt x="1078249" y="997291"/>
                  </a:cubicBezTo>
                  <a:lnTo>
                    <a:pt x="1078249" y="1365349"/>
                  </a:lnTo>
                  <a:lnTo>
                    <a:pt x="242010" y="1365349"/>
                  </a:lnTo>
                  <a:lnTo>
                    <a:pt x="242010" y="991895"/>
                  </a:lnTo>
                  <a:cubicBezTo>
                    <a:pt x="157429" y="1001563"/>
                    <a:pt x="150704" y="1047953"/>
                    <a:pt x="89950" y="1054192"/>
                  </a:cubicBezTo>
                  <a:cubicBezTo>
                    <a:pt x="34288" y="1053797"/>
                    <a:pt x="4482" y="1013364"/>
                    <a:pt x="0" y="950190"/>
                  </a:cubicBezTo>
                  <a:cubicBezTo>
                    <a:pt x="1185" y="897128"/>
                    <a:pt x="26339" y="843754"/>
                    <a:pt x="73084" y="840267"/>
                  </a:cubicBezTo>
                  <a:cubicBezTo>
                    <a:pt x="130701" y="840581"/>
                    <a:pt x="151007" y="891368"/>
                    <a:pt x="242010" y="897293"/>
                  </a:cubicBezTo>
                  <a:lnTo>
                    <a:pt x="242010" y="529110"/>
                  </a:lnTo>
                  <a:cubicBezTo>
                    <a:pt x="242182" y="498205"/>
                    <a:pt x="242352" y="435516"/>
                    <a:pt x="242524" y="404611"/>
                  </a:cubicBezTo>
                  <a:cubicBezTo>
                    <a:pt x="397152" y="247546"/>
                    <a:pt x="486462" y="173988"/>
                    <a:pt x="655122" y="0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54" name="Rectangle 9">
              <a:extLst>
                <a:ext uri="{FF2B5EF4-FFF2-40B4-BE49-F238E27FC236}">
                  <a16:creationId xmlns:a16="http://schemas.microsoft.com/office/drawing/2014/main" id="{65115218-755B-6341-A777-328E30F520C9}"/>
                </a:ext>
              </a:extLst>
            </p:cNvPr>
            <p:cNvSpPr/>
            <p:nvPr/>
          </p:nvSpPr>
          <p:spPr>
            <a:xfrm>
              <a:off x="3914673" y="3612023"/>
              <a:ext cx="1317823" cy="836239"/>
            </a:xfrm>
            <a:custGeom>
              <a:avLst/>
              <a:gdLst/>
              <a:ahLst/>
              <a:cxnLst/>
              <a:rect l="l" t="t" r="r" b="b"/>
              <a:pathLst>
                <a:path w="1985624" h="1260000">
                  <a:moveTo>
                    <a:pt x="356204" y="0"/>
                  </a:moveTo>
                  <a:lnTo>
                    <a:pt x="1616204" y="0"/>
                  </a:lnTo>
                  <a:lnTo>
                    <a:pt x="1616204" y="563159"/>
                  </a:lnTo>
                  <a:cubicBezTo>
                    <a:pt x="1748180" y="549871"/>
                    <a:pt x="1757420" y="478353"/>
                    <a:pt x="1850093" y="468836"/>
                  </a:cubicBezTo>
                  <a:cubicBezTo>
                    <a:pt x="1933961" y="469431"/>
                    <a:pt x="1978871" y="530355"/>
                    <a:pt x="1985624" y="625540"/>
                  </a:cubicBezTo>
                  <a:cubicBezTo>
                    <a:pt x="1983838" y="705492"/>
                    <a:pt x="1945938" y="785914"/>
                    <a:pt x="1875505" y="791166"/>
                  </a:cubicBezTo>
                  <a:cubicBezTo>
                    <a:pt x="1787691" y="790687"/>
                    <a:pt x="1757397" y="712397"/>
                    <a:pt x="1616204" y="704999"/>
                  </a:cubicBezTo>
                  <a:lnTo>
                    <a:pt x="1616204" y="1260000"/>
                  </a:lnTo>
                  <a:lnTo>
                    <a:pt x="356204" y="1260000"/>
                  </a:lnTo>
                  <a:lnTo>
                    <a:pt x="356204" y="698108"/>
                  </a:lnTo>
                  <a:cubicBezTo>
                    <a:pt x="236709" y="714981"/>
                    <a:pt x="225014" y="781976"/>
                    <a:pt x="135531" y="791165"/>
                  </a:cubicBezTo>
                  <a:cubicBezTo>
                    <a:pt x="51663" y="790570"/>
                    <a:pt x="6753" y="729647"/>
                    <a:pt x="0" y="634461"/>
                  </a:cubicBezTo>
                  <a:cubicBezTo>
                    <a:pt x="1786" y="554510"/>
                    <a:pt x="39686" y="474088"/>
                    <a:pt x="110119" y="468835"/>
                  </a:cubicBezTo>
                  <a:cubicBezTo>
                    <a:pt x="195122" y="469298"/>
                    <a:pt x="226228" y="542672"/>
                    <a:pt x="356204" y="554328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5" name="Rectangle 16">
              <a:extLst>
                <a:ext uri="{FF2B5EF4-FFF2-40B4-BE49-F238E27FC236}">
                  <a16:creationId xmlns:a16="http://schemas.microsoft.com/office/drawing/2014/main" id="{AC40EF58-108E-7742-937C-FD9FC09F80E0}"/>
                </a:ext>
              </a:extLst>
            </p:cNvPr>
            <p:cNvSpPr/>
            <p:nvPr/>
          </p:nvSpPr>
          <p:spPr>
            <a:xfrm rot="5400000">
              <a:off x="3924521" y="2544519"/>
              <a:ext cx="1298127" cy="1317823"/>
            </a:xfrm>
            <a:custGeom>
              <a:avLst/>
              <a:gdLst/>
              <a:ahLst/>
              <a:cxnLst/>
              <a:rect l="l" t="t" r="r" b="b"/>
              <a:pathLst>
                <a:path w="1955947" h="1985624">
                  <a:moveTo>
                    <a:pt x="0" y="1003881"/>
                  </a:moveTo>
                  <a:cubicBezTo>
                    <a:pt x="1786" y="923929"/>
                    <a:pt x="39686" y="843507"/>
                    <a:pt x="110119" y="838255"/>
                  </a:cubicBezTo>
                  <a:cubicBezTo>
                    <a:pt x="192631" y="838705"/>
                    <a:pt x="224359" y="907854"/>
                    <a:pt x="344973" y="923174"/>
                  </a:cubicBezTo>
                  <a:lnTo>
                    <a:pt x="344973" y="369420"/>
                  </a:lnTo>
                  <a:lnTo>
                    <a:pt x="908132" y="369420"/>
                  </a:lnTo>
                  <a:cubicBezTo>
                    <a:pt x="894844" y="237444"/>
                    <a:pt x="823326" y="228204"/>
                    <a:pt x="813809" y="135531"/>
                  </a:cubicBezTo>
                  <a:cubicBezTo>
                    <a:pt x="814404" y="51663"/>
                    <a:pt x="875327" y="6753"/>
                    <a:pt x="970513" y="0"/>
                  </a:cubicBezTo>
                  <a:cubicBezTo>
                    <a:pt x="1050464" y="1786"/>
                    <a:pt x="1130887" y="39686"/>
                    <a:pt x="1136139" y="110119"/>
                  </a:cubicBezTo>
                  <a:cubicBezTo>
                    <a:pt x="1135661" y="197933"/>
                    <a:pt x="1057369" y="228227"/>
                    <a:pt x="1049972" y="369420"/>
                  </a:cubicBezTo>
                  <a:lnTo>
                    <a:pt x="1604973" y="369420"/>
                  </a:lnTo>
                  <a:lnTo>
                    <a:pt x="1604973" y="930811"/>
                  </a:lnTo>
                  <a:cubicBezTo>
                    <a:pt x="1719598" y="912484"/>
                    <a:pt x="1732247" y="847309"/>
                    <a:pt x="1820416" y="838255"/>
                  </a:cubicBezTo>
                  <a:cubicBezTo>
                    <a:pt x="1904284" y="838850"/>
                    <a:pt x="1949194" y="899773"/>
                    <a:pt x="1955947" y="994959"/>
                  </a:cubicBezTo>
                  <a:cubicBezTo>
                    <a:pt x="1954161" y="1074910"/>
                    <a:pt x="1916261" y="1155332"/>
                    <a:pt x="1845828" y="1160585"/>
                  </a:cubicBezTo>
                  <a:cubicBezTo>
                    <a:pt x="1761973" y="1160128"/>
                    <a:pt x="1730569" y="1088717"/>
                    <a:pt x="1604973" y="1075359"/>
                  </a:cubicBezTo>
                  <a:lnTo>
                    <a:pt x="1604973" y="1629420"/>
                  </a:lnTo>
                  <a:lnTo>
                    <a:pt x="1043081" y="1629420"/>
                  </a:lnTo>
                  <a:cubicBezTo>
                    <a:pt x="1059954" y="1748915"/>
                    <a:pt x="1126948" y="1760610"/>
                    <a:pt x="1136138" y="1850093"/>
                  </a:cubicBezTo>
                  <a:cubicBezTo>
                    <a:pt x="1135543" y="1933961"/>
                    <a:pt x="1074620" y="1978871"/>
                    <a:pt x="979434" y="1985624"/>
                  </a:cubicBezTo>
                  <a:cubicBezTo>
                    <a:pt x="899483" y="1983838"/>
                    <a:pt x="819061" y="1945938"/>
                    <a:pt x="813808" y="1875505"/>
                  </a:cubicBezTo>
                  <a:cubicBezTo>
                    <a:pt x="814271" y="1790502"/>
                    <a:pt x="887645" y="1759396"/>
                    <a:pt x="899301" y="1629420"/>
                  </a:cubicBezTo>
                  <a:lnTo>
                    <a:pt x="344973" y="1629420"/>
                  </a:lnTo>
                  <a:lnTo>
                    <a:pt x="344973" y="1069040"/>
                  </a:lnTo>
                  <a:cubicBezTo>
                    <a:pt x="235877" y="1088650"/>
                    <a:pt x="222136" y="1151691"/>
                    <a:pt x="135531" y="1160585"/>
                  </a:cubicBezTo>
                  <a:cubicBezTo>
                    <a:pt x="51663" y="1159990"/>
                    <a:pt x="6753" y="1099066"/>
                    <a:pt x="0" y="1003881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D2E921-FFB5-3644-AB61-D339F667DDCB}"/>
              </a:ext>
            </a:extLst>
          </p:cNvPr>
          <p:cNvGrpSpPr/>
          <p:nvPr/>
        </p:nvGrpSpPr>
        <p:grpSpPr>
          <a:xfrm>
            <a:off x="6429900" y="4308508"/>
            <a:ext cx="721816" cy="681420"/>
            <a:chOff x="7633722" y="1747909"/>
            <a:chExt cx="1687379" cy="163307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79AAF19-1DE6-F541-B26A-93C2C72C82BC}"/>
                </a:ext>
              </a:extLst>
            </p:cNvPr>
            <p:cNvGrpSpPr/>
            <p:nvPr/>
          </p:nvGrpSpPr>
          <p:grpSpPr>
            <a:xfrm>
              <a:off x="7633722" y="1747909"/>
              <a:ext cx="1687379" cy="1633073"/>
              <a:chOff x="8218653" y="1475209"/>
              <a:chExt cx="2142989" cy="2074019"/>
            </a:xfrm>
          </p:grpSpPr>
          <p:sp>
            <p:nvSpPr>
              <p:cNvPr id="63" name="Freeform: Shape 56">
                <a:extLst>
                  <a:ext uri="{FF2B5EF4-FFF2-40B4-BE49-F238E27FC236}">
                    <a16:creationId xmlns:a16="http://schemas.microsoft.com/office/drawing/2014/main" id="{8194024E-D757-1B43-9B96-EEA0AB648FED}"/>
                  </a:ext>
                </a:extLst>
              </p:cNvPr>
              <p:cNvSpPr/>
              <p:nvPr/>
            </p:nvSpPr>
            <p:spPr>
              <a:xfrm>
                <a:off x="8245695" y="1475209"/>
                <a:ext cx="1704357" cy="1856413"/>
              </a:xfrm>
              <a:custGeom>
                <a:avLst/>
                <a:gdLst>
                  <a:gd name="connsiteX0" fmla="*/ 1404558 w 1427067"/>
                  <a:gd name="connsiteY0" fmla="*/ 832916 h 1554385"/>
                  <a:gd name="connsiteX1" fmla="*/ 1264875 w 1427067"/>
                  <a:gd name="connsiteY1" fmla="*/ 475794 h 1554385"/>
                  <a:gd name="connsiteX2" fmla="*/ 1141705 w 1427067"/>
                  <a:gd name="connsiteY2" fmla="*/ 229799 h 1554385"/>
                  <a:gd name="connsiteX3" fmla="*/ 619784 w 1427067"/>
                  <a:gd name="connsiteY3" fmla="*/ 7200 h 1554385"/>
                  <a:gd name="connsiteX4" fmla="*/ 360371 w 1427067"/>
                  <a:gd name="connsiteY4" fmla="*/ 163742 h 1554385"/>
                  <a:gd name="connsiteX5" fmla="*/ 215183 w 1427067"/>
                  <a:gd name="connsiteY5" fmla="*/ 419714 h 1554385"/>
                  <a:gd name="connsiteX6" fmla="*/ 167016 w 1427067"/>
                  <a:gd name="connsiteY6" fmla="*/ 669149 h 1554385"/>
                  <a:gd name="connsiteX7" fmla="*/ 149470 w 1427067"/>
                  <a:gd name="connsiteY7" fmla="*/ 711467 h 1554385"/>
                  <a:gd name="connsiteX8" fmla="*/ 98206 w 1427067"/>
                  <a:gd name="connsiteY8" fmla="*/ 762386 h 1554385"/>
                  <a:gd name="connsiteX9" fmla="*/ 40062 w 1427067"/>
                  <a:gd name="connsiteY9" fmla="*/ 852871 h 1554385"/>
                  <a:gd name="connsiteX10" fmla="*/ 68618 w 1427067"/>
                  <a:gd name="connsiteY10" fmla="*/ 934410 h 1554385"/>
                  <a:gd name="connsiteX11" fmla="*/ 98550 w 1427067"/>
                  <a:gd name="connsiteY11" fmla="*/ 1013541 h 1554385"/>
                  <a:gd name="connsiteX12" fmla="*/ 103023 w 1427067"/>
                  <a:gd name="connsiteY12" fmla="*/ 942323 h 1554385"/>
                  <a:gd name="connsiteX13" fmla="*/ 78940 w 1427067"/>
                  <a:gd name="connsiteY13" fmla="*/ 901726 h 1554385"/>
                  <a:gd name="connsiteX14" fmla="*/ 101991 w 1427067"/>
                  <a:gd name="connsiteY14" fmla="*/ 821562 h 1554385"/>
                  <a:gd name="connsiteX15" fmla="*/ 179402 w 1427067"/>
                  <a:gd name="connsiteY15" fmla="*/ 770299 h 1554385"/>
                  <a:gd name="connsiteX16" fmla="*/ 196948 w 1427067"/>
                  <a:gd name="connsiteY16" fmla="*/ 760666 h 1554385"/>
                  <a:gd name="connsiteX17" fmla="*/ 209678 w 1427067"/>
                  <a:gd name="connsiteY17" fmla="*/ 767891 h 1554385"/>
                  <a:gd name="connsiteX18" fmla="*/ 207958 w 1427067"/>
                  <a:gd name="connsiteY18" fmla="*/ 790942 h 1554385"/>
                  <a:gd name="connsiteX19" fmla="*/ 154974 w 1427067"/>
                  <a:gd name="connsiteY19" fmla="*/ 992899 h 1554385"/>
                  <a:gd name="connsiteX20" fmla="*/ 138116 w 1427067"/>
                  <a:gd name="connsiteY20" fmla="*/ 1064117 h 1554385"/>
                  <a:gd name="connsiteX21" fmla="*/ 85477 w 1427067"/>
                  <a:gd name="connsiteY21" fmla="*/ 1144968 h 1554385"/>
                  <a:gd name="connsiteX22" fmla="*/ 23548 w 1427067"/>
                  <a:gd name="connsiteY22" fmla="*/ 1207929 h 1554385"/>
                  <a:gd name="connsiteX23" fmla="*/ 497 w 1427067"/>
                  <a:gd name="connsiteY23" fmla="*/ 1259536 h 1554385"/>
                  <a:gd name="connsiteX24" fmla="*/ 29741 w 1427067"/>
                  <a:gd name="connsiteY24" fmla="*/ 1335571 h 1554385"/>
                  <a:gd name="connsiteX25" fmla="*/ 55544 w 1427067"/>
                  <a:gd name="connsiteY25" fmla="*/ 1266417 h 1554385"/>
                  <a:gd name="connsiteX26" fmla="*/ 118505 w 1427067"/>
                  <a:gd name="connsiteY26" fmla="*/ 1218594 h 1554385"/>
                  <a:gd name="connsiteX27" fmla="*/ 235826 w 1427067"/>
                  <a:gd name="connsiteY27" fmla="*/ 971568 h 1554385"/>
                  <a:gd name="connsiteX28" fmla="*/ 249588 w 1427067"/>
                  <a:gd name="connsiteY28" fmla="*/ 939571 h 1554385"/>
                  <a:gd name="connsiteX29" fmla="*/ 255092 w 1427067"/>
                  <a:gd name="connsiteY29" fmla="*/ 935098 h 1554385"/>
                  <a:gd name="connsiteX30" fmla="*/ 259565 w 1427067"/>
                  <a:gd name="connsiteY30" fmla="*/ 940603 h 1554385"/>
                  <a:gd name="connsiteX31" fmla="*/ 262662 w 1427067"/>
                  <a:gd name="connsiteY31" fmla="*/ 961590 h 1554385"/>
                  <a:gd name="connsiteX32" fmla="*/ 243395 w 1427067"/>
                  <a:gd name="connsiteY32" fmla="*/ 1092673 h 1554385"/>
                  <a:gd name="connsiteX33" fmla="*/ 216215 w 1427067"/>
                  <a:gd name="connsiteY33" fmla="*/ 1164923 h 1554385"/>
                  <a:gd name="connsiteX34" fmla="*/ 198669 w 1427067"/>
                  <a:gd name="connsiteY34" fmla="*/ 1214810 h 1554385"/>
                  <a:gd name="connsiteX35" fmla="*/ 203829 w 1427067"/>
                  <a:gd name="connsiteY35" fmla="*/ 1390275 h 1554385"/>
                  <a:gd name="connsiteX36" fmla="*/ 799377 w 1427067"/>
                  <a:gd name="connsiteY36" fmla="*/ 1554386 h 1554385"/>
                  <a:gd name="connsiteX37" fmla="*/ 1185055 w 1427067"/>
                  <a:gd name="connsiteY37" fmla="*/ 1395091 h 1554385"/>
                  <a:gd name="connsiteX38" fmla="*/ 1282765 w 1427067"/>
                  <a:gd name="connsiteY38" fmla="*/ 1255408 h 1554385"/>
                  <a:gd name="connsiteX39" fmla="*/ 1386668 w 1427067"/>
                  <a:gd name="connsiteY39" fmla="*/ 1087512 h 1554385"/>
                  <a:gd name="connsiteX40" fmla="*/ 1425545 w 1427067"/>
                  <a:gd name="connsiteY40" fmla="*/ 967783 h 1554385"/>
                  <a:gd name="connsiteX41" fmla="*/ 1404558 w 1427067"/>
                  <a:gd name="connsiteY41" fmla="*/ 832916 h 155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27067" h="1554385">
                    <a:moveTo>
                      <a:pt x="1404558" y="832916"/>
                    </a:moveTo>
                    <a:cubicBezTo>
                      <a:pt x="1358456" y="713531"/>
                      <a:pt x="1310977" y="594835"/>
                      <a:pt x="1264875" y="475794"/>
                    </a:cubicBezTo>
                    <a:cubicBezTo>
                      <a:pt x="1231502" y="389782"/>
                      <a:pt x="1194001" y="305834"/>
                      <a:pt x="1141705" y="229799"/>
                    </a:cubicBezTo>
                    <a:cubicBezTo>
                      <a:pt x="1014751" y="46077"/>
                      <a:pt x="837222" y="-24109"/>
                      <a:pt x="619784" y="7200"/>
                    </a:cubicBezTo>
                    <a:cubicBezTo>
                      <a:pt x="513129" y="22338"/>
                      <a:pt x="428837" y="81514"/>
                      <a:pt x="360371" y="163742"/>
                    </a:cubicBezTo>
                    <a:cubicBezTo>
                      <a:pt x="296378" y="240465"/>
                      <a:pt x="251308" y="327509"/>
                      <a:pt x="215183" y="419714"/>
                    </a:cubicBezTo>
                    <a:cubicBezTo>
                      <a:pt x="183530" y="499877"/>
                      <a:pt x="161167" y="582105"/>
                      <a:pt x="167016" y="669149"/>
                    </a:cubicBezTo>
                    <a:cubicBezTo>
                      <a:pt x="168392" y="687728"/>
                      <a:pt x="161167" y="700113"/>
                      <a:pt x="149470" y="711467"/>
                    </a:cubicBezTo>
                    <a:cubicBezTo>
                      <a:pt x="132267" y="728325"/>
                      <a:pt x="115065" y="745184"/>
                      <a:pt x="98206" y="762386"/>
                    </a:cubicBezTo>
                    <a:cubicBezTo>
                      <a:pt x="77219" y="783717"/>
                      <a:pt x="43847" y="822939"/>
                      <a:pt x="40062" y="852871"/>
                    </a:cubicBezTo>
                    <a:cubicBezTo>
                      <a:pt x="35934" y="883835"/>
                      <a:pt x="51072" y="913079"/>
                      <a:pt x="68618" y="934410"/>
                    </a:cubicBezTo>
                    <a:cubicBezTo>
                      <a:pt x="95454" y="966407"/>
                      <a:pt x="63458" y="999780"/>
                      <a:pt x="98550" y="1013541"/>
                    </a:cubicBezTo>
                    <a:cubicBezTo>
                      <a:pt x="83068" y="971223"/>
                      <a:pt x="106120" y="964343"/>
                      <a:pt x="103023" y="942323"/>
                    </a:cubicBezTo>
                    <a:cubicBezTo>
                      <a:pt x="100959" y="928217"/>
                      <a:pt x="81692" y="915488"/>
                      <a:pt x="78940" y="901726"/>
                    </a:cubicBezTo>
                    <a:cubicBezTo>
                      <a:pt x="74467" y="879363"/>
                      <a:pt x="81348" y="840485"/>
                      <a:pt x="101991" y="821562"/>
                    </a:cubicBezTo>
                    <a:cubicBezTo>
                      <a:pt x="128827" y="796791"/>
                      <a:pt x="150158" y="792318"/>
                      <a:pt x="179402" y="770299"/>
                    </a:cubicBezTo>
                    <a:cubicBezTo>
                      <a:pt x="184563" y="766171"/>
                      <a:pt x="190411" y="763074"/>
                      <a:pt x="196948" y="760666"/>
                    </a:cubicBezTo>
                    <a:cubicBezTo>
                      <a:pt x="204173" y="758258"/>
                      <a:pt x="208302" y="761010"/>
                      <a:pt x="209678" y="767891"/>
                    </a:cubicBezTo>
                    <a:cubicBezTo>
                      <a:pt x="211398" y="775804"/>
                      <a:pt x="209678" y="783373"/>
                      <a:pt x="207958" y="790942"/>
                    </a:cubicBezTo>
                    <a:cubicBezTo>
                      <a:pt x="189379" y="858032"/>
                      <a:pt x="164952" y="923401"/>
                      <a:pt x="154974" y="992899"/>
                    </a:cubicBezTo>
                    <a:cubicBezTo>
                      <a:pt x="151534" y="1016982"/>
                      <a:pt x="147061" y="1041065"/>
                      <a:pt x="138116" y="1064117"/>
                    </a:cubicBezTo>
                    <a:cubicBezTo>
                      <a:pt x="127451" y="1091296"/>
                      <a:pt x="105431" y="1125013"/>
                      <a:pt x="85477" y="1144968"/>
                    </a:cubicBezTo>
                    <a:cubicBezTo>
                      <a:pt x="74123" y="1156666"/>
                      <a:pt x="42815" y="1182469"/>
                      <a:pt x="23548" y="1207929"/>
                    </a:cubicBezTo>
                    <a:cubicBezTo>
                      <a:pt x="10130" y="1227884"/>
                      <a:pt x="2905" y="1235453"/>
                      <a:pt x="497" y="1259536"/>
                    </a:cubicBezTo>
                    <a:cubicBezTo>
                      <a:pt x="-4664" y="1311831"/>
                      <a:pt x="32149" y="1348989"/>
                      <a:pt x="29741" y="1335571"/>
                    </a:cubicBezTo>
                    <a:cubicBezTo>
                      <a:pt x="26988" y="1319056"/>
                      <a:pt x="29741" y="1284652"/>
                      <a:pt x="55544" y="1266417"/>
                    </a:cubicBezTo>
                    <a:cubicBezTo>
                      <a:pt x="77564" y="1250591"/>
                      <a:pt x="101647" y="1239581"/>
                      <a:pt x="118505" y="1218594"/>
                    </a:cubicBezTo>
                    <a:cubicBezTo>
                      <a:pt x="196604" y="1128454"/>
                      <a:pt x="203485" y="1051731"/>
                      <a:pt x="235826" y="971568"/>
                    </a:cubicBezTo>
                    <a:cubicBezTo>
                      <a:pt x="240298" y="960902"/>
                      <a:pt x="243739" y="949893"/>
                      <a:pt x="249588" y="939571"/>
                    </a:cubicBezTo>
                    <a:cubicBezTo>
                      <a:pt x="250964" y="937507"/>
                      <a:pt x="251996" y="934754"/>
                      <a:pt x="255092" y="935098"/>
                    </a:cubicBezTo>
                    <a:cubicBezTo>
                      <a:pt x="257845" y="935442"/>
                      <a:pt x="258877" y="938195"/>
                      <a:pt x="259565" y="940603"/>
                    </a:cubicBezTo>
                    <a:cubicBezTo>
                      <a:pt x="261285" y="947484"/>
                      <a:pt x="263006" y="954365"/>
                      <a:pt x="262662" y="961590"/>
                    </a:cubicBezTo>
                    <a:cubicBezTo>
                      <a:pt x="262318" y="1006316"/>
                      <a:pt x="257845" y="1050011"/>
                      <a:pt x="243395" y="1092673"/>
                    </a:cubicBezTo>
                    <a:cubicBezTo>
                      <a:pt x="235138" y="1117100"/>
                      <a:pt x="225848" y="1141184"/>
                      <a:pt x="216215" y="1164923"/>
                    </a:cubicBezTo>
                    <a:cubicBezTo>
                      <a:pt x="214151" y="1170084"/>
                      <a:pt x="204173" y="1198295"/>
                      <a:pt x="198669" y="1214810"/>
                    </a:cubicBezTo>
                    <a:cubicBezTo>
                      <a:pt x="185595" y="1251623"/>
                      <a:pt x="150502" y="1336603"/>
                      <a:pt x="203829" y="1390275"/>
                    </a:cubicBezTo>
                    <a:cubicBezTo>
                      <a:pt x="396840" y="1504155"/>
                      <a:pt x="580906" y="1554386"/>
                      <a:pt x="799377" y="1554386"/>
                    </a:cubicBezTo>
                    <a:cubicBezTo>
                      <a:pt x="977594" y="1554386"/>
                      <a:pt x="1169573" y="1392683"/>
                      <a:pt x="1185055" y="1395091"/>
                    </a:cubicBezTo>
                    <a:cubicBezTo>
                      <a:pt x="1187464" y="1391651"/>
                      <a:pt x="1280357" y="1258848"/>
                      <a:pt x="1282765" y="1255408"/>
                    </a:cubicBezTo>
                    <a:cubicBezTo>
                      <a:pt x="1320266" y="1201048"/>
                      <a:pt x="1357424" y="1146688"/>
                      <a:pt x="1386668" y="1087512"/>
                    </a:cubicBezTo>
                    <a:cubicBezTo>
                      <a:pt x="1405590" y="1049323"/>
                      <a:pt x="1421073" y="1010445"/>
                      <a:pt x="1425545" y="967783"/>
                    </a:cubicBezTo>
                    <a:cubicBezTo>
                      <a:pt x="1431050" y="919960"/>
                      <a:pt x="1421073" y="875578"/>
                      <a:pt x="1404558" y="83291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57">
                <a:extLst>
                  <a:ext uri="{FF2B5EF4-FFF2-40B4-BE49-F238E27FC236}">
                    <a16:creationId xmlns:a16="http://schemas.microsoft.com/office/drawing/2014/main" id="{D032C064-9F2A-F749-A1DB-8FD35E8AC90D}"/>
                  </a:ext>
                </a:extLst>
              </p:cNvPr>
              <p:cNvSpPr/>
              <p:nvPr/>
            </p:nvSpPr>
            <p:spPr>
              <a:xfrm>
                <a:off x="8218653" y="2942089"/>
                <a:ext cx="2142989" cy="607139"/>
              </a:xfrm>
              <a:custGeom>
                <a:avLst/>
                <a:gdLst>
                  <a:gd name="connsiteX0" fmla="*/ 635355 w 2142989"/>
                  <a:gd name="connsiteY0" fmla="*/ 0 h 607139"/>
                  <a:gd name="connsiteX1" fmla="*/ 622207 w 2142989"/>
                  <a:gd name="connsiteY1" fmla="*/ 57115 h 607139"/>
                  <a:gd name="connsiteX2" fmla="*/ 809166 w 2142989"/>
                  <a:gd name="connsiteY2" fmla="*/ 130666 h 607139"/>
                  <a:gd name="connsiteX3" fmla="*/ 976812 w 2142989"/>
                  <a:gd name="connsiteY3" fmla="*/ 147513 h 607139"/>
                  <a:gd name="connsiteX4" fmla="*/ 1126791 w 2142989"/>
                  <a:gd name="connsiteY4" fmla="*/ 149979 h 607139"/>
                  <a:gd name="connsiteX5" fmla="*/ 1364291 w 2142989"/>
                  <a:gd name="connsiteY5" fmla="*/ 113819 h 607139"/>
                  <a:gd name="connsiteX6" fmla="*/ 1453046 w 2142989"/>
                  <a:gd name="connsiteY6" fmla="*/ 72319 h 607139"/>
                  <a:gd name="connsiteX7" fmla="*/ 1408668 w 2142989"/>
                  <a:gd name="connsiteY7" fmla="*/ 36159 h 607139"/>
                  <a:gd name="connsiteX8" fmla="*/ 1400861 w 2142989"/>
                  <a:gd name="connsiteY8" fmla="*/ 19312 h 607139"/>
                  <a:gd name="connsiteX9" fmla="*/ 1551661 w 2142989"/>
                  <a:gd name="connsiteY9" fmla="*/ 43555 h 607139"/>
                  <a:gd name="connsiteX10" fmla="*/ 1809706 w 2142989"/>
                  <a:gd name="connsiteY10" fmla="*/ 115874 h 607139"/>
                  <a:gd name="connsiteX11" fmla="*/ 2023785 w 2142989"/>
                  <a:gd name="connsiteY11" fmla="*/ 251471 h 607139"/>
                  <a:gd name="connsiteX12" fmla="*/ 2111717 w 2142989"/>
                  <a:gd name="connsiteY12" fmla="*/ 429390 h 607139"/>
                  <a:gd name="connsiteX13" fmla="*/ 2142535 w 2142989"/>
                  <a:gd name="connsiteY13" fmla="*/ 602841 h 607139"/>
                  <a:gd name="connsiteX14" fmla="*/ 2142989 w 2142989"/>
                  <a:gd name="connsiteY14" fmla="*/ 607139 h 607139"/>
                  <a:gd name="connsiteX15" fmla="*/ 0 w 2142989"/>
                  <a:gd name="connsiteY15" fmla="*/ 607139 h 607139"/>
                  <a:gd name="connsiteX16" fmla="*/ 8733 w 2142989"/>
                  <a:gd name="connsiteY16" fmla="*/ 569917 h 607139"/>
                  <a:gd name="connsiteX17" fmla="*/ 88859 w 2142989"/>
                  <a:gd name="connsiteY17" fmla="*/ 375562 h 607139"/>
                  <a:gd name="connsiteX18" fmla="*/ 105706 w 2142989"/>
                  <a:gd name="connsiteY18" fmla="*/ 354196 h 607139"/>
                  <a:gd name="connsiteX19" fmla="*/ 271298 w 2142989"/>
                  <a:gd name="connsiteY19" fmla="*/ 192301 h 607139"/>
                  <a:gd name="connsiteX20" fmla="*/ 303759 w 2142989"/>
                  <a:gd name="connsiteY20" fmla="*/ 158197 h 607139"/>
                  <a:gd name="connsiteX21" fmla="*/ 364572 w 2142989"/>
                  <a:gd name="connsiteY21" fmla="*/ 103957 h 607139"/>
                  <a:gd name="connsiteX22" fmla="*/ 635355 w 2142989"/>
                  <a:gd name="connsiteY22" fmla="*/ 0 h 60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42989" h="607139">
                    <a:moveTo>
                      <a:pt x="635355" y="0"/>
                    </a:moveTo>
                    <a:cubicBezTo>
                      <a:pt x="557285" y="36159"/>
                      <a:pt x="603716" y="44377"/>
                      <a:pt x="622207" y="57115"/>
                    </a:cubicBezTo>
                    <a:cubicBezTo>
                      <a:pt x="697811" y="108067"/>
                      <a:pt x="800127" y="127379"/>
                      <a:pt x="809166" y="130666"/>
                    </a:cubicBezTo>
                    <a:cubicBezTo>
                      <a:pt x="856419" y="147513"/>
                      <a:pt x="927505" y="141761"/>
                      <a:pt x="976812" y="147513"/>
                    </a:cubicBezTo>
                    <a:cubicBezTo>
                      <a:pt x="1026531" y="153266"/>
                      <a:pt x="1077072" y="152855"/>
                      <a:pt x="1126791" y="149979"/>
                    </a:cubicBezTo>
                    <a:cubicBezTo>
                      <a:pt x="1206917" y="145458"/>
                      <a:pt x="1287453" y="140117"/>
                      <a:pt x="1364291" y="113819"/>
                    </a:cubicBezTo>
                    <a:cubicBezTo>
                      <a:pt x="1394698" y="103547"/>
                      <a:pt x="1424283" y="90809"/>
                      <a:pt x="1453046" y="72319"/>
                    </a:cubicBezTo>
                    <a:cubicBezTo>
                      <a:pt x="1437432" y="59581"/>
                      <a:pt x="1421407" y="50130"/>
                      <a:pt x="1408668" y="36159"/>
                    </a:cubicBezTo>
                    <a:cubicBezTo>
                      <a:pt x="1404560" y="31640"/>
                      <a:pt x="1396342" y="27941"/>
                      <a:pt x="1400861" y="19312"/>
                    </a:cubicBezTo>
                    <a:cubicBezTo>
                      <a:pt x="1438664" y="26298"/>
                      <a:pt x="1514270" y="34926"/>
                      <a:pt x="1551661" y="43555"/>
                    </a:cubicBezTo>
                    <a:cubicBezTo>
                      <a:pt x="1639593" y="60813"/>
                      <a:pt x="1726294" y="82180"/>
                      <a:pt x="1809706" y="115874"/>
                    </a:cubicBezTo>
                    <a:cubicBezTo>
                      <a:pt x="1889421" y="147923"/>
                      <a:pt x="1962973" y="189424"/>
                      <a:pt x="2023785" y="251471"/>
                    </a:cubicBezTo>
                    <a:cubicBezTo>
                      <a:pt x="2072681" y="301601"/>
                      <a:pt x="2098159" y="361181"/>
                      <a:pt x="2111717" y="429390"/>
                    </a:cubicBezTo>
                    <a:cubicBezTo>
                      <a:pt x="2123223" y="487122"/>
                      <a:pt x="2133906" y="544853"/>
                      <a:pt x="2142535" y="602841"/>
                    </a:cubicBezTo>
                    <a:lnTo>
                      <a:pt x="2142989" y="607139"/>
                    </a:lnTo>
                    <a:lnTo>
                      <a:pt x="0" y="607139"/>
                    </a:lnTo>
                    <a:lnTo>
                      <a:pt x="8733" y="569917"/>
                    </a:lnTo>
                    <a:cubicBezTo>
                      <a:pt x="27634" y="502119"/>
                      <a:pt x="53110" y="436786"/>
                      <a:pt x="88859" y="375562"/>
                    </a:cubicBezTo>
                    <a:cubicBezTo>
                      <a:pt x="93379" y="367755"/>
                      <a:pt x="99132" y="360360"/>
                      <a:pt x="105706" y="354196"/>
                    </a:cubicBezTo>
                    <a:cubicBezTo>
                      <a:pt x="160766" y="300367"/>
                      <a:pt x="216238" y="246540"/>
                      <a:pt x="271298" y="192301"/>
                    </a:cubicBezTo>
                    <a:cubicBezTo>
                      <a:pt x="279105" y="178330"/>
                      <a:pt x="292255" y="168469"/>
                      <a:pt x="303759" y="158197"/>
                    </a:cubicBezTo>
                    <a:cubicBezTo>
                      <a:pt x="323893" y="139705"/>
                      <a:pt x="344849" y="122448"/>
                      <a:pt x="364572" y="103957"/>
                    </a:cubicBezTo>
                    <a:cubicBezTo>
                      <a:pt x="371969" y="98206"/>
                      <a:pt x="522769" y="27119"/>
                      <a:pt x="6353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42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Freeform: Shape 58">
                <a:extLst>
                  <a:ext uri="{FF2B5EF4-FFF2-40B4-BE49-F238E27FC236}">
                    <a16:creationId xmlns:a16="http://schemas.microsoft.com/office/drawing/2014/main" id="{E083403A-EBEC-8F42-86A8-74206BEC4A70}"/>
                  </a:ext>
                </a:extLst>
              </p:cNvPr>
              <p:cNvSpPr/>
              <p:nvPr/>
            </p:nvSpPr>
            <p:spPr>
              <a:xfrm>
                <a:off x="8569830" y="1816954"/>
                <a:ext cx="1109265" cy="1642054"/>
              </a:xfrm>
              <a:custGeom>
                <a:avLst/>
                <a:gdLst>
                  <a:gd name="connsiteX0" fmla="*/ 25666 w 928793"/>
                  <a:gd name="connsiteY0" fmla="*/ 1015709 h 1374901"/>
                  <a:gd name="connsiteX1" fmla="*/ 207 w 928793"/>
                  <a:gd name="connsiteY1" fmla="*/ 921096 h 1374901"/>
                  <a:gd name="connsiteX2" fmla="*/ 26354 w 928793"/>
                  <a:gd name="connsiteY2" fmla="*/ 882218 h 1374901"/>
                  <a:gd name="connsiteX3" fmla="*/ 33923 w 928793"/>
                  <a:gd name="connsiteY3" fmla="*/ 870521 h 1374901"/>
                  <a:gd name="connsiteX4" fmla="*/ 72113 w 928793"/>
                  <a:gd name="connsiteY4" fmla="*/ 820978 h 1374901"/>
                  <a:gd name="connsiteX5" fmla="*/ 95508 w 928793"/>
                  <a:gd name="connsiteY5" fmla="*/ 802055 h 1374901"/>
                  <a:gd name="connsiteX6" fmla="*/ 127160 w 928793"/>
                  <a:gd name="connsiteY6" fmla="*/ 769714 h 1374901"/>
                  <a:gd name="connsiteX7" fmla="*/ 158813 w 928793"/>
                  <a:gd name="connsiteY7" fmla="*/ 743911 h 1374901"/>
                  <a:gd name="connsiteX8" fmla="*/ 179800 w 928793"/>
                  <a:gd name="connsiteY8" fmla="*/ 724300 h 1374901"/>
                  <a:gd name="connsiteX9" fmla="*/ 184617 w 928793"/>
                  <a:gd name="connsiteY9" fmla="*/ 697120 h 1374901"/>
                  <a:gd name="connsiteX10" fmla="*/ 154340 w 928793"/>
                  <a:gd name="connsiteY10" fmla="*/ 615925 h 1374901"/>
                  <a:gd name="connsiteX11" fmla="*/ 140234 w 928793"/>
                  <a:gd name="connsiteY11" fmla="*/ 604915 h 1374901"/>
                  <a:gd name="connsiteX12" fmla="*/ 83466 w 928793"/>
                  <a:gd name="connsiteY12" fmla="*/ 529225 h 1374901"/>
                  <a:gd name="connsiteX13" fmla="*/ 106518 w 928793"/>
                  <a:gd name="connsiteY13" fmla="*/ 519247 h 1374901"/>
                  <a:gd name="connsiteX14" fmla="*/ 130257 w 928793"/>
                  <a:gd name="connsiteY14" fmla="*/ 538170 h 1374901"/>
                  <a:gd name="connsiteX15" fmla="*/ 112366 w 928793"/>
                  <a:gd name="connsiteY15" fmla="*/ 431171 h 1374901"/>
                  <a:gd name="connsiteX16" fmla="*/ 189777 w 928793"/>
                  <a:gd name="connsiteY16" fmla="*/ 104669 h 1374901"/>
                  <a:gd name="connsiteX17" fmla="*/ 246201 w 928793"/>
                  <a:gd name="connsiteY17" fmla="*/ 28634 h 1374901"/>
                  <a:gd name="connsiteX18" fmla="*/ 258243 w 928793"/>
                  <a:gd name="connsiteY18" fmla="*/ 21065 h 1374901"/>
                  <a:gd name="connsiteX19" fmla="*/ 443685 w 928793"/>
                  <a:gd name="connsiteY19" fmla="*/ 78 h 1374901"/>
                  <a:gd name="connsiteX20" fmla="*/ 504237 w 928793"/>
                  <a:gd name="connsiteY20" fmla="*/ 22441 h 1374901"/>
                  <a:gd name="connsiteX21" fmla="*/ 570295 w 928793"/>
                  <a:gd name="connsiteY21" fmla="*/ 104669 h 1374901"/>
                  <a:gd name="connsiteX22" fmla="*/ 641513 w 928793"/>
                  <a:gd name="connsiteY22" fmla="*/ 247793 h 1374901"/>
                  <a:gd name="connsiteX23" fmla="*/ 676950 w 928793"/>
                  <a:gd name="connsiteY23" fmla="*/ 322451 h 1374901"/>
                  <a:gd name="connsiteX24" fmla="*/ 735438 w 928793"/>
                  <a:gd name="connsiteY24" fmla="*/ 430483 h 1374901"/>
                  <a:gd name="connsiteX25" fmla="*/ 756081 w 928793"/>
                  <a:gd name="connsiteY25" fmla="*/ 464199 h 1374901"/>
                  <a:gd name="connsiteX26" fmla="*/ 771219 w 928793"/>
                  <a:gd name="connsiteY26" fmla="*/ 486907 h 1374901"/>
                  <a:gd name="connsiteX27" fmla="*/ 757457 w 928793"/>
                  <a:gd name="connsiteY27" fmla="*/ 530945 h 1374901"/>
                  <a:gd name="connsiteX28" fmla="*/ 745071 w 928793"/>
                  <a:gd name="connsiteY28" fmla="*/ 549868 h 1374901"/>
                  <a:gd name="connsiteX29" fmla="*/ 728901 w 928793"/>
                  <a:gd name="connsiteY29" fmla="*/ 638632 h 1374901"/>
                  <a:gd name="connsiteX30" fmla="*/ 726149 w 928793"/>
                  <a:gd name="connsiteY30" fmla="*/ 706410 h 1374901"/>
                  <a:gd name="connsiteX31" fmla="*/ 781541 w 928793"/>
                  <a:gd name="connsiteY31" fmla="*/ 834396 h 1374901"/>
                  <a:gd name="connsiteX32" fmla="*/ 877186 w 928793"/>
                  <a:gd name="connsiteY32" fmla="*/ 959629 h 1374901"/>
                  <a:gd name="connsiteX33" fmla="*/ 928793 w 928793"/>
                  <a:gd name="connsiteY33" fmla="*/ 1002291 h 1374901"/>
                  <a:gd name="connsiteX34" fmla="*/ 751264 w 928793"/>
                  <a:gd name="connsiteY34" fmla="*/ 1061468 h 1374901"/>
                  <a:gd name="connsiteX35" fmla="*/ 548276 w 928793"/>
                  <a:gd name="connsiteY35" fmla="*/ 1072133 h 1374901"/>
                  <a:gd name="connsiteX36" fmla="*/ 380036 w 928793"/>
                  <a:gd name="connsiteY36" fmla="*/ 1054931 h 1374901"/>
                  <a:gd name="connsiteX37" fmla="*/ 290927 w 928793"/>
                  <a:gd name="connsiteY37" fmla="*/ 1281659 h 1374901"/>
                  <a:gd name="connsiteX38" fmla="*/ 264436 w 928793"/>
                  <a:gd name="connsiteY38" fmla="*/ 1365950 h 1374901"/>
                  <a:gd name="connsiteX39" fmla="*/ 249642 w 928793"/>
                  <a:gd name="connsiteY39" fmla="*/ 1374208 h 1374901"/>
                  <a:gd name="connsiteX40" fmla="*/ 10184 w 928793"/>
                  <a:gd name="connsiteY40" fmla="*/ 1323288 h 1374901"/>
                  <a:gd name="connsiteX41" fmla="*/ 4679 w 928793"/>
                  <a:gd name="connsiteY41" fmla="*/ 1311935 h 1374901"/>
                  <a:gd name="connsiteX42" fmla="*/ 87251 w 928793"/>
                  <a:gd name="connsiteY42" fmla="*/ 1143007 h 1374901"/>
                  <a:gd name="connsiteX43" fmla="*/ 86563 w 928793"/>
                  <a:gd name="connsiteY43" fmla="*/ 1125117 h 1374901"/>
                  <a:gd name="connsiteX44" fmla="*/ 25666 w 928793"/>
                  <a:gd name="connsiteY44" fmla="*/ 1015709 h 137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28793" h="1374901">
                    <a:moveTo>
                      <a:pt x="25666" y="1015709"/>
                    </a:moveTo>
                    <a:cubicBezTo>
                      <a:pt x="11904" y="986809"/>
                      <a:pt x="-1858" y="938986"/>
                      <a:pt x="207" y="921096"/>
                    </a:cubicBezTo>
                    <a:cubicBezTo>
                      <a:pt x="2959" y="902517"/>
                      <a:pt x="14313" y="891852"/>
                      <a:pt x="26354" y="882218"/>
                    </a:cubicBezTo>
                    <a:cubicBezTo>
                      <a:pt x="30139" y="879122"/>
                      <a:pt x="33579" y="876714"/>
                      <a:pt x="33923" y="870521"/>
                    </a:cubicBezTo>
                    <a:cubicBezTo>
                      <a:pt x="35644" y="837836"/>
                      <a:pt x="41492" y="829579"/>
                      <a:pt x="72113" y="820978"/>
                    </a:cubicBezTo>
                    <a:cubicBezTo>
                      <a:pt x="83122" y="817881"/>
                      <a:pt x="90691" y="813065"/>
                      <a:pt x="95508" y="802055"/>
                    </a:cubicBezTo>
                    <a:cubicBezTo>
                      <a:pt x="101701" y="787605"/>
                      <a:pt x="113398" y="776939"/>
                      <a:pt x="127160" y="769714"/>
                    </a:cubicBezTo>
                    <a:cubicBezTo>
                      <a:pt x="139546" y="763178"/>
                      <a:pt x="149524" y="754576"/>
                      <a:pt x="158813" y="743911"/>
                    </a:cubicBezTo>
                    <a:cubicBezTo>
                      <a:pt x="165006" y="736686"/>
                      <a:pt x="172231" y="730493"/>
                      <a:pt x="179800" y="724300"/>
                    </a:cubicBezTo>
                    <a:cubicBezTo>
                      <a:pt x="193906" y="712946"/>
                      <a:pt x="193906" y="713291"/>
                      <a:pt x="184617" y="697120"/>
                    </a:cubicBezTo>
                    <a:cubicBezTo>
                      <a:pt x="170166" y="671661"/>
                      <a:pt x="161221" y="644137"/>
                      <a:pt x="154340" y="615925"/>
                    </a:cubicBezTo>
                    <a:cubicBezTo>
                      <a:pt x="152276" y="606980"/>
                      <a:pt x="148836" y="604915"/>
                      <a:pt x="140234" y="604915"/>
                    </a:cubicBezTo>
                    <a:cubicBezTo>
                      <a:pt x="96884" y="604915"/>
                      <a:pt x="71425" y="570855"/>
                      <a:pt x="83466" y="529225"/>
                    </a:cubicBezTo>
                    <a:cubicBezTo>
                      <a:pt x="87251" y="515807"/>
                      <a:pt x="94132" y="512710"/>
                      <a:pt x="106518" y="519247"/>
                    </a:cubicBezTo>
                    <a:cubicBezTo>
                      <a:pt x="115119" y="523720"/>
                      <a:pt x="121656" y="530601"/>
                      <a:pt x="130257" y="538170"/>
                    </a:cubicBezTo>
                    <a:cubicBezTo>
                      <a:pt x="123720" y="501357"/>
                      <a:pt x="118559" y="466264"/>
                      <a:pt x="112366" y="431171"/>
                    </a:cubicBezTo>
                    <a:cubicBezTo>
                      <a:pt x="91379" y="311098"/>
                      <a:pt x="116151" y="202035"/>
                      <a:pt x="189777" y="104669"/>
                    </a:cubicBezTo>
                    <a:cubicBezTo>
                      <a:pt x="208700" y="79553"/>
                      <a:pt x="227623" y="54094"/>
                      <a:pt x="246201" y="28634"/>
                    </a:cubicBezTo>
                    <a:cubicBezTo>
                      <a:pt x="249298" y="24506"/>
                      <a:pt x="252738" y="22097"/>
                      <a:pt x="258243" y="21065"/>
                    </a:cubicBezTo>
                    <a:cubicBezTo>
                      <a:pt x="319828" y="11776"/>
                      <a:pt x="381412" y="2831"/>
                      <a:pt x="443685" y="78"/>
                    </a:cubicBezTo>
                    <a:cubicBezTo>
                      <a:pt x="466736" y="-954"/>
                      <a:pt x="486347" y="8335"/>
                      <a:pt x="504237" y="22441"/>
                    </a:cubicBezTo>
                    <a:cubicBezTo>
                      <a:pt x="532450" y="44804"/>
                      <a:pt x="551372" y="74393"/>
                      <a:pt x="570295" y="104669"/>
                    </a:cubicBezTo>
                    <a:cubicBezTo>
                      <a:pt x="609516" y="159717"/>
                      <a:pt x="626375" y="217517"/>
                      <a:pt x="641513" y="247793"/>
                    </a:cubicBezTo>
                    <a:cubicBezTo>
                      <a:pt x="648394" y="261899"/>
                      <a:pt x="673509" y="315571"/>
                      <a:pt x="676950" y="322451"/>
                    </a:cubicBezTo>
                    <a:cubicBezTo>
                      <a:pt x="693808" y="359609"/>
                      <a:pt x="717892" y="381972"/>
                      <a:pt x="735438" y="430483"/>
                    </a:cubicBezTo>
                    <a:cubicBezTo>
                      <a:pt x="740943" y="442524"/>
                      <a:pt x="746448" y="454222"/>
                      <a:pt x="756081" y="464199"/>
                    </a:cubicBezTo>
                    <a:cubicBezTo>
                      <a:pt x="762274" y="470736"/>
                      <a:pt x="766747" y="478994"/>
                      <a:pt x="771219" y="486907"/>
                    </a:cubicBezTo>
                    <a:cubicBezTo>
                      <a:pt x="783949" y="509270"/>
                      <a:pt x="780508" y="520967"/>
                      <a:pt x="757457" y="530945"/>
                    </a:cubicBezTo>
                    <a:cubicBezTo>
                      <a:pt x="748168" y="535073"/>
                      <a:pt x="744727" y="539546"/>
                      <a:pt x="745071" y="549868"/>
                    </a:cubicBezTo>
                    <a:cubicBezTo>
                      <a:pt x="746104" y="580488"/>
                      <a:pt x="740255" y="610764"/>
                      <a:pt x="728901" y="638632"/>
                    </a:cubicBezTo>
                    <a:cubicBezTo>
                      <a:pt x="719612" y="661683"/>
                      <a:pt x="721676" y="683358"/>
                      <a:pt x="726149" y="706410"/>
                    </a:cubicBezTo>
                    <a:cubicBezTo>
                      <a:pt x="735438" y="753200"/>
                      <a:pt x="756081" y="794830"/>
                      <a:pt x="781541" y="834396"/>
                    </a:cubicBezTo>
                    <a:cubicBezTo>
                      <a:pt x="810097" y="878778"/>
                      <a:pt x="838997" y="922816"/>
                      <a:pt x="877186" y="959629"/>
                    </a:cubicBezTo>
                    <a:cubicBezTo>
                      <a:pt x="891980" y="976488"/>
                      <a:pt x="910559" y="989217"/>
                      <a:pt x="928793" y="1002291"/>
                    </a:cubicBezTo>
                    <a:cubicBezTo>
                      <a:pt x="873745" y="1035664"/>
                      <a:pt x="814569" y="1053899"/>
                      <a:pt x="751264" y="1061468"/>
                    </a:cubicBezTo>
                    <a:cubicBezTo>
                      <a:pt x="687615" y="1069037"/>
                      <a:pt x="612269" y="1075574"/>
                      <a:pt x="548276" y="1072133"/>
                    </a:cubicBezTo>
                    <a:cubicBezTo>
                      <a:pt x="492884" y="1069381"/>
                      <a:pt x="417193" y="1063188"/>
                      <a:pt x="380036" y="1054931"/>
                    </a:cubicBezTo>
                    <a:cubicBezTo>
                      <a:pt x="338750" y="1127525"/>
                      <a:pt x="317075" y="1203216"/>
                      <a:pt x="290927" y="1281659"/>
                    </a:cubicBezTo>
                    <a:cubicBezTo>
                      <a:pt x="281638" y="1309526"/>
                      <a:pt x="272693" y="1337738"/>
                      <a:pt x="264436" y="1365950"/>
                    </a:cubicBezTo>
                    <a:cubicBezTo>
                      <a:pt x="261683" y="1374896"/>
                      <a:pt x="258243" y="1375928"/>
                      <a:pt x="249642" y="1374208"/>
                    </a:cubicBezTo>
                    <a:cubicBezTo>
                      <a:pt x="169822" y="1357005"/>
                      <a:pt x="90003" y="1339803"/>
                      <a:pt x="10184" y="1323288"/>
                    </a:cubicBezTo>
                    <a:cubicBezTo>
                      <a:pt x="1239" y="1321568"/>
                      <a:pt x="1583" y="1318816"/>
                      <a:pt x="4679" y="1311935"/>
                    </a:cubicBezTo>
                    <a:cubicBezTo>
                      <a:pt x="32203" y="1255855"/>
                      <a:pt x="59383" y="1199431"/>
                      <a:pt x="87251" y="1143007"/>
                    </a:cubicBezTo>
                    <a:cubicBezTo>
                      <a:pt x="90691" y="1136126"/>
                      <a:pt x="90347" y="1131653"/>
                      <a:pt x="86563" y="1125117"/>
                    </a:cubicBezTo>
                    <a:cubicBezTo>
                      <a:pt x="65920" y="1091744"/>
                      <a:pt x="33235" y="1027751"/>
                      <a:pt x="25666" y="1015709"/>
                    </a:cubicBezTo>
                    <a:close/>
                  </a:path>
                </a:pathLst>
              </a:custGeom>
              <a:solidFill>
                <a:srgbClr val="FEC88A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59">
                <a:extLst>
                  <a:ext uri="{FF2B5EF4-FFF2-40B4-BE49-F238E27FC236}">
                    <a16:creationId xmlns:a16="http://schemas.microsoft.com/office/drawing/2014/main" id="{B36917D2-6B13-1B4F-A6E3-84AB40328BBE}"/>
                  </a:ext>
                </a:extLst>
              </p:cNvPr>
              <p:cNvSpPr/>
              <p:nvPr/>
            </p:nvSpPr>
            <p:spPr>
              <a:xfrm>
                <a:off x="8981841" y="2564762"/>
                <a:ext cx="292972" cy="215894"/>
              </a:xfrm>
              <a:custGeom>
                <a:avLst/>
                <a:gdLst>
                  <a:gd name="connsiteX0" fmla="*/ 182999 w 245307"/>
                  <a:gd name="connsiteY0" fmla="*/ 446 h 180769"/>
                  <a:gd name="connsiteX1" fmla="*/ 169237 w 245307"/>
                  <a:gd name="connsiteY1" fmla="*/ 2855 h 180769"/>
                  <a:gd name="connsiteX2" fmla="*/ 65334 w 245307"/>
                  <a:gd name="connsiteY2" fmla="*/ 19713 h 180769"/>
                  <a:gd name="connsiteX3" fmla="*/ 21640 w 245307"/>
                  <a:gd name="connsiteY3" fmla="*/ 33819 h 180769"/>
                  <a:gd name="connsiteX4" fmla="*/ 21640 w 245307"/>
                  <a:gd name="connsiteY4" fmla="*/ 33819 h 180769"/>
                  <a:gd name="connsiteX5" fmla="*/ 4437 w 245307"/>
                  <a:gd name="connsiteY5" fmla="*/ 110198 h 180769"/>
                  <a:gd name="connsiteX6" fmla="*/ 56045 w 245307"/>
                  <a:gd name="connsiteY6" fmla="*/ 165934 h 180769"/>
                  <a:gd name="connsiteX7" fmla="*/ 147562 w 245307"/>
                  <a:gd name="connsiteY7" fmla="*/ 178319 h 180769"/>
                  <a:gd name="connsiteX8" fmla="*/ 241143 w 245307"/>
                  <a:gd name="connsiteY8" fmla="*/ 106757 h 180769"/>
                  <a:gd name="connsiteX9" fmla="*/ 241143 w 245307"/>
                  <a:gd name="connsiteY9" fmla="*/ 106757 h 180769"/>
                  <a:gd name="connsiteX10" fmla="*/ 243207 w 245307"/>
                  <a:gd name="connsiteY10" fmla="*/ 102285 h 180769"/>
                  <a:gd name="connsiteX11" fmla="*/ 182999 w 245307"/>
                  <a:gd name="connsiteY11" fmla="*/ 446 h 18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07" h="180769">
                    <a:moveTo>
                      <a:pt x="182999" y="446"/>
                    </a:moveTo>
                    <a:cubicBezTo>
                      <a:pt x="179214" y="-1274"/>
                      <a:pt x="170957" y="2511"/>
                      <a:pt x="169237" y="2855"/>
                    </a:cubicBezTo>
                    <a:cubicBezTo>
                      <a:pt x="135176" y="12488"/>
                      <a:pt x="100427" y="17305"/>
                      <a:pt x="65334" y="19713"/>
                    </a:cubicBezTo>
                    <a:cubicBezTo>
                      <a:pt x="49852" y="20745"/>
                      <a:pt x="33682" y="21089"/>
                      <a:pt x="21640" y="33819"/>
                    </a:cubicBezTo>
                    <a:cubicBezTo>
                      <a:pt x="21640" y="33819"/>
                      <a:pt x="21640" y="33819"/>
                      <a:pt x="21640" y="33819"/>
                    </a:cubicBezTo>
                    <a:cubicBezTo>
                      <a:pt x="997" y="55838"/>
                      <a:pt x="-5196" y="81642"/>
                      <a:pt x="4437" y="110198"/>
                    </a:cubicBezTo>
                    <a:cubicBezTo>
                      <a:pt x="11662" y="131873"/>
                      <a:pt x="28521" y="153548"/>
                      <a:pt x="56045" y="165934"/>
                    </a:cubicBezTo>
                    <a:cubicBezTo>
                      <a:pt x="85633" y="179351"/>
                      <a:pt x="109716" y="184168"/>
                      <a:pt x="147562" y="178319"/>
                    </a:cubicBezTo>
                    <a:cubicBezTo>
                      <a:pt x="190912" y="171438"/>
                      <a:pt x="224972" y="150107"/>
                      <a:pt x="241143" y="106757"/>
                    </a:cubicBezTo>
                    <a:cubicBezTo>
                      <a:pt x="241143" y="106757"/>
                      <a:pt x="241143" y="106757"/>
                      <a:pt x="241143" y="106757"/>
                    </a:cubicBezTo>
                    <a:cubicBezTo>
                      <a:pt x="241831" y="105381"/>
                      <a:pt x="242519" y="103661"/>
                      <a:pt x="243207" y="102285"/>
                    </a:cubicBezTo>
                    <a:cubicBezTo>
                      <a:pt x="254217" y="54462"/>
                      <a:pt x="220156" y="16272"/>
                      <a:pt x="182999" y="446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0">
                <a:extLst>
                  <a:ext uri="{FF2B5EF4-FFF2-40B4-BE49-F238E27FC236}">
                    <a16:creationId xmlns:a16="http://schemas.microsoft.com/office/drawing/2014/main" id="{5520D510-F3E4-8549-BE5E-BADCAAE4CFD6}"/>
                  </a:ext>
                </a:extLst>
              </p:cNvPr>
              <p:cNvSpPr/>
              <p:nvPr/>
            </p:nvSpPr>
            <p:spPr>
              <a:xfrm>
                <a:off x="9040968" y="2698015"/>
                <a:ext cx="343218" cy="372615"/>
              </a:xfrm>
              <a:custGeom>
                <a:avLst/>
                <a:gdLst>
                  <a:gd name="connsiteX0" fmla="*/ 0 w 287378"/>
                  <a:gd name="connsiteY0" fmla="*/ 151037 h 311993"/>
                  <a:gd name="connsiteX1" fmla="*/ 71218 w 287378"/>
                  <a:gd name="connsiteY1" fmla="*/ 174777 h 311993"/>
                  <a:gd name="connsiteX2" fmla="*/ 155166 w 287378"/>
                  <a:gd name="connsiteY2" fmla="*/ 156542 h 311993"/>
                  <a:gd name="connsiteX3" fmla="*/ 258036 w 287378"/>
                  <a:gd name="connsiteY3" fmla="*/ 45414 h 311993"/>
                  <a:gd name="connsiteX4" fmla="*/ 287280 w 287378"/>
                  <a:gd name="connsiteY4" fmla="*/ 0 h 311993"/>
                  <a:gd name="connsiteX5" fmla="*/ 283152 w 287378"/>
                  <a:gd name="connsiteY5" fmla="*/ 13074 h 311993"/>
                  <a:gd name="connsiteX6" fmla="*/ 175465 w 287378"/>
                  <a:gd name="connsiteY6" fmla="*/ 227760 h 311993"/>
                  <a:gd name="connsiteX7" fmla="*/ 135899 w 287378"/>
                  <a:gd name="connsiteY7" fmla="*/ 305515 h 311993"/>
                  <a:gd name="connsiteX8" fmla="*/ 123169 w 287378"/>
                  <a:gd name="connsiteY8" fmla="*/ 307579 h 311993"/>
                  <a:gd name="connsiteX9" fmla="*/ 13074 w 287378"/>
                  <a:gd name="connsiteY9" fmla="*/ 197140 h 311993"/>
                  <a:gd name="connsiteX10" fmla="*/ 0 w 287378"/>
                  <a:gd name="connsiteY10" fmla="*/ 151037 h 311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378" h="311993">
                    <a:moveTo>
                      <a:pt x="0" y="151037"/>
                    </a:moveTo>
                    <a:cubicBezTo>
                      <a:pt x="24083" y="162735"/>
                      <a:pt x="46791" y="170648"/>
                      <a:pt x="71218" y="174777"/>
                    </a:cubicBezTo>
                    <a:cubicBezTo>
                      <a:pt x="102182" y="179937"/>
                      <a:pt x="129706" y="172712"/>
                      <a:pt x="155166" y="156542"/>
                    </a:cubicBezTo>
                    <a:cubicBezTo>
                      <a:pt x="199548" y="128674"/>
                      <a:pt x="229136" y="87388"/>
                      <a:pt x="258036" y="45414"/>
                    </a:cubicBezTo>
                    <a:cubicBezTo>
                      <a:pt x="268014" y="30964"/>
                      <a:pt x="276959" y="15826"/>
                      <a:pt x="287280" y="0"/>
                    </a:cubicBezTo>
                    <a:cubicBezTo>
                      <a:pt x="287969" y="6193"/>
                      <a:pt x="284872" y="9289"/>
                      <a:pt x="283152" y="13074"/>
                    </a:cubicBezTo>
                    <a:cubicBezTo>
                      <a:pt x="247371" y="84636"/>
                      <a:pt x="211590" y="156198"/>
                      <a:pt x="175465" y="227760"/>
                    </a:cubicBezTo>
                    <a:cubicBezTo>
                      <a:pt x="162391" y="253564"/>
                      <a:pt x="148629" y="279367"/>
                      <a:pt x="135899" y="305515"/>
                    </a:cubicBezTo>
                    <a:cubicBezTo>
                      <a:pt x="131771" y="313772"/>
                      <a:pt x="129362" y="313772"/>
                      <a:pt x="123169" y="307579"/>
                    </a:cubicBezTo>
                    <a:cubicBezTo>
                      <a:pt x="86700" y="270766"/>
                      <a:pt x="49543" y="234297"/>
                      <a:pt x="13074" y="197140"/>
                    </a:cubicBezTo>
                    <a:cubicBezTo>
                      <a:pt x="1720" y="184754"/>
                      <a:pt x="5161" y="167552"/>
                      <a:pt x="0" y="151037"/>
                    </a:cubicBezTo>
                    <a:close/>
                  </a:path>
                </a:pathLst>
              </a:custGeom>
              <a:solidFill>
                <a:srgbClr val="FEAB77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1">
                <a:extLst>
                  <a:ext uri="{FF2B5EF4-FFF2-40B4-BE49-F238E27FC236}">
                    <a16:creationId xmlns:a16="http://schemas.microsoft.com/office/drawing/2014/main" id="{BF84486E-61EA-914D-8884-FC4D91405387}"/>
                  </a:ext>
                </a:extLst>
              </p:cNvPr>
              <p:cNvSpPr/>
              <p:nvPr/>
            </p:nvSpPr>
            <p:spPr>
              <a:xfrm>
                <a:off x="9036448" y="2687322"/>
                <a:ext cx="232980" cy="93714"/>
              </a:xfrm>
              <a:custGeom>
                <a:avLst/>
                <a:gdLst>
                  <a:gd name="connsiteX0" fmla="*/ 0 w 195075"/>
                  <a:gd name="connsiteY0" fmla="*/ 56433 h 78467"/>
                  <a:gd name="connsiteX1" fmla="*/ 39566 w 195075"/>
                  <a:gd name="connsiteY1" fmla="*/ 43703 h 78467"/>
                  <a:gd name="connsiteX2" fmla="*/ 164799 w 195075"/>
                  <a:gd name="connsiteY2" fmla="*/ 10330 h 78467"/>
                  <a:gd name="connsiteX3" fmla="*/ 195076 w 195075"/>
                  <a:gd name="connsiteY3" fmla="*/ 4137 h 78467"/>
                  <a:gd name="connsiteX4" fmla="*/ 101494 w 195075"/>
                  <a:gd name="connsiteY4" fmla="*/ 75699 h 78467"/>
                  <a:gd name="connsiteX5" fmla="*/ 9977 w 195075"/>
                  <a:gd name="connsiteY5" fmla="*/ 63314 h 78467"/>
                  <a:gd name="connsiteX6" fmla="*/ 0 w 195075"/>
                  <a:gd name="connsiteY6" fmla="*/ 56433 h 7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075" h="78467">
                    <a:moveTo>
                      <a:pt x="0" y="56433"/>
                    </a:moveTo>
                    <a:cubicBezTo>
                      <a:pt x="9289" y="39918"/>
                      <a:pt x="25116" y="44047"/>
                      <a:pt x="39566" y="43703"/>
                    </a:cubicBezTo>
                    <a:cubicBezTo>
                      <a:pt x="102182" y="58497"/>
                      <a:pt x="141060" y="23748"/>
                      <a:pt x="164799" y="10330"/>
                    </a:cubicBezTo>
                    <a:cubicBezTo>
                      <a:pt x="174089" y="1041"/>
                      <a:pt x="183034" y="-4120"/>
                      <a:pt x="195076" y="4137"/>
                    </a:cubicBezTo>
                    <a:cubicBezTo>
                      <a:pt x="178561" y="47487"/>
                      <a:pt x="144500" y="67786"/>
                      <a:pt x="101494" y="75699"/>
                    </a:cubicBezTo>
                    <a:cubicBezTo>
                      <a:pt x="69842" y="81548"/>
                      <a:pt x="39222" y="78452"/>
                      <a:pt x="9977" y="63314"/>
                    </a:cubicBezTo>
                    <a:cubicBezTo>
                      <a:pt x="6193" y="61593"/>
                      <a:pt x="2408" y="60217"/>
                      <a:pt x="0" y="56433"/>
                    </a:cubicBezTo>
                    <a:close/>
                  </a:path>
                </a:pathLst>
              </a:custGeom>
              <a:solidFill>
                <a:srgbClr val="FEFEFE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2">
                <a:extLst>
                  <a:ext uri="{FF2B5EF4-FFF2-40B4-BE49-F238E27FC236}">
                    <a16:creationId xmlns:a16="http://schemas.microsoft.com/office/drawing/2014/main" id="{5B177C99-FFE1-A14E-BFC0-2620CDDCA6A4}"/>
                  </a:ext>
                </a:extLst>
              </p:cNvPr>
              <p:cNvSpPr/>
              <p:nvPr/>
            </p:nvSpPr>
            <p:spPr>
              <a:xfrm>
                <a:off x="9006863" y="2564423"/>
                <a:ext cx="207915" cy="49885"/>
              </a:xfrm>
              <a:custGeom>
                <a:avLst/>
                <a:gdLst>
                  <a:gd name="connsiteX0" fmla="*/ 174089 w 174088"/>
                  <a:gd name="connsiteY0" fmla="*/ 6579 h 41769"/>
                  <a:gd name="connsiteX1" fmla="*/ 153102 w 174088"/>
                  <a:gd name="connsiteY1" fmla="*/ 23782 h 41769"/>
                  <a:gd name="connsiteX2" fmla="*/ 68122 w 174088"/>
                  <a:gd name="connsiteY2" fmla="*/ 38920 h 41769"/>
                  <a:gd name="connsiteX3" fmla="*/ 12386 w 174088"/>
                  <a:gd name="connsiteY3" fmla="*/ 39264 h 41769"/>
                  <a:gd name="connsiteX4" fmla="*/ 0 w 174088"/>
                  <a:gd name="connsiteY4" fmla="*/ 33759 h 41769"/>
                  <a:gd name="connsiteX5" fmla="*/ 43694 w 174088"/>
                  <a:gd name="connsiteY5" fmla="*/ 19653 h 41769"/>
                  <a:gd name="connsiteX6" fmla="*/ 157574 w 174088"/>
                  <a:gd name="connsiteY6" fmla="*/ 42 h 41769"/>
                  <a:gd name="connsiteX7" fmla="*/ 174089 w 174088"/>
                  <a:gd name="connsiteY7" fmla="*/ 6579 h 41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088" h="41769">
                    <a:moveTo>
                      <a:pt x="174089" y="6579"/>
                    </a:moveTo>
                    <a:cubicBezTo>
                      <a:pt x="169960" y="15524"/>
                      <a:pt x="159983" y="20685"/>
                      <a:pt x="153102" y="23782"/>
                    </a:cubicBezTo>
                    <a:cubicBezTo>
                      <a:pt x="129362" y="35135"/>
                      <a:pt x="93925" y="35479"/>
                      <a:pt x="68122" y="38920"/>
                    </a:cubicBezTo>
                    <a:cubicBezTo>
                      <a:pt x="49543" y="41328"/>
                      <a:pt x="30964" y="43736"/>
                      <a:pt x="12386" y="39264"/>
                    </a:cubicBezTo>
                    <a:cubicBezTo>
                      <a:pt x="7913" y="38232"/>
                      <a:pt x="3785" y="36855"/>
                      <a:pt x="0" y="33759"/>
                    </a:cubicBezTo>
                    <a:cubicBezTo>
                      <a:pt x="12042" y="21029"/>
                      <a:pt x="28212" y="20685"/>
                      <a:pt x="43694" y="19653"/>
                    </a:cubicBezTo>
                    <a:cubicBezTo>
                      <a:pt x="78787" y="17245"/>
                      <a:pt x="123857" y="10020"/>
                      <a:pt x="157574" y="42"/>
                    </a:cubicBezTo>
                    <a:cubicBezTo>
                      <a:pt x="159983" y="-302"/>
                      <a:pt x="165831" y="1418"/>
                      <a:pt x="174089" y="6579"/>
                    </a:cubicBezTo>
                    <a:close/>
                  </a:path>
                </a:pathLst>
              </a:custGeom>
              <a:solidFill>
                <a:srgbClr val="FDFDFD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3">
                <a:extLst>
                  <a:ext uri="{FF2B5EF4-FFF2-40B4-BE49-F238E27FC236}">
                    <a16:creationId xmlns:a16="http://schemas.microsoft.com/office/drawing/2014/main" id="{FC158817-A426-DE44-8B60-A0C7FE98F677}"/>
                  </a:ext>
                </a:extLst>
              </p:cNvPr>
              <p:cNvSpPr/>
              <p:nvPr/>
            </p:nvSpPr>
            <p:spPr>
              <a:xfrm>
                <a:off x="8745121" y="2289459"/>
                <a:ext cx="159839" cy="42855"/>
              </a:xfrm>
              <a:custGeom>
                <a:avLst/>
                <a:gdLst>
                  <a:gd name="connsiteX0" fmla="*/ 133835 w 133834"/>
                  <a:gd name="connsiteY0" fmla="*/ 10768 h 35883"/>
                  <a:gd name="connsiteX1" fmla="*/ 0 w 133834"/>
                  <a:gd name="connsiteY1" fmla="*/ 35884 h 35883"/>
                  <a:gd name="connsiteX2" fmla="*/ 133835 w 133834"/>
                  <a:gd name="connsiteY2" fmla="*/ 10768 h 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834" h="35883">
                    <a:moveTo>
                      <a:pt x="133835" y="10768"/>
                    </a:moveTo>
                    <a:cubicBezTo>
                      <a:pt x="87732" y="10768"/>
                      <a:pt x="45758" y="29691"/>
                      <a:pt x="0" y="35884"/>
                    </a:cubicBezTo>
                    <a:cubicBezTo>
                      <a:pt x="21675" y="2855"/>
                      <a:pt x="100462" y="-11595"/>
                      <a:pt x="133835" y="10768"/>
                    </a:cubicBezTo>
                    <a:close/>
                  </a:path>
                </a:pathLst>
              </a:custGeom>
              <a:solidFill>
                <a:srgbClr val="020201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64">
                <a:extLst>
                  <a:ext uri="{FF2B5EF4-FFF2-40B4-BE49-F238E27FC236}">
                    <a16:creationId xmlns:a16="http://schemas.microsoft.com/office/drawing/2014/main" id="{C24BD96B-C08E-554F-A4F8-F0059EF4D02E}"/>
                  </a:ext>
                </a:extLst>
              </p:cNvPr>
              <p:cNvSpPr/>
              <p:nvPr/>
            </p:nvSpPr>
            <p:spPr>
              <a:xfrm>
                <a:off x="8736081" y="2159003"/>
                <a:ext cx="130666" cy="43055"/>
              </a:xfrm>
              <a:custGeom>
                <a:avLst/>
                <a:gdLst>
                  <a:gd name="connsiteX0" fmla="*/ 109407 w 109407"/>
                  <a:gd name="connsiteY0" fmla="*/ 11279 h 36050"/>
                  <a:gd name="connsiteX1" fmla="*/ 0 w 109407"/>
                  <a:gd name="connsiteY1" fmla="*/ 36051 h 36050"/>
                  <a:gd name="connsiteX2" fmla="*/ 109407 w 109407"/>
                  <a:gd name="connsiteY2" fmla="*/ 11279 h 36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07" h="36050">
                    <a:moveTo>
                      <a:pt x="109407" y="11279"/>
                    </a:moveTo>
                    <a:cubicBezTo>
                      <a:pt x="72594" y="19536"/>
                      <a:pt x="36469" y="27794"/>
                      <a:pt x="0" y="36051"/>
                    </a:cubicBezTo>
                    <a:cubicBezTo>
                      <a:pt x="29588" y="-762"/>
                      <a:pt x="70186" y="-10052"/>
                      <a:pt x="109407" y="11279"/>
                    </a:cubicBezTo>
                    <a:close/>
                  </a:path>
                </a:pathLst>
              </a:custGeom>
              <a:solidFill>
                <a:srgbClr val="020201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65">
                <a:extLst>
                  <a:ext uri="{FF2B5EF4-FFF2-40B4-BE49-F238E27FC236}">
                    <a16:creationId xmlns:a16="http://schemas.microsoft.com/office/drawing/2014/main" id="{3BCA2777-86C5-8045-8A7D-27CB6E086ED8}"/>
                  </a:ext>
                </a:extLst>
              </p:cNvPr>
              <p:cNvSpPr/>
              <p:nvPr/>
            </p:nvSpPr>
            <p:spPr>
              <a:xfrm>
                <a:off x="9083701" y="2685369"/>
                <a:ext cx="149567" cy="59665"/>
              </a:xfrm>
              <a:custGeom>
                <a:avLst/>
                <a:gdLst>
                  <a:gd name="connsiteX0" fmla="*/ 125234 w 125233"/>
                  <a:gd name="connsiteY0" fmla="*/ 11965 h 49958"/>
                  <a:gd name="connsiteX1" fmla="*/ 67089 w 125233"/>
                  <a:gd name="connsiteY1" fmla="*/ 44305 h 49958"/>
                  <a:gd name="connsiteX2" fmla="*/ 0 w 125233"/>
                  <a:gd name="connsiteY2" fmla="*/ 44994 h 49958"/>
                  <a:gd name="connsiteX3" fmla="*/ 94269 w 125233"/>
                  <a:gd name="connsiteY3" fmla="*/ 955 h 49958"/>
                  <a:gd name="connsiteX4" fmla="*/ 125234 w 125233"/>
                  <a:gd name="connsiteY4" fmla="*/ 11965 h 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3" h="49958">
                    <a:moveTo>
                      <a:pt x="125234" y="11965"/>
                    </a:moveTo>
                    <a:cubicBezTo>
                      <a:pt x="106655" y="24351"/>
                      <a:pt x="88076" y="36392"/>
                      <a:pt x="67089" y="44305"/>
                    </a:cubicBezTo>
                    <a:cubicBezTo>
                      <a:pt x="44726" y="52907"/>
                      <a:pt x="22363" y="50498"/>
                      <a:pt x="0" y="44994"/>
                    </a:cubicBezTo>
                    <a:cubicBezTo>
                      <a:pt x="16170" y="7148"/>
                      <a:pt x="51951" y="-3517"/>
                      <a:pt x="94269" y="955"/>
                    </a:cubicBezTo>
                    <a:cubicBezTo>
                      <a:pt x="105279" y="2676"/>
                      <a:pt x="116288" y="4396"/>
                      <a:pt x="125234" y="1196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66">
                <a:extLst>
                  <a:ext uri="{FF2B5EF4-FFF2-40B4-BE49-F238E27FC236}">
                    <a16:creationId xmlns:a16="http://schemas.microsoft.com/office/drawing/2014/main" id="{A787EE4C-547E-524C-8487-92E3B1E8F897}"/>
                  </a:ext>
                </a:extLst>
              </p:cNvPr>
              <p:cNvSpPr/>
              <p:nvPr/>
            </p:nvSpPr>
            <p:spPr>
              <a:xfrm>
                <a:off x="9230095" y="2172064"/>
                <a:ext cx="145756" cy="59952"/>
              </a:xfrm>
              <a:custGeom>
                <a:avLst/>
                <a:gdLst>
                  <a:gd name="connsiteX0" fmla="*/ 55985 w 122042"/>
                  <a:gd name="connsiteY0" fmla="*/ 5505 h 50198"/>
                  <a:gd name="connsiteX1" fmla="*/ 3346 w 122042"/>
                  <a:gd name="connsiteY1" fmla="*/ 37845 h 50198"/>
                  <a:gd name="connsiteX2" fmla="*/ 938 w 122042"/>
                  <a:gd name="connsiteY2" fmla="*/ 48167 h 50198"/>
                  <a:gd name="connsiteX3" fmla="*/ 11259 w 122042"/>
                  <a:gd name="connsiteY3" fmla="*/ 48167 h 50198"/>
                  <a:gd name="connsiteX4" fmla="*/ 113097 w 122042"/>
                  <a:gd name="connsiteY4" fmla="*/ 20299 h 50198"/>
                  <a:gd name="connsiteX5" fmla="*/ 122043 w 122042"/>
                  <a:gd name="connsiteY5" fmla="*/ 19611 h 50198"/>
                  <a:gd name="connsiteX6" fmla="*/ 112753 w 122042"/>
                  <a:gd name="connsiteY6" fmla="*/ 0 h 50198"/>
                  <a:gd name="connsiteX7" fmla="*/ 55985 w 122042"/>
                  <a:gd name="connsiteY7" fmla="*/ 5505 h 5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042" h="50198">
                    <a:moveTo>
                      <a:pt x="55985" y="5505"/>
                    </a:moveTo>
                    <a:cubicBezTo>
                      <a:pt x="34310" y="9633"/>
                      <a:pt x="15732" y="18235"/>
                      <a:pt x="3346" y="37845"/>
                    </a:cubicBezTo>
                    <a:cubicBezTo>
                      <a:pt x="1282" y="40942"/>
                      <a:pt x="-1471" y="44382"/>
                      <a:pt x="938" y="48167"/>
                    </a:cubicBezTo>
                    <a:cubicBezTo>
                      <a:pt x="3690" y="51951"/>
                      <a:pt x="8163" y="49543"/>
                      <a:pt x="11259" y="48167"/>
                    </a:cubicBezTo>
                    <a:cubicBezTo>
                      <a:pt x="43944" y="34061"/>
                      <a:pt x="79037" y="28556"/>
                      <a:pt x="113097" y="20299"/>
                    </a:cubicBezTo>
                    <a:cubicBezTo>
                      <a:pt x="116538" y="19611"/>
                      <a:pt x="119634" y="19267"/>
                      <a:pt x="122043" y="19611"/>
                    </a:cubicBezTo>
                    <a:lnTo>
                      <a:pt x="112753" y="0"/>
                    </a:lnTo>
                    <a:cubicBezTo>
                      <a:pt x="92799" y="1376"/>
                      <a:pt x="74220" y="2064"/>
                      <a:pt x="55985" y="5505"/>
                    </a:cubicBezTo>
                    <a:close/>
                  </a:path>
                </a:pathLst>
              </a:custGeom>
              <a:solidFill>
                <a:srgbClr val="040200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67">
                <a:extLst>
                  <a:ext uri="{FF2B5EF4-FFF2-40B4-BE49-F238E27FC236}">
                    <a16:creationId xmlns:a16="http://schemas.microsoft.com/office/drawing/2014/main" id="{85694AD2-C058-9E43-A9BE-67707EA25284}"/>
                  </a:ext>
                </a:extLst>
              </p:cNvPr>
              <p:cNvSpPr/>
              <p:nvPr/>
            </p:nvSpPr>
            <p:spPr>
              <a:xfrm>
                <a:off x="9221879" y="2069339"/>
                <a:ext cx="110005" cy="50517"/>
              </a:xfrm>
              <a:custGeom>
                <a:avLst/>
                <a:gdLst>
                  <a:gd name="connsiteX0" fmla="*/ 75594 w 92108"/>
                  <a:gd name="connsiteY0" fmla="*/ 1720 h 42298"/>
                  <a:gd name="connsiteX1" fmla="*/ 5064 w 92108"/>
                  <a:gd name="connsiteY1" fmla="*/ 30276 h 42298"/>
                  <a:gd name="connsiteX2" fmla="*/ 592 w 92108"/>
                  <a:gd name="connsiteY2" fmla="*/ 39566 h 42298"/>
                  <a:gd name="connsiteX3" fmla="*/ 10913 w 92108"/>
                  <a:gd name="connsiteY3" fmla="*/ 41630 h 42298"/>
                  <a:gd name="connsiteX4" fmla="*/ 18138 w 92108"/>
                  <a:gd name="connsiteY4" fmla="*/ 39910 h 42298"/>
                  <a:gd name="connsiteX5" fmla="*/ 81443 w 92108"/>
                  <a:gd name="connsiteY5" fmla="*/ 25804 h 42298"/>
                  <a:gd name="connsiteX6" fmla="*/ 92109 w 92108"/>
                  <a:gd name="connsiteY6" fmla="*/ 25460 h 42298"/>
                  <a:gd name="connsiteX7" fmla="*/ 80411 w 92108"/>
                  <a:gd name="connsiteY7" fmla="*/ 0 h 42298"/>
                  <a:gd name="connsiteX8" fmla="*/ 75594 w 92108"/>
                  <a:gd name="connsiteY8" fmla="*/ 1720 h 4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108" h="42298">
                    <a:moveTo>
                      <a:pt x="75594" y="1720"/>
                    </a:moveTo>
                    <a:cubicBezTo>
                      <a:pt x="47038" y="-1376"/>
                      <a:pt x="25707" y="13762"/>
                      <a:pt x="5064" y="30276"/>
                    </a:cubicBezTo>
                    <a:cubicBezTo>
                      <a:pt x="2312" y="32685"/>
                      <a:pt x="-1473" y="35437"/>
                      <a:pt x="592" y="39566"/>
                    </a:cubicBezTo>
                    <a:cubicBezTo>
                      <a:pt x="2656" y="43350"/>
                      <a:pt x="7129" y="42318"/>
                      <a:pt x="10913" y="41630"/>
                    </a:cubicBezTo>
                    <a:cubicBezTo>
                      <a:pt x="13322" y="41286"/>
                      <a:pt x="15730" y="40598"/>
                      <a:pt x="18138" y="39910"/>
                    </a:cubicBezTo>
                    <a:cubicBezTo>
                      <a:pt x="39125" y="35437"/>
                      <a:pt x="60456" y="30620"/>
                      <a:pt x="81443" y="25804"/>
                    </a:cubicBezTo>
                    <a:cubicBezTo>
                      <a:pt x="85228" y="25115"/>
                      <a:pt x="89012" y="24083"/>
                      <a:pt x="92109" y="25460"/>
                    </a:cubicBezTo>
                    <a:lnTo>
                      <a:pt x="80411" y="0"/>
                    </a:lnTo>
                    <a:cubicBezTo>
                      <a:pt x="78347" y="1720"/>
                      <a:pt x="76970" y="1720"/>
                      <a:pt x="75594" y="1720"/>
                    </a:cubicBezTo>
                    <a:close/>
                  </a:path>
                </a:pathLst>
              </a:custGeom>
              <a:solidFill>
                <a:srgbClr val="040200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1">
              <a:extLst>
                <a:ext uri="{FF2B5EF4-FFF2-40B4-BE49-F238E27FC236}">
                  <a16:creationId xmlns:a16="http://schemas.microsoft.com/office/drawing/2014/main" id="{4147316E-23D5-9744-842F-E0BC872C0136}"/>
                </a:ext>
              </a:extLst>
            </p:cNvPr>
            <p:cNvSpPr/>
            <p:nvPr/>
          </p:nvSpPr>
          <p:spPr>
            <a:xfrm rot="20967052">
              <a:off x="8065904" y="2413204"/>
              <a:ext cx="571229" cy="485210"/>
            </a:xfrm>
            <a:custGeom>
              <a:avLst/>
              <a:gdLst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189140 w 1079803"/>
                <a:gd name="connsiteY27" fmla="*/ 277110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243762 w 1079803"/>
                <a:gd name="connsiteY27" fmla="*/ 192062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65924 w 1079803"/>
                <a:gd name="connsiteY32" fmla="*/ 195707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27376 w 1079803"/>
                <a:gd name="connsiteY31" fmla="*/ 200722 h 695566"/>
                <a:gd name="connsiteX32" fmla="*/ 965924 w 1079803"/>
                <a:gd name="connsiteY32" fmla="*/ 195707 h 695566"/>
                <a:gd name="connsiteX33" fmla="*/ 1049538 w 1079803"/>
                <a:gd name="connsiteY33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17345 w 1079803"/>
                <a:gd name="connsiteY30" fmla="*/ 253804 h 695566"/>
                <a:gd name="connsiteX31" fmla="*/ 965924 w 1079803"/>
                <a:gd name="connsiteY31" fmla="*/ 195707 h 695566"/>
                <a:gd name="connsiteX32" fmla="*/ 1049538 w 1079803"/>
                <a:gd name="connsiteY32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243762 w 1079803"/>
                <a:gd name="connsiteY27" fmla="*/ 192062 h 695566"/>
                <a:gd name="connsiteX28" fmla="*/ 444198 w 1079803"/>
                <a:gd name="connsiteY28" fmla="*/ 225848 h 695566"/>
                <a:gd name="connsiteX29" fmla="*/ 772535 w 1079803"/>
                <a:gd name="connsiteY29" fmla="*/ 234131 h 695566"/>
                <a:gd name="connsiteX30" fmla="*/ 965924 w 1079803"/>
                <a:gd name="connsiteY30" fmla="*/ 195707 h 695566"/>
                <a:gd name="connsiteX31" fmla="*/ 1049538 w 1079803"/>
                <a:gd name="connsiteY31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772535 w 1079803"/>
                <a:gd name="connsiteY28" fmla="*/ 234131 h 695566"/>
                <a:gd name="connsiteX29" fmla="*/ 965924 w 1079803"/>
                <a:gd name="connsiteY29" fmla="*/ 195707 h 695566"/>
                <a:gd name="connsiteX30" fmla="*/ 1049538 w 1079803"/>
                <a:gd name="connsiteY30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725792 w 1079803"/>
                <a:gd name="connsiteY28" fmla="*/ 221498 h 695566"/>
                <a:gd name="connsiteX29" fmla="*/ 965924 w 1079803"/>
                <a:gd name="connsiteY29" fmla="*/ 195707 h 695566"/>
                <a:gd name="connsiteX30" fmla="*/ 1049538 w 1079803"/>
                <a:gd name="connsiteY30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965924 w 1079803"/>
                <a:gd name="connsiteY28" fmla="*/ 195707 h 695566"/>
                <a:gd name="connsiteX29" fmla="*/ 1049538 w 1079803"/>
                <a:gd name="connsiteY29" fmla="*/ 93721 h 695566"/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932264 w 1079803"/>
                <a:gd name="connsiteY28" fmla="*/ 197228 h 695566"/>
                <a:gd name="connsiteX29" fmla="*/ 1049538 w 1079803"/>
                <a:gd name="connsiteY29" fmla="*/ 93721 h 695566"/>
                <a:gd name="connsiteX0" fmla="*/ 1001850 w 1079803"/>
                <a:gd name="connsiteY0" fmla="*/ 117995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34227 w 1079803"/>
                <a:gd name="connsiteY26" fmla="*/ 188647 h 695566"/>
                <a:gd name="connsiteX27" fmla="*/ 444198 w 1079803"/>
                <a:gd name="connsiteY27" fmla="*/ 225848 h 695566"/>
                <a:gd name="connsiteX28" fmla="*/ 932264 w 1079803"/>
                <a:gd name="connsiteY28" fmla="*/ 197228 h 695566"/>
                <a:gd name="connsiteX29" fmla="*/ 1001850 w 1079803"/>
                <a:gd name="connsiteY29" fmla="*/ 117995 h 695566"/>
                <a:gd name="connsiteX0" fmla="*/ 1001850 w 1079803"/>
                <a:gd name="connsiteY0" fmla="*/ 117995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978093 w 1079803"/>
                <a:gd name="connsiteY10" fmla="*/ 460880 h 695566"/>
                <a:gd name="connsiteX11" fmla="*/ 877229 w 1079803"/>
                <a:gd name="connsiteY11" fmla="*/ 568239 h 695566"/>
                <a:gd name="connsiteX12" fmla="*/ 647993 w 1079803"/>
                <a:gd name="connsiteY12" fmla="*/ 678654 h 695566"/>
                <a:gd name="connsiteX13" fmla="*/ 420286 w 1079803"/>
                <a:gd name="connsiteY13" fmla="*/ 683239 h 695566"/>
                <a:gd name="connsiteX14" fmla="*/ 121515 w 1079803"/>
                <a:gd name="connsiteY14" fmla="*/ 481130 h 695566"/>
                <a:gd name="connsiteX15" fmla="*/ 13392 w 1079803"/>
                <a:gd name="connsiteY15" fmla="*/ 243871 h 695566"/>
                <a:gd name="connsiteX16" fmla="*/ 24854 w 1079803"/>
                <a:gd name="connsiteY16" fmla="*/ 238904 h 695566"/>
                <a:gd name="connsiteX17" fmla="*/ 47396 w 1079803"/>
                <a:gd name="connsiteY17" fmla="*/ 273671 h 695566"/>
                <a:gd name="connsiteX18" fmla="*/ 129921 w 1079803"/>
                <a:gd name="connsiteY18" fmla="*/ 449801 h 695566"/>
                <a:gd name="connsiteX19" fmla="*/ 121515 w 1079803"/>
                <a:gd name="connsiteY19" fmla="*/ 313787 h 695566"/>
                <a:gd name="connsiteX20" fmla="*/ 106615 w 1079803"/>
                <a:gd name="connsiteY20" fmla="*/ 274435 h 695566"/>
                <a:gd name="connsiteX21" fmla="*/ 6897 w 1079803"/>
                <a:gd name="connsiteY21" fmla="*/ 70797 h 695566"/>
                <a:gd name="connsiteX22" fmla="*/ 402 w 1079803"/>
                <a:gd name="connsiteY22" fmla="*/ 29535 h 695566"/>
                <a:gd name="connsiteX23" fmla="*/ 14156 w 1079803"/>
                <a:gd name="connsiteY23" fmla="*/ 13106 h 695566"/>
                <a:gd name="connsiteX24" fmla="*/ 22944 w 1079803"/>
                <a:gd name="connsiteY24" fmla="*/ 28007 h 695566"/>
                <a:gd name="connsiteX25" fmla="*/ 134227 w 1079803"/>
                <a:gd name="connsiteY25" fmla="*/ 188647 h 695566"/>
                <a:gd name="connsiteX26" fmla="*/ 444198 w 1079803"/>
                <a:gd name="connsiteY26" fmla="*/ 225848 h 695566"/>
                <a:gd name="connsiteX27" fmla="*/ 932264 w 1079803"/>
                <a:gd name="connsiteY27" fmla="*/ 197228 h 695566"/>
                <a:gd name="connsiteX28" fmla="*/ 1001850 w 1079803"/>
                <a:gd name="connsiteY28" fmla="*/ 117995 h 695566"/>
                <a:gd name="connsiteX0" fmla="*/ 1001850 w 1103589"/>
                <a:gd name="connsiteY0" fmla="*/ 117995 h 695566"/>
                <a:gd name="connsiteX1" fmla="*/ 1056797 w 1103589"/>
                <a:gd name="connsiteY1" fmla="*/ 12342 h 695566"/>
                <a:gd name="connsiteX2" fmla="*/ 1073608 w 1103589"/>
                <a:gd name="connsiteY2" fmla="*/ 4701 h 695566"/>
                <a:gd name="connsiteX3" fmla="*/ 1079721 w 1103589"/>
                <a:gd name="connsiteY3" fmla="*/ 23804 h 695566"/>
                <a:gd name="connsiteX4" fmla="*/ 1014388 w 1103589"/>
                <a:gd name="connsiteY4" fmla="*/ 224385 h 695566"/>
                <a:gd name="connsiteX5" fmla="*/ 975036 w 1103589"/>
                <a:gd name="connsiteY5" fmla="*/ 282459 h 695566"/>
                <a:gd name="connsiteX6" fmla="*/ 965103 w 1103589"/>
                <a:gd name="connsiteY6" fmla="*/ 306528 h 695566"/>
                <a:gd name="connsiteX7" fmla="*/ 948674 w 1103589"/>
                <a:gd name="connsiteY7" fmla="*/ 461644 h 695566"/>
                <a:gd name="connsiteX8" fmla="*/ 1036166 w 1103589"/>
                <a:gd name="connsiteY8" fmla="*/ 256478 h 695566"/>
                <a:gd name="connsiteX9" fmla="*/ 1103590 w 1103589"/>
                <a:gd name="connsiteY9" fmla="*/ 267783 h 695566"/>
                <a:gd name="connsiteX10" fmla="*/ 978093 w 1103589"/>
                <a:gd name="connsiteY10" fmla="*/ 460880 h 695566"/>
                <a:gd name="connsiteX11" fmla="*/ 877229 w 1103589"/>
                <a:gd name="connsiteY11" fmla="*/ 568239 h 695566"/>
                <a:gd name="connsiteX12" fmla="*/ 647993 w 1103589"/>
                <a:gd name="connsiteY12" fmla="*/ 678654 h 695566"/>
                <a:gd name="connsiteX13" fmla="*/ 420286 w 1103589"/>
                <a:gd name="connsiteY13" fmla="*/ 683239 h 695566"/>
                <a:gd name="connsiteX14" fmla="*/ 121515 w 1103589"/>
                <a:gd name="connsiteY14" fmla="*/ 481130 h 695566"/>
                <a:gd name="connsiteX15" fmla="*/ 13392 w 1103589"/>
                <a:gd name="connsiteY15" fmla="*/ 243871 h 695566"/>
                <a:gd name="connsiteX16" fmla="*/ 24854 w 1103589"/>
                <a:gd name="connsiteY16" fmla="*/ 238904 h 695566"/>
                <a:gd name="connsiteX17" fmla="*/ 47396 w 1103589"/>
                <a:gd name="connsiteY17" fmla="*/ 273671 h 695566"/>
                <a:gd name="connsiteX18" fmla="*/ 129921 w 1103589"/>
                <a:gd name="connsiteY18" fmla="*/ 449801 h 695566"/>
                <a:gd name="connsiteX19" fmla="*/ 121515 w 1103589"/>
                <a:gd name="connsiteY19" fmla="*/ 313787 h 695566"/>
                <a:gd name="connsiteX20" fmla="*/ 106615 w 1103589"/>
                <a:gd name="connsiteY20" fmla="*/ 274435 h 695566"/>
                <a:gd name="connsiteX21" fmla="*/ 6897 w 1103589"/>
                <a:gd name="connsiteY21" fmla="*/ 70797 h 695566"/>
                <a:gd name="connsiteX22" fmla="*/ 402 w 1103589"/>
                <a:gd name="connsiteY22" fmla="*/ 29535 h 695566"/>
                <a:gd name="connsiteX23" fmla="*/ 14156 w 1103589"/>
                <a:gd name="connsiteY23" fmla="*/ 13106 h 695566"/>
                <a:gd name="connsiteX24" fmla="*/ 22944 w 1103589"/>
                <a:gd name="connsiteY24" fmla="*/ 28007 h 695566"/>
                <a:gd name="connsiteX25" fmla="*/ 134227 w 1103589"/>
                <a:gd name="connsiteY25" fmla="*/ 188647 h 695566"/>
                <a:gd name="connsiteX26" fmla="*/ 444198 w 1103589"/>
                <a:gd name="connsiteY26" fmla="*/ 225848 h 695566"/>
                <a:gd name="connsiteX27" fmla="*/ 932264 w 1103589"/>
                <a:gd name="connsiteY27" fmla="*/ 197228 h 695566"/>
                <a:gd name="connsiteX28" fmla="*/ 1001850 w 1103589"/>
                <a:gd name="connsiteY28" fmla="*/ 117995 h 695566"/>
                <a:gd name="connsiteX0" fmla="*/ 1001850 w 1103591"/>
                <a:gd name="connsiteY0" fmla="*/ 117995 h 695566"/>
                <a:gd name="connsiteX1" fmla="*/ 1056797 w 1103591"/>
                <a:gd name="connsiteY1" fmla="*/ 12342 h 695566"/>
                <a:gd name="connsiteX2" fmla="*/ 1073608 w 1103591"/>
                <a:gd name="connsiteY2" fmla="*/ 4701 h 695566"/>
                <a:gd name="connsiteX3" fmla="*/ 1079721 w 1103591"/>
                <a:gd name="connsiteY3" fmla="*/ 23804 h 695566"/>
                <a:gd name="connsiteX4" fmla="*/ 1014388 w 1103591"/>
                <a:gd name="connsiteY4" fmla="*/ 224385 h 695566"/>
                <a:gd name="connsiteX5" fmla="*/ 975036 w 1103591"/>
                <a:gd name="connsiteY5" fmla="*/ 282459 h 695566"/>
                <a:gd name="connsiteX6" fmla="*/ 965103 w 1103591"/>
                <a:gd name="connsiteY6" fmla="*/ 306528 h 695566"/>
                <a:gd name="connsiteX7" fmla="*/ 948674 w 1103591"/>
                <a:gd name="connsiteY7" fmla="*/ 461644 h 695566"/>
                <a:gd name="connsiteX8" fmla="*/ 1073374 w 1103591"/>
                <a:gd name="connsiteY8" fmla="*/ 273966 h 695566"/>
                <a:gd name="connsiteX9" fmla="*/ 1103590 w 1103591"/>
                <a:gd name="connsiteY9" fmla="*/ 267783 h 695566"/>
                <a:gd name="connsiteX10" fmla="*/ 978093 w 1103591"/>
                <a:gd name="connsiteY10" fmla="*/ 460880 h 695566"/>
                <a:gd name="connsiteX11" fmla="*/ 877229 w 1103591"/>
                <a:gd name="connsiteY11" fmla="*/ 568239 h 695566"/>
                <a:gd name="connsiteX12" fmla="*/ 647993 w 1103591"/>
                <a:gd name="connsiteY12" fmla="*/ 678654 h 695566"/>
                <a:gd name="connsiteX13" fmla="*/ 420286 w 1103591"/>
                <a:gd name="connsiteY13" fmla="*/ 683239 h 695566"/>
                <a:gd name="connsiteX14" fmla="*/ 121515 w 1103591"/>
                <a:gd name="connsiteY14" fmla="*/ 481130 h 695566"/>
                <a:gd name="connsiteX15" fmla="*/ 13392 w 1103591"/>
                <a:gd name="connsiteY15" fmla="*/ 243871 h 695566"/>
                <a:gd name="connsiteX16" fmla="*/ 24854 w 1103591"/>
                <a:gd name="connsiteY16" fmla="*/ 238904 h 695566"/>
                <a:gd name="connsiteX17" fmla="*/ 47396 w 1103591"/>
                <a:gd name="connsiteY17" fmla="*/ 273671 h 695566"/>
                <a:gd name="connsiteX18" fmla="*/ 129921 w 1103591"/>
                <a:gd name="connsiteY18" fmla="*/ 449801 h 695566"/>
                <a:gd name="connsiteX19" fmla="*/ 121515 w 1103591"/>
                <a:gd name="connsiteY19" fmla="*/ 313787 h 695566"/>
                <a:gd name="connsiteX20" fmla="*/ 106615 w 1103591"/>
                <a:gd name="connsiteY20" fmla="*/ 274435 h 695566"/>
                <a:gd name="connsiteX21" fmla="*/ 6897 w 1103591"/>
                <a:gd name="connsiteY21" fmla="*/ 70797 h 695566"/>
                <a:gd name="connsiteX22" fmla="*/ 402 w 1103591"/>
                <a:gd name="connsiteY22" fmla="*/ 29535 h 695566"/>
                <a:gd name="connsiteX23" fmla="*/ 14156 w 1103591"/>
                <a:gd name="connsiteY23" fmla="*/ 13106 h 695566"/>
                <a:gd name="connsiteX24" fmla="*/ 22944 w 1103591"/>
                <a:gd name="connsiteY24" fmla="*/ 28007 h 695566"/>
                <a:gd name="connsiteX25" fmla="*/ 134227 w 1103591"/>
                <a:gd name="connsiteY25" fmla="*/ 188647 h 695566"/>
                <a:gd name="connsiteX26" fmla="*/ 444198 w 1103591"/>
                <a:gd name="connsiteY26" fmla="*/ 225848 h 695566"/>
                <a:gd name="connsiteX27" fmla="*/ 932264 w 1103591"/>
                <a:gd name="connsiteY27" fmla="*/ 197228 h 695566"/>
                <a:gd name="connsiteX28" fmla="*/ 1001850 w 1103591"/>
                <a:gd name="connsiteY28" fmla="*/ 117995 h 695566"/>
                <a:gd name="connsiteX0" fmla="*/ 1001850 w 1103589"/>
                <a:gd name="connsiteY0" fmla="*/ 117995 h 695566"/>
                <a:gd name="connsiteX1" fmla="*/ 1056797 w 1103589"/>
                <a:gd name="connsiteY1" fmla="*/ 12342 h 695566"/>
                <a:gd name="connsiteX2" fmla="*/ 1073608 w 1103589"/>
                <a:gd name="connsiteY2" fmla="*/ 4701 h 695566"/>
                <a:gd name="connsiteX3" fmla="*/ 1079721 w 1103589"/>
                <a:gd name="connsiteY3" fmla="*/ 23804 h 695566"/>
                <a:gd name="connsiteX4" fmla="*/ 996810 w 1103589"/>
                <a:gd name="connsiteY4" fmla="*/ 228131 h 695566"/>
                <a:gd name="connsiteX5" fmla="*/ 975036 w 1103589"/>
                <a:gd name="connsiteY5" fmla="*/ 282459 h 695566"/>
                <a:gd name="connsiteX6" fmla="*/ 965103 w 1103589"/>
                <a:gd name="connsiteY6" fmla="*/ 306528 h 695566"/>
                <a:gd name="connsiteX7" fmla="*/ 948674 w 1103589"/>
                <a:gd name="connsiteY7" fmla="*/ 461644 h 695566"/>
                <a:gd name="connsiteX8" fmla="*/ 1073374 w 1103589"/>
                <a:gd name="connsiteY8" fmla="*/ 273966 h 695566"/>
                <a:gd name="connsiteX9" fmla="*/ 1103590 w 1103589"/>
                <a:gd name="connsiteY9" fmla="*/ 267783 h 695566"/>
                <a:gd name="connsiteX10" fmla="*/ 978093 w 1103589"/>
                <a:gd name="connsiteY10" fmla="*/ 460880 h 695566"/>
                <a:gd name="connsiteX11" fmla="*/ 877229 w 1103589"/>
                <a:gd name="connsiteY11" fmla="*/ 568239 h 695566"/>
                <a:gd name="connsiteX12" fmla="*/ 647993 w 1103589"/>
                <a:gd name="connsiteY12" fmla="*/ 678654 h 695566"/>
                <a:gd name="connsiteX13" fmla="*/ 420286 w 1103589"/>
                <a:gd name="connsiteY13" fmla="*/ 683239 h 695566"/>
                <a:gd name="connsiteX14" fmla="*/ 121515 w 1103589"/>
                <a:gd name="connsiteY14" fmla="*/ 481130 h 695566"/>
                <a:gd name="connsiteX15" fmla="*/ 13392 w 1103589"/>
                <a:gd name="connsiteY15" fmla="*/ 243871 h 695566"/>
                <a:gd name="connsiteX16" fmla="*/ 24854 w 1103589"/>
                <a:gd name="connsiteY16" fmla="*/ 238904 h 695566"/>
                <a:gd name="connsiteX17" fmla="*/ 47396 w 1103589"/>
                <a:gd name="connsiteY17" fmla="*/ 273671 h 695566"/>
                <a:gd name="connsiteX18" fmla="*/ 129921 w 1103589"/>
                <a:gd name="connsiteY18" fmla="*/ 449801 h 695566"/>
                <a:gd name="connsiteX19" fmla="*/ 121515 w 1103589"/>
                <a:gd name="connsiteY19" fmla="*/ 313787 h 695566"/>
                <a:gd name="connsiteX20" fmla="*/ 106615 w 1103589"/>
                <a:gd name="connsiteY20" fmla="*/ 274435 h 695566"/>
                <a:gd name="connsiteX21" fmla="*/ 6897 w 1103589"/>
                <a:gd name="connsiteY21" fmla="*/ 70797 h 695566"/>
                <a:gd name="connsiteX22" fmla="*/ 402 w 1103589"/>
                <a:gd name="connsiteY22" fmla="*/ 29535 h 695566"/>
                <a:gd name="connsiteX23" fmla="*/ 14156 w 1103589"/>
                <a:gd name="connsiteY23" fmla="*/ 13106 h 695566"/>
                <a:gd name="connsiteX24" fmla="*/ 22944 w 1103589"/>
                <a:gd name="connsiteY24" fmla="*/ 28007 h 695566"/>
                <a:gd name="connsiteX25" fmla="*/ 134227 w 1103589"/>
                <a:gd name="connsiteY25" fmla="*/ 188647 h 695566"/>
                <a:gd name="connsiteX26" fmla="*/ 444198 w 1103589"/>
                <a:gd name="connsiteY26" fmla="*/ 225848 h 695566"/>
                <a:gd name="connsiteX27" fmla="*/ 932264 w 1103589"/>
                <a:gd name="connsiteY27" fmla="*/ 197228 h 695566"/>
                <a:gd name="connsiteX28" fmla="*/ 1001850 w 1103589"/>
                <a:gd name="connsiteY28" fmla="*/ 117995 h 69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03589" h="695566">
                  <a:moveTo>
                    <a:pt x="1001850" y="117995"/>
                  </a:moveTo>
                  <a:cubicBezTo>
                    <a:pt x="1004906" y="90869"/>
                    <a:pt x="1054505" y="39469"/>
                    <a:pt x="1056797" y="12342"/>
                  </a:cubicBezTo>
                  <a:cubicBezTo>
                    <a:pt x="1057943" y="-648"/>
                    <a:pt x="1063292" y="-3704"/>
                    <a:pt x="1073608" y="4701"/>
                  </a:cubicBezTo>
                  <a:cubicBezTo>
                    <a:pt x="1079339" y="10050"/>
                    <a:pt x="1080103" y="16927"/>
                    <a:pt x="1079721" y="23804"/>
                  </a:cubicBezTo>
                  <a:cubicBezTo>
                    <a:pt x="1077046" y="64302"/>
                    <a:pt x="1041129" y="168148"/>
                    <a:pt x="996810" y="228131"/>
                  </a:cubicBezTo>
                  <a:cubicBezTo>
                    <a:pt x="980764" y="247999"/>
                    <a:pt x="992611" y="263356"/>
                    <a:pt x="975036" y="282459"/>
                  </a:cubicBezTo>
                  <a:cubicBezTo>
                    <a:pt x="968923" y="289336"/>
                    <a:pt x="965867" y="297359"/>
                    <a:pt x="965103" y="306528"/>
                  </a:cubicBezTo>
                  <a:cubicBezTo>
                    <a:pt x="961282" y="347027"/>
                    <a:pt x="951349" y="418090"/>
                    <a:pt x="948674" y="461644"/>
                  </a:cubicBezTo>
                  <a:cubicBezTo>
                    <a:pt x="979621" y="416943"/>
                    <a:pt x="1068025" y="282754"/>
                    <a:pt x="1073374" y="273966"/>
                  </a:cubicBezTo>
                  <a:cubicBezTo>
                    <a:pt x="1076430" y="268236"/>
                    <a:pt x="1095949" y="265873"/>
                    <a:pt x="1103590" y="267783"/>
                  </a:cubicBezTo>
                  <a:cubicBezTo>
                    <a:pt x="1093911" y="301850"/>
                    <a:pt x="1006938" y="407519"/>
                    <a:pt x="978093" y="460880"/>
                  </a:cubicBezTo>
                  <a:cubicBezTo>
                    <a:pt x="958608" y="493737"/>
                    <a:pt x="903973" y="549900"/>
                    <a:pt x="877229" y="568239"/>
                  </a:cubicBezTo>
                  <a:cubicBezTo>
                    <a:pt x="803874" y="611794"/>
                    <a:pt x="730136" y="653438"/>
                    <a:pt x="647993" y="678654"/>
                  </a:cubicBezTo>
                  <a:cubicBezTo>
                    <a:pt x="581897" y="701960"/>
                    <a:pt x="489057" y="698904"/>
                    <a:pt x="420286" y="683239"/>
                  </a:cubicBezTo>
                  <a:cubicBezTo>
                    <a:pt x="331648" y="649236"/>
                    <a:pt x="179206" y="542259"/>
                    <a:pt x="121515" y="481130"/>
                  </a:cubicBezTo>
                  <a:cubicBezTo>
                    <a:pt x="57329" y="408538"/>
                    <a:pt x="21416" y="267176"/>
                    <a:pt x="13392" y="243871"/>
                  </a:cubicBezTo>
                  <a:cubicBezTo>
                    <a:pt x="16067" y="239668"/>
                    <a:pt x="20269" y="238522"/>
                    <a:pt x="24854" y="238904"/>
                  </a:cubicBezTo>
                  <a:cubicBezTo>
                    <a:pt x="43193" y="243488"/>
                    <a:pt x="41665" y="261063"/>
                    <a:pt x="47396" y="273671"/>
                  </a:cubicBezTo>
                  <a:cubicBezTo>
                    <a:pt x="71083" y="350847"/>
                    <a:pt x="92479" y="393638"/>
                    <a:pt x="129921" y="449801"/>
                  </a:cubicBezTo>
                  <a:cubicBezTo>
                    <a:pt x="127628" y="432990"/>
                    <a:pt x="122661" y="343588"/>
                    <a:pt x="121515" y="313787"/>
                  </a:cubicBezTo>
                  <a:cubicBezTo>
                    <a:pt x="121133" y="303854"/>
                    <a:pt x="113492" y="281312"/>
                    <a:pt x="106615" y="274435"/>
                  </a:cubicBezTo>
                  <a:cubicBezTo>
                    <a:pt x="87894" y="246927"/>
                    <a:pt x="7661" y="73854"/>
                    <a:pt x="6897" y="70797"/>
                  </a:cubicBezTo>
                  <a:cubicBezTo>
                    <a:pt x="3841" y="57043"/>
                    <a:pt x="-1508" y="44053"/>
                    <a:pt x="402" y="29535"/>
                  </a:cubicBezTo>
                  <a:cubicBezTo>
                    <a:pt x="1548" y="21512"/>
                    <a:pt x="1548" y="11960"/>
                    <a:pt x="14156" y="13106"/>
                  </a:cubicBezTo>
                  <a:cubicBezTo>
                    <a:pt x="22180" y="15017"/>
                    <a:pt x="21798" y="21512"/>
                    <a:pt x="22944" y="28007"/>
                  </a:cubicBezTo>
                  <a:cubicBezTo>
                    <a:pt x="32113" y="76528"/>
                    <a:pt x="90672" y="133631"/>
                    <a:pt x="134227" y="188647"/>
                  </a:cubicBezTo>
                  <a:cubicBezTo>
                    <a:pt x="204436" y="221621"/>
                    <a:pt x="311192" y="224418"/>
                    <a:pt x="444198" y="225848"/>
                  </a:cubicBezTo>
                  <a:cubicBezTo>
                    <a:pt x="577204" y="227278"/>
                    <a:pt x="831374" y="219249"/>
                    <a:pt x="932264" y="197228"/>
                  </a:cubicBezTo>
                  <a:cubicBezTo>
                    <a:pt x="985752" y="151381"/>
                    <a:pt x="991534" y="163842"/>
                    <a:pt x="1001850" y="117995"/>
                  </a:cubicBezTo>
                  <a:close/>
                </a:path>
              </a:pathLst>
            </a:custGeom>
            <a:solidFill>
              <a:schemeClr val="bg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F42CD90-6EDA-994F-A574-DD6F61C9CF75}"/>
                </a:ext>
              </a:extLst>
            </p:cNvPr>
            <p:cNvGrpSpPr/>
            <p:nvPr/>
          </p:nvGrpSpPr>
          <p:grpSpPr>
            <a:xfrm rot="6704130">
              <a:off x="8048445" y="2599336"/>
              <a:ext cx="300621" cy="481266"/>
              <a:chOff x="10779157" y="2826115"/>
              <a:chExt cx="300621" cy="481266"/>
            </a:xfrm>
          </p:grpSpPr>
          <p:sp>
            <p:nvSpPr>
              <p:cNvPr id="60" name="Freeform: Shape 53">
                <a:extLst>
                  <a:ext uri="{FF2B5EF4-FFF2-40B4-BE49-F238E27FC236}">
                    <a16:creationId xmlns:a16="http://schemas.microsoft.com/office/drawing/2014/main" id="{2C1D2EFF-5A07-4547-943D-058EACE8B22B}"/>
                  </a:ext>
                </a:extLst>
              </p:cNvPr>
              <p:cNvSpPr/>
              <p:nvPr/>
            </p:nvSpPr>
            <p:spPr>
              <a:xfrm flipH="1">
                <a:off x="10783297" y="3011924"/>
                <a:ext cx="296481" cy="146408"/>
              </a:xfrm>
              <a:custGeom>
                <a:avLst/>
                <a:gdLst>
                  <a:gd name="connsiteX0" fmla="*/ 307795 w 315273"/>
                  <a:gd name="connsiteY0" fmla="*/ 9186 h 155689"/>
                  <a:gd name="connsiteX1" fmla="*/ 65929 w 315273"/>
                  <a:gd name="connsiteY1" fmla="*/ 152310 h 155689"/>
                  <a:gd name="connsiteX2" fmla="*/ 48382 w 315273"/>
                  <a:gd name="connsiteY2" fmla="*/ 148870 h 155689"/>
                  <a:gd name="connsiteX3" fmla="*/ 3656 w 315273"/>
                  <a:gd name="connsiteY3" fmla="*/ 84533 h 155689"/>
                  <a:gd name="connsiteX4" fmla="*/ 8473 w 315273"/>
                  <a:gd name="connsiteY4" fmla="*/ 71803 h 155689"/>
                  <a:gd name="connsiteX5" fmla="*/ 300914 w 315273"/>
                  <a:gd name="connsiteY5" fmla="*/ 1617 h 155689"/>
                  <a:gd name="connsiteX6" fmla="*/ 315020 w 315273"/>
                  <a:gd name="connsiteY6" fmla="*/ 1273 h 155689"/>
                  <a:gd name="connsiteX7" fmla="*/ 307795 w 315273"/>
                  <a:gd name="connsiteY7" fmla="*/ 9186 h 15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273" h="155689">
                    <a:moveTo>
                      <a:pt x="307795" y="9186"/>
                    </a:moveTo>
                    <a:cubicBezTo>
                      <a:pt x="302290" y="12283"/>
                      <a:pt x="111687" y="124786"/>
                      <a:pt x="65929" y="152310"/>
                    </a:cubicBezTo>
                    <a:cubicBezTo>
                      <a:pt x="58015" y="157127"/>
                      <a:pt x="53887" y="157471"/>
                      <a:pt x="48382" y="148870"/>
                    </a:cubicBezTo>
                    <a:cubicBezTo>
                      <a:pt x="34276" y="127195"/>
                      <a:pt x="19138" y="105520"/>
                      <a:pt x="3656" y="84533"/>
                    </a:cubicBezTo>
                    <a:cubicBezTo>
                      <a:pt x="-2537" y="75932"/>
                      <a:pt x="-817" y="73867"/>
                      <a:pt x="8473" y="71803"/>
                    </a:cubicBezTo>
                    <a:cubicBezTo>
                      <a:pt x="71089" y="57697"/>
                      <a:pt x="293345" y="3337"/>
                      <a:pt x="300914" y="1617"/>
                    </a:cubicBezTo>
                    <a:cubicBezTo>
                      <a:pt x="307795" y="-103"/>
                      <a:pt x="314676" y="-791"/>
                      <a:pt x="315020" y="1273"/>
                    </a:cubicBezTo>
                    <a:cubicBezTo>
                      <a:pt x="316052" y="3681"/>
                      <a:pt x="313988" y="5402"/>
                      <a:pt x="307795" y="91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54">
                <a:extLst>
                  <a:ext uri="{FF2B5EF4-FFF2-40B4-BE49-F238E27FC236}">
                    <a16:creationId xmlns:a16="http://schemas.microsoft.com/office/drawing/2014/main" id="{7281D526-686F-274D-9288-D46A9F2BCCCF}"/>
                  </a:ext>
                </a:extLst>
              </p:cNvPr>
              <p:cNvSpPr/>
              <p:nvPr/>
            </p:nvSpPr>
            <p:spPr>
              <a:xfrm flipH="1">
                <a:off x="10811038" y="2826115"/>
                <a:ext cx="252684" cy="116953"/>
              </a:xfrm>
              <a:custGeom>
                <a:avLst/>
                <a:gdLst>
                  <a:gd name="connsiteX0" fmla="*/ 262853 w 268701"/>
                  <a:gd name="connsiteY0" fmla="*/ 104591 h 124366"/>
                  <a:gd name="connsiteX1" fmla="*/ 268702 w 268701"/>
                  <a:gd name="connsiteY1" fmla="*/ 108375 h 124366"/>
                  <a:gd name="connsiteX2" fmla="*/ 38189 w 268701"/>
                  <a:gd name="connsiteY2" fmla="*/ 124202 h 124366"/>
                  <a:gd name="connsiteX3" fmla="*/ 17546 w 268701"/>
                  <a:gd name="connsiteY3" fmla="*/ 93925 h 124366"/>
                  <a:gd name="connsiteX4" fmla="*/ 0 w 268701"/>
                  <a:gd name="connsiteY4" fmla="*/ 0 h 124366"/>
                  <a:gd name="connsiteX5" fmla="*/ 262853 w 268701"/>
                  <a:gd name="connsiteY5" fmla="*/ 104591 h 12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01" h="124366">
                    <a:moveTo>
                      <a:pt x="262853" y="104591"/>
                    </a:moveTo>
                    <a:cubicBezTo>
                      <a:pt x="268702" y="108375"/>
                      <a:pt x="268702" y="105279"/>
                      <a:pt x="268702" y="108375"/>
                    </a:cubicBezTo>
                    <a:cubicBezTo>
                      <a:pt x="268702" y="113192"/>
                      <a:pt x="46791" y="123857"/>
                      <a:pt x="38189" y="124202"/>
                    </a:cubicBezTo>
                    <a:cubicBezTo>
                      <a:pt x="22707" y="125234"/>
                      <a:pt x="23051" y="122137"/>
                      <a:pt x="17546" y="93925"/>
                    </a:cubicBezTo>
                    <a:cubicBezTo>
                      <a:pt x="11698" y="63305"/>
                      <a:pt x="5849" y="32341"/>
                      <a:pt x="0" y="0"/>
                    </a:cubicBezTo>
                    <a:cubicBezTo>
                      <a:pt x="26492" y="10321"/>
                      <a:pt x="242898" y="96334"/>
                      <a:pt x="262853" y="104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55">
                <a:extLst>
                  <a:ext uri="{FF2B5EF4-FFF2-40B4-BE49-F238E27FC236}">
                    <a16:creationId xmlns:a16="http://schemas.microsoft.com/office/drawing/2014/main" id="{DA4E552E-57BA-514B-93FF-6AC2BDB1739B}"/>
                  </a:ext>
                </a:extLst>
              </p:cNvPr>
              <p:cNvSpPr/>
              <p:nvPr/>
            </p:nvSpPr>
            <p:spPr>
              <a:xfrm flipH="1">
                <a:off x="10779157" y="3102245"/>
                <a:ext cx="173127" cy="205136"/>
              </a:xfrm>
              <a:custGeom>
                <a:avLst/>
                <a:gdLst>
                  <a:gd name="connsiteX0" fmla="*/ 48361 w 184101"/>
                  <a:gd name="connsiteY0" fmla="*/ 217624 h 218139"/>
                  <a:gd name="connsiteX1" fmla="*/ 46297 w 184101"/>
                  <a:gd name="connsiteY1" fmla="*/ 217624 h 218139"/>
                  <a:gd name="connsiteX2" fmla="*/ 1571 w 184101"/>
                  <a:gd name="connsiteY2" fmla="*/ 131956 h 218139"/>
                  <a:gd name="connsiteX3" fmla="*/ 6731 w 184101"/>
                  <a:gd name="connsiteY3" fmla="*/ 119570 h 218139"/>
                  <a:gd name="connsiteX4" fmla="*/ 113042 w 184101"/>
                  <a:gd name="connsiteY4" fmla="*/ 45944 h 218139"/>
                  <a:gd name="connsiteX5" fmla="*/ 182196 w 184101"/>
                  <a:gd name="connsiteY5" fmla="*/ 185 h 218139"/>
                  <a:gd name="connsiteX6" fmla="*/ 183916 w 184101"/>
                  <a:gd name="connsiteY6" fmla="*/ 1905 h 218139"/>
                  <a:gd name="connsiteX7" fmla="*/ 48361 w 184101"/>
                  <a:gd name="connsiteY7" fmla="*/ 217624 h 21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101" h="218139">
                    <a:moveTo>
                      <a:pt x="48361" y="217624"/>
                    </a:moveTo>
                    <a:cubicBezTo>
                      <a:pt x="47673" y="218312"/>
                      <a:pt x="46641" y="218312"/>
                      <a:pt x="46297" y="217624"/>
                    </a:cubicBezTo>
                    <a:cubicBezTo>
                      <a:pt x="30815" y="188036"/>
                      <a:pt x="16709" y="159824"/>
                      <a:pt x="1571" y="131956"/>
                    </a:cubicBezTo>
                    <a:cubicBezTo>
                      <a:pt x="-2558" y="124387"/>
                      <a:pt x="2259" y="122666"/>
                      <a:pt x="6731" y="119570"/>
                    </a:cubicBezTo>
                    <a:cubicBezTo>
                      <a:pt x="42168" y="95143"/>
                      <a:pt x="77605" y="70371"/>
                      <a:pt x="113042" y="45944"/>
                    </a:cubicBezTo>
                    <a:cubicBezTo>
                      <a:pt x="135750" y="30462"/>
                      <a:pt x="158457" y="14635"/>
                      <a:pt x="182196" y="185"/>
                    </a:cubicBezTo>
                    <a:cubicBezTo>
                      <a:pt x="183228" y="-503"/>
                      <a:pt x="184605" y="873"/>
                      <a:pt x="183916" y="1905"/>
                    </a:cubicBezTo>
                    <a:cubicBezTo>
                      <a:pt x="139190" y="73123"/>
                      <a:pt x="94120" y="144342"/>
                      <a:pt x="48361" y="2176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5" name="Google Shape;304;p49">
            <a:extLst>
              <a:ext uri="{FF2B5EF4-FFF2-40B4-BE49-F238E27FC236}">
                <a16:creationId xmlns:a16="http://schemas.microsoft.com/office/drawing/2014/main" id="{A47B633B-98A2-E94E-AB96-03FE3CF79E4C}"/>
              </a:ext>
            </a:extLst>
          </p:cNvPr>
          <p:cNvSpPr/>
          <p:nvPr/>
        </p:nvSpPr>
        <p:spPr>
          <a:xfrm>
            <a:off x="6659183" y="3986724"/>
            <a:ext cx="144581" cy="144581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10;p49">
            <a:extLst>
              <a:ext uri="{FF2B5EF4-FFF2-40B4-BE49-F238E27FC236}">
                <a16:creationId xmlns:a16="http://schemas.microsoft.com/office/drawing/2014/main" id="{0AAF255F-8EA7-CC4E-9D74-70653D9C2941}"/>
              </a:ext>
            </a:extLst>
          </p:cNvPr>
          <p:cNvSpPr txBox="1"/>
          <p:nvPr/>
        </p:nvSpPr>
        <p:spPr>
          <a:xfrm>
            <a:off x="6098867" y="3550218"/>
            <a:ext cx="1369922" cy="42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-AU" sz="21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DETEKSI</a:t>
            </a:r>
            <a:endParaRPr dirty="0"/>
          </a:p>
        </p:txBody>
      </p:sp>
      <p:sp>
        <p:nvSpPr>
          <p:cNvPr id="77" name="Google Shape;311;p49">
            <a:extLst>
              <a:ext uri="{FF2B5EF4-FFF2-40B4-BE49-F238E27FC236}">
                <a16:creationId xmlns:a16="http://schemas.microsoft.com/office/drawing/2014/main" id="{05911345-9442-F948-89BB-903C93D1F635}"/>
              </a:ext>
            </a:extLst>
          </p:cNvPr>
          <p:cNvSpPr txBox="1"/>
          <p:nvPr/>
        </p:nvSpPr>
        <p:spPr>
          <a:xfrm>
            <a:off x="7111663" y="4596760"/>
            <a:ext cx="1339626" cy="42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-AU" sz="21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</a:t>
            </a:r>
            <a:endParaRPr dirty="0"/>
          </a:p>
        </p:txBody>
      </p:sp>
      <p:sp>
        <p:nvSpPr>
          <p:cNvPr id="78" name="Google Shape;309;p49">
            <a:extLst>
              <a:ext uri="{FF2B5EF4-FFF2-40B4-BE49-F238E27FC236}">
                <a16:creationId xmlns:a16="http://schemas.microsoft.com/office/drawing/2014/main" id="{462D3074-41A3-1543-B5E7-44E6923FD31E}"/>
              </a:ext>
            </a:extLst>
          </p:cNvPr>
          <p:cNvSpPr txBox="1"/>
          <p:nvPr/>
        </p:nvSpPr>
        <p:spPr>
          <a:xfrm>
            <a:off x="4928356" y="4596760"/>
            <a:ext cx="1568196" cy="42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-AU" sz="21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PREVENSI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A0C9E-48D4-4043-9FFA-8DC850214AC7}"/>
              </a:ext>
            </a:extLst>
          </p:cNvPr>
          <p:cNvSpPr txBox="1"/>
          <p:nvPr/>
        </p:nvSpPr>
        <p:spPr>
          <a:xfrm>
            <a:off x="5067555" y="5501385"/>
            <a:ext cx="350424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Puskesmas telah melaksanakan perannya dalam penanganan COVID-19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3FC2A-F1DA-544C-ACE2-F7442EC3D131}"/>
              </a:ext>
            </a:extLst>
          </p:cNvPr>
          <p:cNvSpPr txBox="1"/>
          <p:nvPr/>
        </p:nvSpPr>
        <p:spPr>
          <a:xfrm>
            <a:off x="8402809" y="3682220"/>
            <a:ext cx="3788398" cy="233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Peningkatan</a:t>
            </a:r>
            <a:r>
              <a:rPr lang="en-US" sz="1600" dirty="0"/>
              <a:t> </a:t>
            </a:r>
            <a:r>
              <a:rPr lang="en-US" sz="1600" dirty="0" err="1"/>
              <a:t>Kapasitas</a:t>
            </a:r>
            <a:r>
              <a:rPr lang="en-US" sz="1600" dirty="0"/>
              <a:t> SDM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Penanganan</a:t>
            </a:r>
            <a:r>
              <a:rPr lang="en-US" sz="1600" dirty="0"/>
              <a:t> COVID-19</a:t>
            </a:r>
          </a:p>
          <a:p>
            <a:pPr marL="407947" lvl="1" indent="-220641">
              <a:buFont typeface="Arial" panose="020B0604020202020204" pitchFamily="34" charset="0"/>
              <a:buChar char="•"/>
              <a:tabLst>
                <a:tab pos="971453" algn="l"/>
              </a:tabLst>
            </a:pPr>
            <a:r>
              <a:rPr lang="en-US" sz="1600" dirty="0" err="1"/>
              <a:t>Vidcon</a:t>
            </a:r>
            <a:r>
              <a:rPr lang="en-US" sz="1600" dirty="0"/>
              <a:t> </a:t>
            </a:r>
            <a:r>
              <a:rPr lang="en-US" sz="1600" dirty="0" err="1"/>
              <a:t>Dinkes</a:t>
            </a:r>
            <a:r>
              <a:rPr lang="en-US" sz="1600" dirty="0"/>
              <a:t> </a:t>
            </a:r>
            <a:r>
              <a:rPr lang="en-US" sz="1600" dirty="0" err="1"/>
              <a:t>Provinsi</a:t>
            </a:r>
            <a:r>
              <a:rPr lang="en-US" sz="1600" dirty="0"/>
              <a:t> &amp; </a:t>
            </a:r>
            <a:r>
              <a:rPr lang="en-US" sz="1600" dirty="0" err="1"/>
              <a:t>Kab</a:t>
            </a:r>
            <a:r>
              <a:rPr lang="en-US" sz="1600" dirty="0"/>
              <a:t>/</a:t>
            </a:r>
            <a:r>
              <a:rPr lang="en-US" sz="1600" dirty="0" err="1"/>
              <a:t>kota</a:t>
            </a:r>
            <a:endParaRPr lang="en-US" sz="1600" dirty="0"/>
          </a:p>
          <a:p>
            <a:pPr marL="407947" lvl="1" indent="-220641">
              <a:buFont typeface="Arial" panose="020B0604020202020204" pitchFamily="34" charset="0"/>
              <a:buChar char="•"/>
              <a:tabLst>
                <a:tab pos="971453" algn="l"/>
              </a:tabLst>
            </a:pPr>
            <a:r>
              <a:rPr lang="en-US" sz="1600" dirty="0" err="1"/>
              <a:t>Pelatihan</a:t>
            </a:r>
            <a:r>
              <a:rPr lang="en-US" sz="1600" dirty="0"/>
              <a:t> online </a:t>
            </a:r>
            <a:r>
              <a:rPr lang="en-US" sz="1600" dirty="0" err="1"/>
              <a:t>Dinkes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FKTP</a:t>
            </a:r>
          </a:p>
          <a:p>
            <a:pPr marL="407947" lvl="1" indent="-220641">
              <a:buFont typeface="Arial" panose="020B0604020202020204" pitchFamily="34" charset="0"/>
              <a:buChar char="•"/>
              <a:tabLst>
                <a:tab pos="971453" algn="l"/>
              </a:tabLst>
            </a:pPr>
            <a:r>
              <a:rPr lang="en-US" sz="1600" dirty="0"/>
              <a:t>Seminar Online </a:t>
            </a:r>
            <a:r>
              <a:rPr lang="en-US" sz="1600" dirty="0" err="1"/>
              <a:t>bagi</a:t>
            </a:r>
            <a:r>
              <a:rPr lang="en-US" sz="1600" dirty="0"/>
              <a:t> FKTP</a:t>
            </a:r>
          </a:p>
          <a:p>
            <a:pPr marL="407947" lvl="1" indent="-220641">
              <a:buFont typeface="Arial" panose="020B0604020202020204" pitchFamily="34" charset="0"/>
              <a:buChar char="•"/>
              <a:tabLst>
                <a:tab pos="971453" algn="l"/>
              </a:tabLst>
            </a:pPr>
            <a:r>
              <a:rPr lang="en-US" sz="1600" dirty="0"/>
              <a:t>PKS </a:t>
            </a:r>
            <a:r>
              <a:rPr lang="en-US" sz="1600" dirty="0" err="1"/>
              <a:t>dengan</a:t>
            </a:r>
            <a:r>
              <a:rPr lang="en-US" sz="1600" dirty="0"/>
              <a:t> PDKI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pendayagunaan</a:t>
            </a:r>
            <a:r>
              <a:rPr lang="en-US" sz="1600" dirty="0"/>
              <a:t> </a:t>
            </a:r>
            <a:r>
              <a:rPr lang="en-US" sz="1600" dirty="0" err="1"/>
              <a:t>dokter</a:t>
            </a:r>
            <a:r>
              <a:rPr lang="en-US" sz="1600" dirty="0"/>
              <a:t> </a:t>
            </a:r>
            <a:r>
              <a:rPr lang="en-US" sz="1600" dirty="0" err="1"/>
              <a:t>keluarga</a:t>
            </a:r>
            <a:r>
              <a:rPr lang="en-US" sz="1600" dirty="0"/>
              <a:t> di </a:t>
            </a:r>
            <a:r>
              <a:rPr lang="en-US" sz="1600" dirty="0" err="1"/>
              <a:t>Puskesmas</a:t>
            </a:r>
            <a:endParaRPr lang="en-US" sz="1600" dirty="0"/>
          </a:p>
          <a:p>
            <a:pPr marL="285721" indent="-28572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112" y="1755296"/>
            <a:ext cx="2147582" cy="1730691"/>
          </a:xfrm>
          <a:prstGeom prst="rect">
            <a:avLst/>
          </a:prstGeom>
        </p:spPr>
      </p:pic>
      <p:sp>
        <p:nvSpPr>
          <p:cNvPr id="80" name="Content Placeholder 2"/>
          <p:cNvSpPr txBox="1">
            <a:spLocks/>
          </p:cNvSpPr>
          <p:nvPr/>
        </p:nvSpPr>
        <p:spPr>
          <a:xfrm>
            <a:off x="8859911" y="892363"/>
            <a:ext cx="3111922" cy="2717650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txBody>
          <a:bodyPr vert="horz" lIns="91428" tIns="45714" rIns="91428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d-ID" sz="1200" b="1" dirty="0"/>
              <a:t>Puskesmas mendapatkan bantuan Dokter keluarga penanganan wabah Covid 19 :</a:t>
            </a:r>
            <a:r>
              <a:rPr lang="id-ID" sz="1200" dirty="0"/>
              <a:t> </a:t>
            </a:r>
            <a:r>
              <a:rPr lang="id-ID" sz="1400" b="1" dirty="0">
                <a:solidFill>
                  <a:srgbClr val="FF0000"/>
                </a:solidFill>
              </a:rPr>
              <a:t>10% Puskesmas </a:t>
            </a:r>
            <a:r>
              <a:rPr lang="id-ID" sz="12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id-ID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5727" y="1563607"/>
            <a:ext cx="990471" cy="6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77D82F5D-4DF6-437D-80E8-F3082914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85" y="1699685"/>
            <a:ext cx="4709583" cy="441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algn="ctr" defTabSz="606317">
              <a:defRPr/>
            </a:pPr>
            <a:r>
              <a:rPr lang="en-ID" sz="2267" b="1" dirty="0">
                <a:solidFill>
                  <a:srgbClr val="002060"/>
                </a:solidFill>
                <a:latin typeface="Arial" charset="0"/>
                <a:cs typeface="Arial" charset="0"/>
              </a:rPr>
              <a:t>PEMBERDAYAAN MASYARAKAT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D587C0EA-7170-4C10-8A12-F89554BA69EA}"/>
              </a:ext>
            </a:extLst>
          </p:cNvPr>
          <p:cNvGrpSpPr>
            <a:grpSpLocks/>
          </p:cNvGrpSpPr>
          <p:nvPr/>
        </p:nvGrpSpPr>
        <p:grpSpPr bwMode="auto">
          <a:xfrm>
            <a:off x="6845301" y="2264834"/>
            <a:ext cx="2927351" cy="1502833"/>
            <a:chOff x="6132294" y="1248227"/>
            <a:chExt cx="3381828" cy="165462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A967B0A-77C5-4127-AB7B-63006356920C}"/>
                </a:ext>
              </a:extLst>
            </p:cNvPr>
            <p:cNvSpPr/>
            <p:nvPr/>
          </p:nvSpPr>
          <p:spPr>
            <a:xfrm>
              <a:off x="6132294" y="1248227"/>
              <a:ext cx="2772953" cy="104404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FFCFEA4-77AC-41FE-85C5-7BE90F080A54}"/>
                </a:ext>
              </a:extLst>
            </p:cNvPr>
            <p:cNvSpPr/>
            <p:nvPr/>
          </p:nvSpPr>
          <p:spPr>
            <a:xfrm>
              <a:off x="6283902" y="1399708"/>
              <a:ext cx="2772953" cy="10463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E796075-7783-4B1F-9DF0-E81C0C732194}"/>
                </a:ext>
              </a:extLst>
            </p:cNvPr>
            <p:cNvSpPr/>
            <p:nvPr/>
          </p:nvSpPr>
          <p:spPr>
            <a:xfrm>
              <a:off x="6437954" y="1551187"/>
              <a:ext cx="2770508" cy="104870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242ECC2-46C2-475E-B45F-60A776696B09}"/>
                </a:ext>
              </a:extLst>
            </p:cNvPr>
            <p:cNvSpPr/>
            <p:nvPr/>
          </p:nvSpPr>
          <p:spPr>
            <a:xfrm>
              <a:off x="6589561" y="1704998"/>
              <a:ext cx="2772953" cy="104637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3C5B15A-C809-47BD-8E50-038C5D0B2C9F}"/>
                </a:ext>
              </a:extLst>
            </p:cNvPr>
            <p:cNvSpPr/>
            <p:nvPr/>
          </p:nvSpPr>
          <p:spPr>
            <a:xfrm>
              <a:off x="6741169" y="1858808"/>
              <a:ext cx="2772953" cy="104404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r>
                <a:rPr lang="en-ID" sz="1600" b="1" dirty="0">
                  <a:latin typeface="Arial" pitchFamily="34" charset="0"/>
                  <a:cs typeface="Arial" pitchFamily="34" charset="0"/>
                </a:rPr>
                <a:t>UPAYA  KESEHATAN BERSUMBERDAYA MASYARAKAT &amp; LKD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B2FA9AB-868D-4EB5-ABC4-2E3C56D80D3D}"/>
              </a:ext>
            </a:extLst>
          </p:cNvPr>
          <p:cNvSpPr/>
          <p:nvPr/>
        </p:nvSpPr>
        <p:spPr>
          <a:xfrm rot="5400000">
            <a:off x="8204720" y="3770244"/>
            <a:ext cx="402167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743" tIns="34372" rIns="68743" bIns="34372" anchor="ctr"/>
          <a:lstStyle/>
          <a:p>
            <a:pPr algn="ctr" defTabSz="607855">
              <a:defRPr/>
            </a:pPr>
            <a:endParaRPr lang="en-US" sz="2400" dirty="0"/>
          </a:p>
        </p:txBody>
      </p:sp>
      <p:sp>
        <p:nvSpPr>
          <p:cNvPr id="5130" name="Title 23">
            <a:extLst>
              <a:ext uri="{FF2B5EF4-FFF2-40B4-BE49-F238E27FC236}">
                <a16:creationId xmlns:a16="http://schemas.microsoft.com/office/drawing/2014/main" id="{6E246230-E9A3-4E6C-ABCA-52C425F134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834" y="188385"/>
            <a:ext cx="2241551" cy="596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ID" sz="3200" dirty="0">
                <a:solidFill>
                  <a:srgbClr val="C00000"/>
                </a:solidFill>
                <a:latin typeface="Arial Black" pitchFamily="34" charset="0"/>
              </a:rPr>
              <a:t>KONSEP</a:t>
            </a:r>
            <a:endParaRPr lang="en-US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084" name="Rectangle 26">
            <a:extLst>
              <a:ext uri="{FF2B5EF4-FFF2-40B4-BE49-F238E27FC236}">
                <a16:creationId xmlns:a16="http://schemas.microsoft.com/office/drawing/2014/main" id="{6DEA8B43-7099-45F7-B058-6145BD12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154" y="1826684"/>
            <a:ext cx="2906343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ID" altLang="en-US" sz="2400" b="1" u="sng"/>
              <a:t>DILAKUKAN MELALUI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91BB72-6DFB-4CE0-AE18-00AE57573AA9}"/>
              </a:ext>
            </a:extLst>
          </p:cNvPr>
          <p:cNvSpPr/>
          <p:nvPr/>
        </p:nvSpPr>
        <p:spPr>
          <a:xfrm>
            <a:off x="448733" y="4423834"/>
            <a:ext cx="4775200" cy="21855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lIns="91429" tIns="45716" rIns="91429" bIns="45716">
            <a:spAutoFit/>
          </a:bodyPr>
          <a:lstStyle/>
          <a:p>
            <a:pPr algn="ctr" defTabSz="606317">
              <a:defRPr/>
            </a:pPr>
            <a:r>
              <a:rPr lang="en-ID" sz="2267" b="1" dirty="0" err="1">
                <a:latin typeface="Arial" charset="0"/>
                <a:cs typeface="Arial" charset="0"/>
              </a:rPr>
              <a:t>fasilitasi</a:t>
            </a:r>
            <a:r>
              <a:rPr lang="en-ID" sz="2267" b="1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proses</a:t>
            </a:r>
            <a:r>
              <a:rPr lang="en-ID" sz="2267" b="1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pemecahan</a:t>
            </a:r>
            <a:r>
              <a:rPr lang="en-ID" sz="2267" b="1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masalah</a:t>
            </a:r>
            <a:r>
              <a:rPr lang="en-ID" sz="2267" b="1" dirty="0">
                <a:latin typeface="Arial" charset="0"/>
                <a:cs typeface="Arial" charset="0"/>
              </a:rPr>
              <a:t> </a:t>
            </a:r>
            <a:r>
              <a:rPr lang="en-ID" sz="2267" dirty="0" err="1">
                <a:latin typeface="Arial" charset="0"/>
                <a:cs typeface="Arial" charset="0"/>
              </a:rPr>
              <a:t>melalui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pendekatan</a:t>
            </a:r>
            <a:r>
              <a:rPr lang="en-ID" sz="2267" b="1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edukatif</a:t>
            </a:r>
            <a:r>
              <a:rPr lang="en-ID" sz="2267" b="1" dirty="0">
                <a:latin typeface="Arial" charset="0"/>
                <a:cs typeface="Arial" charset="0"/>
              </a:rPr>
              <a:t> </a:t>
            </a:r>
            <a:r>
              <a:rPr lang="en-ID" sz="2267" dirty="0" err="1">
                <a:latin typeface="Arial" charset="0"/>
                <a:cs typeface="Arial" charset="0"/>
              </a:rPr>
              <a:t>dan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partisipatif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dirty="0" err="1">
                <a:latin typeface="Arial" charset="0"/>
                <a:cs typeface="Arial" charset="0"/>
              </a:rPr>
              <a:t>serta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dirty="0" err="1">
                <a:latin typeface="Arial" charset="0"/>
                <a:cs typeface="Arial" charset="0"/>
              </a:rPr>
              <a:t>memperhatikan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kebutuhan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potensi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dirty="0" err="1">
                <a:latin typeface="Arial" charset="0"/>
                <a:cs typeface="Arial" charset="0"/>
              </a:rPr>
              <a:t>dan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sosial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b="1" dirty="0" err="1">
                <a:latin typeface="Arial" charset="0"/>
                <a:cs typeface="Arial" charset="0"/>
              </a:rPr>
              <a:t>budaya</a:t>
            </a:r>
            <a:r>
              <a:rPr lang="en-ID" sz="2267" dirty="0">
                <a:latin typeface="Arial" charset="0"/>
                <a:cs typeface="Arial" charset="0"/>
              </a:rPr>
              <a:t> </a:t>
            </a:r>
            <a:r>
              <a:rPr lang="en-ID" sz="2267" dirty="0" err="1">
                <a:latin typeface="Arial" charset="0"/>
                <a:cs typeface="Arial" charset="0"/>
              </a:rPr>
              <a:t>setempat</a:t>
            </a:r>
            <a:endParaRPr lang="en-US" sz="2267" dirty="0">
              <a:latin typeface="Arial" charset="0"/>
              <a:cs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A1DA-DD7D-43F6-A424-79AC0BE59750}"/>
              </a:ext>
            </a:extLst>
          </p:cNvPr>
          <p:cNvSpPr/>
          <p:nvPr/>
        </p:nvSpPr>
        <p:spPr>
          <a:xfrm>
            <a:off x="448733" y="2120901"/>
            <a:ext cx="4775200" cy="18367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9" tIns="45716" rIns="91429" bIns="45716">
            <a:spAutoFit/>
          </a:bodyPr>
          <a:lstStyle/>
          <a:p>
            <a:pPr algn="ctr" defTabSz="606317">
              <a:defRPr/>
            </a:pP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proses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untuk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MENINGKATKAN </a:t>
            </a:r>
            <a:r>
              <a:rPr lang="en-ID" sz="2267" b="1" dirty="0" err="1">
                <a:solidFill>
                  <a:schemeClr val="tx1"/>
                </a:solidFill>
                <a:latin typeface="Arial" charset="0"/>
              </a:rPr>
              <a:t>pengetahuan</a:t>
            </a:r>
            <a:r>
              <a:rPr lang="en-ID" sz="2267" b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ID" sz="2267" b="1" dirty="0" err="1">
                <a:solidFill>
                  <a:schemeClr val="tx1"/>
                </a:solidFill>
                <a:latin typeface="Arial" charset="0"/>
              </a:rPr>
              <a:t>kesadaran</a:t>
            </a:r>
            <a:r>
              <a:rPr lang="en-ID" sz="2267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b="1" dirty="0" err="1">
                <a:solidFill>
                  <a:schemeClr val="tx1"/>
                </a:solidFill>
                <a:latin typeface="Arial" charset="0"/>
              </a:rPr>
              <a:t>dan</a:t>
            </a:r>
            <a:r>
              <a:rPr lang="en-ID" sz="2267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b="1" dirty="0" err="1">
                <a:solidFill>
                  <a:schemeClr val="tx1"/>
                </a:solidFill>
                <a:latin typeface="Arial" charset="0"/>
              </a:rPr>
              <a:t>kemampuan</a:t>
            </a:r>
            <a:r>
              <a:rPr lang="en-ID" sz="2267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individu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keluarga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serta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masyarakat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untuk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berperan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aktif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dalam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upaya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ID" sz="2267" dirty="0" err="1">
                <a:solidFill>
                  <a:schemeClr val="tx1"/>
                </a:solidFill>
                <a:latin typeface="Arial" charset="0"/>
              </a:rPr>
              <a:t>kesehatan</a:t>
            </a:r>
            <a:r>
              <a:rPr lang="en-ID" sz="2267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2AF58176-AA5C-4366-9A80-C5E2EA065B83}"/>
              </a:ext>
            </a:extLst>
          </p:cNvPr>
          <p:cNvSpPr/>
          <p:nvPr/>
        </p:nvSpPr>
        <p:spPr>
          <a:xfrm>
            <a:off x="2381251" y="3945468"/>
            <a:ext cx="797983" cy="42121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6" rIns="91429" bIns="45716" anchor="ctr"/>
          <a:lstStyle/>
          <a:p>
            <a:pPr algn="ctr" defTabSz="606317">
              <a:defRPr/>
            </a:pP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17064-E21A-4AE2-B715-3D1F6B37AED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40001"/>
            <a:ext cx="958851" cy="893233"/>
            <a:chOff x="5341257" y="2634343"/>
            <a:chExt cx="1240971" cy="1270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194CCF-1039-4377-AB8B-B2C17A99271A}"/>
                </a:ext>
              </a:extLst>
            </p:cNvPr>
            <p:cNvSpPr/>
            <p:nvPr/>
          </p:nvSpPr>
          <p:spPr>
            <a:xfrm>
              <a:off x="5341257" y="2634343"/>
              <a:ext cx="1240971" cy="12700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166D5D45-3980-4930-9263-946EB5CB36C7}"/>
                </a:ext>
              </a:extLst>
            </p:cNvPr>
            <p:cNvSpPr/>
            <p:nvPr/>
          </p:nvSpPr>
          <p:spPr>
            <a:xfrm>
              <a:off x="5631639" y="2845007"/>
              <a:ext cx="665687" cy="83964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</p:grpSp>
      <p:sp>
        <p:nvSpPr>
          <p:cNvPr id="11278" name="Rectangle 26">
            <a:extLst>
              <a:ext uri="{FF2B5EF4-FFF2-40B4-BE49-F238E27FC236}">
                <a16:creationId xmlns:a16="http://schemas.microsoft.com/office/drawing/2014/main" id="{7580FC2B-FCF6-4CA3-BBE8-F4BE971EB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1" y="939800"/>
            <a:ext cx="4487333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6" rIns="91429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ID" altLang="en-US" sz="2800">
                <a:solidFill>
                  <a:srgbClr val="00B050"/>
                </a:solidFill>
                <a:latin typeface="Arial Black" panose="020B0A04020102020204" pitchFamily="34" charset="0"/>
              </a:rPr>
              <a:t>BIDANG KESEHATAN</a:t>
            </a:r>
            <a:endParaRPr lang="en-US" altLang="en-US" sz="2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56E228-5BBC-45FF-BF56-D76F7B6D7093}"/>
              </a:ext>
            </a:extLst>
          </p:cNvPr>
          <p:cNvSpPr/>
          <p:nvPr/>
        </p:nvSpPr>
        <p:spPr>
          <a:xfrm>
            <a:off x="1735667" y="499534"/>
            <a:ext cx="9194611" cy="707878"/>
          </a:xfrm>
          <a:prstGeom prst="rect">
            <a:avLst/>
          </a:prstGeom>
        </p:spPr>
        <p:txBody>
          <a:bodyPr wrap="none" lIns="91429" tIns="45716" rIns="91429" bIns="45716">
            <a:spAutoFit/>
          </a:bodyPr>
          <a:lstStyle/>
          <a:p>
            <a:pPr defTabSz="606317">
              <a:defRPr/>
            </a:pPr>
            <a:r>
              <a:rPr lang="en-ID" sz="40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PEMBERDAYAAN MASYARAKAT </a:t>
            </a:r>
            <a:endParaRPr lang="en-US" sz="4000" dirty="0">
              <a:cs typeface="Arial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FAD98DF-AA6A-364B-A13F-ABC873ECE7EF}"/>
              </a:ext>
            </a:extLst>
          </p:cNvPr>
          <p:cNvSpPr/>
          <p:nvPr/>
        </p:nvSpPr>
        <p:spPr bwMode="auto">
          <a:xfrm>
            <a:off x="8800032" y="4095356"/>
            <a:ext cx="2400301" cy="948266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07855">
              <a:defRPr/>
            </a:pPr>
            <a:r>
              <a:rPr lang="en-ID" sz="1600" b="1" dirty="0">
                <a:latin typeface="Arial" pitchFamily="34" charset="0"/>
                <a:cs typeface="Arial" pitchFamily="34" charset="0"/>
              </a:rPr>
              <a:t>POSBINDU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5AB212F-98B6-9E40-9E7C-EF462858528C}"/>
              </a:ext>
            </a:extLst>
          </p:cNvPr>
          <p:cNvSpPr/>
          <p:nvPr/>
        </p:nvSpPr>
        <p:spPr bwMode="auto">
          <a:xfrm>
            <a:off x="8800032" y="4840559"/>
            <a:ext cx="2400301" cy="948266"/>
          </a:xfrm>
          <a:prstGeom prst="round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07855">
              <a:defRPr/>
            </a:pPr>
            <a:r>
              <a:rPr lang="en-ID" sz="1600" b="1" dirty="0">
                <a:latin typeface="Arial" pitchFamily="34" charset="0"/>
                <a:cs typeface="Arial" pitchFamily="34" charset="0"/>
              </a:rPr>
              <a:t>POSKESTREN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C0EAAB8-F09C-D544-9C59-CA3F92454AD2}"/>
              </a:ext>
            </a:extLst>
          </p:cNvPr>
          <p:cNvSpPr/>
          <p:nvPr/>
        </p:nvSpPr>
        <p:spPr bwMode="auto">
          <a:xfrm>
            <a:off x="8800032" y="5574688"/>
            <a:ext cx="2400301" cy="948266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07855">
              <a:defRPr/>
            </a:pPr>
            <a:r>
              <a:rPr lang="en-ID" sz="1600" b="1" dirty="0">
                <a:latin typeface="Arial" pitchFamily="34" charset="0"/>
                <a:cs typeface="Arial" pitchFamily="34" charset="0"/>
              </a:rPr>
              <a:t>POS UKK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382BC2E-ADAB-BE4C-9AE0-3B15B47B06AE}"/>
              </a:ext>
            </a:extLst>
          </p:cNvPr>
          <p:cNvSpPr/>
          <p:nvPr/>
        </p:nvSpPr>
        <p:spPr bwMode="auto">
          <a:xfrm>
            <a:off x="5808391" y="4151962"/>
            <a:ext cx="2400301" cy="96629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07855">
              <a:defRPr/>
            </a:pPr>
            <a:r>
              <a:rPr lang="en-ID" sz="1600" b="1" dirty="0">
                <a:latin typeface="Arial" pitchFamily="34" charset="0"/>
                <a:cs typeface="Arial" pitchFamily="34" charset="0"/>
              </a:rPr>
              <a:t>POSYANDU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B4D06E-CA8D-7B4D-9A5E-CE9AFBF76F23}"/>
              </a:ext>
            </a:extLst>
          </p:cNvPr>
          <p:cNvSpPr/>
          <p:nvPr/>
        </p:nvSpPr>
        <p:spPr bwMode="auto">
          <a:xfrm>
            <a:off x="5815273" y="4822535"/>
            <a:ext cx="2400301" cy="96629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07855">
              <a:defRPr/>
            </a:pPr>
            <a:r>
              <a:rPr lang="en-ID" sz="1600" b="1" dirty="0">
                <a:latin typeface="Arial" pitchFamily="34" charset="0"/>
                <a:cs typeface="Arial" pitchFamily="34" charset="0"/>
              </a:rPr>
              <a:t>PKK</a:t>
            </a:r>
          </a:p>
          <a:p>
            <a:pPr algn="ctr" defTabSz="607855">
              <a:defRPr/>
            </a:pPr>
            <a:r>
              <a:rPr lang="en-ID" sz="1600" b="1" dirty="0" err="1">
                <a:latin typeface="Arial" pitchFamily="34" charset="0"/>
                <a:cs typeface="Arial" pitchFamily="34" charset="0"/>
              </a:rPr>
              <a:t>dll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F8A731E-EB65-4BA2-AE50-F3F1424A9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858093"/>
              </p:ext>
            </p:extLst>
          </p:nvPr>
        </p:nvGraphicFramePr>
        <p:xfrm>
          <a:off x="1935018" y="21189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393DCE-929C-40E9-8F0A-8ECE0D326AF2}"/>
              </a:ext>
            </a:extLst>
          </p:cNvPr>
          <p:cNvCxnSpPr>
            <a:cxnSpLocks/>
          </p:cNvCxnSpPr>
          <p:nvPr/>
        </p:nvCxnSpPr>
        <p:spPr>
          <a:xfrm flipV="1">
            <a:off x="9033164" y="3061855"/>
            <a:ext cx="235527" cy="4849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198C71-894F-4A84-AE52-21177B0FA52A}"/>
              </a:ext>
            </a:extLst>
          </p:cNvPr>
          <p:cNvSpPr/>
          <p:nvPr/>
        </p:nvSpPr>
        <p:spPr>
          <a:xfrm>
            <a:off x="2895460" y="3629894"/>
            <a:ext cx="498486" cy="61819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6CC10-F7C0-4586-9629-AC16AC15F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4761" y="1359864"/>
            <a:ext cx="2219322" cy="22193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4DB161-8B6E-40EF-B51B-558E21248A4C}"/>
              </a:ext>
            </a:extLst>
          </p:cNvPr>
          <p:cNvSpPr txBox="1"/>
          <p:nvPr/>
        </p:nvSpPr>
        <p:spPr>
          <a:xfrm>
            <a:off x="4685415" y="3394520"/>
            <a:ext cx="2286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Bahnschrift" panose="020B0502040204020203" pitchFamily="34" charset="0"/>
              </a:rPr>
              <a:t>Petugas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Puskesmas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C81D92-CD19-42D5-92B6-09FA58C76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164" y="1402966"/>
            <a:ext cx="1969077" cy="19690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4952F9-D2C7-4ACC-ADD0-6A9F711CD580}"/>
              </a:ext>
            </a:extLst>
          </p:cNvPr>
          <p:cNvSpPr txBox="1"/>
          <p:nvPr/>
        </p:nvSpPr>
        <p:spPr>
          <a:xfrm>
            <a:off x="2206396" y="3275280"/>
            <a:ext cx="196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Kader </a:t>
            </a:r>
            <a:r>
              <a:rPr lang="en-US" dirty="0" err="1">
                <a:latin typeface="Bahnschrift" panose="020B0502040204020203" pitchFamily="34" charset="0"/>
              </a:rPr>
              <a:t>Posyandu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0B2EB46F-31E7-4DC7-A25E-B2EB40A150CB}"/>
              </a:ext>
            </a:extLst>
          </p:cNvPr>
          <p:cNvSpPr/>
          <p:nvPr/>
        </p:nvSpPr>
        <p:spPr>
          <a:xfrm flipH="1">
            <a:off x="3822375" y="1175198"/>
            <a:ext cx="1363987" cy="803204"/>
          </a:xfrm>
          <a:prstGeom prst="curved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95F79EB-1B79-4781-AE98-685EFD2285B3}"/>
              </a:ext>
            </a:extLst>
          </p:cNvPr>
          <p:cNvSpPr/>
          <p:nvPr/>
        </p:nvSpPr>
        <p:spPr>
          <a:xfrm>
            <a:off x="1861070" y="430747"/>
            <a:ext cx="4825983" cy="6996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5DCFE-103F-45DB-AD61-76BBB02941E3}"/>
              </a:ext>
            </a:extLst>
          </p:cNvPr>
          <p:cNvSpPr txBox="1"/>
          <p:nvPr/>
        </p:nvSpPr>
        <p:spPr>
          <a:xfrm flipH="1">
            <a:off x="2054742" y="497514"/>
            <a:ext cx="487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Pendampingan</a:t>
            </a:r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 Teknis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47A4AB-56FE-44CD-88A8-5CF0BEBAD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5931" y="-83130"/>
            <a:ext cx="1130397" cy="1130397"/>
          </a:xfrm>
          <a:prstGeom prst="rect">
            <a:avLst/>
          </a:prstGeom>
        </p:spPr>
      </p:pic>
      <p:sp>
        <p:nvSpPr>
          <p:cNvPr id="20" name="Flowchart: Card 19">
            <a:extLst>
              <a:ext uri="{FF2B5EF4-FFF2-40B4-BE49-F238E27FC236}">
                <a16:creationId xmlns:a16="http://schemas.microsoft.com/office/drawing/2014/main" id="{C9F62F38-5AEF-43D6-95AF-2CA741F473AC}"/>
              </a:ext>
            </a:extLst>
          </p:cNvPr>
          <p:cNvSpPr/>
          <p:nvPr/>
        </p:nvSpPr>
        <p:spPr>
          <a:xfrm>
            <a:off x="7543801" y="200025"/>
            <a:ext cx="4620490" cy="2743200"/>
          </a:xfrm>
          <a:prstGeom prst="flowChartPunchedCar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Peran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Posyandu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dalam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Peningkatan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 IKS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(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Indeks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Keluarga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Sehat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299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BAAA394-08D5-40AE-9299-46E00D7D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1" y="2571306"/>
            <a:ext cx="4125384" cy="15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23137E-AABE-4CB8-BBFC-D07A9D4AB64E}"/>
              </a:ext>
            </a:extLst>
          </p:cNvPr>
          <p:cNvSpPr/>
          <p:nvPr/>
        </p:nvSpPr>
        <p:spPr>
          <a:xfrm>
            <a:off x="5339764" y="1018525"/>
            <a:ext cx="3231404" cy="879565"/>
          </a:xfrm>
          <a:prstGeom prst="roundRect">
            <a:avLst/>
          </a:prstGeom>
          <a:solidFill>
            <a:srgbClr val="E45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Kesehatan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ibu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anak</a:t>
            </a:r>
            <a:endParaRPr lang="en-ID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EF1EB3-B19E-4FEB-84B8-6C8650751872}"/>
              </a:ext>
            </a:extLst>
          </p:cNvPr>
          <p:cNvSpPr/>
          <p:nvPr/>
        </p:nvSpPr>
        <p:spPr>
          <a:xfrm>
            <a:off x="5339766" y="2917338"/>
            <a:ext cx="3231401" cy="879565"/>
          </a:xfrm>
          <a:prstGeom prst="roundRect">
            <a:avLst/>
          </a:prstGeom>
          <a:solidFill>
            <a:srgbClr val="5B86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Keluarga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Berencana</a:t>
            </a:r>
            <a:endParaRPr lang="en-ID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956745-81EB-4C81-A387-BEEC615BFAD7}"/>
              </a:ext>
            </a:extLst>
          </p:cNvPr>
          <p:cNvSpPr/>
          <p:nvPr/>
        </p:nvSpPr>
        <p:spPr>
          <a:xfrm>
            <a:off x="5336388" y="3872503"/>
            <a:ext cx="3231401" cy="879565"/>
          </a:xfrm>
          <a:prstGeom prst="roundRect">
            <a:avLst/>
          </a:prstGeom>
          <a:solidFill>
            <a:srgbClr val="EFE3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Imunisasi</a:t>
            </a:r>
            <a:endParaRPr lang="en-ID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838AF3-0C9D-4E47-9948-2B73057B0853}"/>
              </a:ext>
            </a:extLst>
          </p:cNvPr>
          <p:cNvSpPr/>
          <p:nvPr/>
        </p:nvSpPr>
        <p:spPr>
          <a:xfrm>
            <a:off x="5339766" y="4880854"/>
            <a:ext cx="3231405" cy="1203423"/>
          </a:xfrm>
          <a:prstGeom prst="roundRect">
            <a:avLst/>
          </a:prstGeom>
          <a:solidFill>
            <a:srgbClr val="1A7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80"/>
              </a:lnSpc>
            </a:pP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Pencegahan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Diare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Peningkatan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perilaku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hidup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sehat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en-ID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37CEFF-CB4D-4DE6-B18C-08A785FC520D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4486425" y="1458308"/>
            <a:ext cx="853339" cy="1908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495B6E-759F-41E3-96FB-36D764CDC837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4380915" y="2414200"/>
            <a:ext cx="950494" cy="1005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196462-F6BE-40CA-8E55-CE7E9BF4CA09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4486425" y="3357121"/>
            <a:ext cx="853341" cy="10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F1DE5D-1E81-4707-B34C-A3B5E4D0DFA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389270" y="3367172"/>
            <a:ext cx="947118" cy="9451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63664B-7C7D-4300-B16E-96E855C7B66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4486425" y="3367173"/>
            <a:ext cx="853341" cy="21153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B0CDA7-873E-4173-922A-F28C78F1C8FF}"/>
              </a:ext>
            </a:extLst>
          </p:cNvPr>
          <p:cNvSpPr txBox="1"/>
          <p:nvPr/>
        </p:nvSpPr>
        <p:spPr>
          <a:xfrm>
            <a:off x="553857" y="670720"/>
            <a:ext cx="464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KEGIATAN</a:t>
            </a:r>
            <a:endParaRPr lang="en-ID" sz="32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D96426-2B1C-44F0-88BC-EFDAAFFB087A}"/>
              </a:ext>
            </a:extLst>
          </p:cNvPr>
          <p:cNvSpPr/>
          <p:nvPr/>
        </p:nvSpPr>
        <p:spPr>
          <a:xfrm>
            <a:off x="2377420" y="963107"/>
            <a:ext cx="2752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POSYANDU</a:t>
            </a:r>
            <a:endParaRPr lang="en-ID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D55F88E-5965-4345-A227-55787575751E}"/>
              </a:ext>
            </a:extLst>
          </p:cNvPr>
          <p:cNvGrpSpPr>
            <a:grpSpLocks/>
          </p:cNvGrpSpPr>
          <p:nvPr/>
        </p:nvGrpSpPr>
        <p:grpSpPr bwMode="auto">
          <a:xfrm>
            <a:off x="8506299" y="2920555"/>
            <a:ext cx="901484" cy="893233"/>
            <a:chOff x="5341257" y="2634343"/>
            <a:chExt cx="1240971" cy="1270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CD771D1-53DE-49F1-8896-9FACFBBF06D6}"/>
                </a:ext>
              </a:extLst>
            </p:cNvPr>
            <p:cNvSpPr/>
            <p:nvPr/>
          </p:nvSpPr>
          <p:spPr>
            <a:xfrm>
              <a:off x="5341257" y="2634343"/>
              <a:ext cx="1240971" cy="12700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  <p:sp>
          <p:nvSpPr>
            <p:cNvPr id="47" name="Right Arrow 7">
              <a:extLst>
                <a:ext uri="{FF2B5EF4-FFF2-40B4-BE49-F238E27FC236}">
                  <a16:creationId xmlns:a16="http://schemas.microsoft.com/office/drawing/2014/main" id="{CA576676-C9D5-4B2B-8B47-41DE35875FCD}"/>
                </a:ext>
              </a:extLst>
            </p:cNvPr>
            <p:cNvSpPr/>
            <p:nvPr/>
          </p:nvSpPr>
          <p:spPr>
            <a:xfrm>
              <a:off x="5631639" y="2845007"/>
              <a:ext cx="665687" cy="83964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855">
                <a:defRPr/>
              </a:pPr>
              <a:endParaRPr lang="en-US" sz="2400" dirty="0"/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035E45A-C843-4C92-875A-CDCBF360AC3D}"/>
              </a:ext>
            </a:extLst>
          </p:cNvPr>
          <p:cNvSpPr/>
          <p:nvPr/>
        </p:nvSpPr>
        <p:spPr>
          <a:xfrm>
            <a:off x="5331409" y="1974417"/>
            <a:ext cx="3231403" cy="879565"/>
          </a:xfrm>
          <a:prstGeom prst="roundRect">
            <a:avLst/>
          </a:prstGeom>
          <a:solidFill>
            <a:srgbClr val="EF95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Gizi</a:t>
            </a:r>
            <a:endParaRPr lang="en-ID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F8F6806-5BBD-42D9-9364-39D024F1A702}"/>
              </a:ext>
            </a:extLst>
          </p:cNvPr>
          <p:cNvSpPr/>
          <p:nvPr/>
        </p:nvSpPr>
        <p:spPr>
          <a:xfrm>
            <a:off x="9407783" y="3880361"/>
            <a:ext cx="2595416" cy="879565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Setelah Hari Buka</a:t>
            </a:r>
            <a:endParaRPr lang="en-ID" sz="2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D28C10E-774C-4F91-945E-04D5F142B61E}"/>
              </a:ext>
            </a:extLst>
          </p:cNvPr>
          <p:cNvSpPr/>
          <p:nvPr/>
        </p:nvSpPr>
        <p:spPr>
          <a:xfrm>
            <a:off x="9407780" y="1894176"/>
            <a:ext cx="2595419" cy="87956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Sebelum</a:t>
            </a:r>
            <a:r>
              <a:rPr lang="en-GB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 Hari Buka</a:t>
            </a:r>
            <a:endParaRPr lang="en-ID" sz="2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5A2C283-D6AE-4F90-A588-E39130212504}"/>
              </a:ext>
            </a:extLst>
          </p:cNvPr>
          <p:cNvSpPr/>
          <p:nvPr/>
        </p:nvSpPr>
        <p:spPr>
          <a:xfrm>
            <a:off x="9407783" y="2853982"/>
            <a:ext cx="2595418" cy="879565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Saat</a:t>
            </a:r>
            <a:r>
              <a:rPr lang="en-GB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Hari Buka</a:t>
            </a:r>
            <a:endParaRPr lang="en-ID" sz="2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E4173622-DD30-4E72-AD2E-91EE865332AE}"/>
              </a:ext>
            </a:extLst>
          </p:cNvPr>
          <p:cNvSpPr/>
          <p:nvPr/>
        </p:nvSpPr>
        <p:spPr>
          <a:xfrm>
            <a:off x="1958109" y="4312286"/>
            <a:ext cx="886691" cy="44764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457B2B4-57DE-4A16-BE56-1BEF8401E14A}"/>
              </a:ext>
            </a:extLst>
          </p:cNvPr>
          <p:cNvSpPr/>
          <p:nvPr/>
        </p:nvSpPr>
        <p:spPr>
          <a:xfrm>
            <a:off x="1172075" y="4814239"/>
            <a:ext cx="2410690" cy="10806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KADER POSYANDU</a:t>
            </a:r>
            <a:endParaRPr lang="en-ID" sz="2400" b="1" dirty="0"/>
          </a:p>
        </p:txBody>
      </p:sp>
    </p:spTree>
    <p:extLst>
      <p:ext uri="{BB962C8B-B14F-4D97-AF65-F5344CB8AC3E}">
        <p14:creationId xmlns:p14="http://schemas.microsoft.com/office/powerpoint/2010/main" val="19499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1586-35D5-994B-959D-6DB1BC59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984"/>
            <a:ext cx="12192000" cy="6834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BAGAIMANA POSYANDU PADA ERA COVID? </a:t>
            </a:r>
            <a:r>
              <a:rPr lang="en-US" sz="2000" b="1" dirty="0"/>
              <a:t>(</a:t>
            </a:r>
            <a:r>
              <a:rPr lang="en-US" sz="2000" b="1" dirty="0" err="1"/>
              <a:t>sesuai</a:t>
            </a:r>
            <a:r>
              <a:rPr lang="en-US" sz="2000" b="1" dirty="0"/>
              <a:t> </a:t>
            </a:r>
            <a:r>
              <a:rPr lang="en-US" sz="2000" b="1" dirty="0" err="1"/>
              <a:t>Edaran</a:t>
            </a:r>
            <a:r>
              <a:rPr lang="en-US" sz="2000" b="1" dirty="0"/>
              <a:t> </a:t>
            </a:r>
            <a:r>
              <a:rPr lang="en-US" sz="2000" b="1" dirty="0" err="1"/>
              <a:t>Kemendagri</a:t>
            </a:r>
            <a:r>
              <a:rPr lang="en-US" sz="2000" b="1" dirty="0"/>
              <a:t>)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44F0D0-4349-844B-9AC3-11E04F90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2" y="2851918"/>
            <a:ext cx="2503727" cy="96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Bent-Up 4">
            <a:extLst>
              <a:ext uri="{FF2B5EF4-FFF2-40B4-BE49-F238E27FC236}">
                <a16:creationId xmlns:a16="http://schemas.microsoft.com/office/drawing/2014/main" id="{A7E3EF5D-5AA2-4A46-825E-562E098A70B9}"/>
              </a:ext>
            </a:extLst>
          </p:cNvPr>
          <p:cNvSpPr/>
          <p:nvPr/>
        </p:nvSpPr>
        <p:spPr>
          <a:xfrm rot="5400000">
            <a:off x="875301" y="4269419"/>
            <a:ext cx="1454429" cy="741145"/>
          </a:xfrm>
          <a:prstGeom prst="bentUpArrow">
            <a:avLst>
              <a:gd name="adj1" fmla="val 25000"/>
              <a:gd name="adj2" fmla="val 2071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025945D9-3976-C04F-A0B6-1935B5DE5010}"/>
              </a:ext>
            </a:extLst>
          </p:cNvPr>
          <p:cNvSpPr/>
          <p:nvPr/>
        </p:nvSpPr>
        <p:spPr>
          <a:xfrm rot="5400000" flipH="1">
            <a:off x="1234751" y="2016315"/>
            <a:ext cx="735530" cy="741145"/>
          </a:xfrm>
          <a:prstGeom prst="bentUpArrow">
            <a:avLst>
              <a:gd name="adj1" fmla="val 25000"/>
              <a:gd name="adj2" fmla="val 2071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10FC15-1AD5-C547-85EA-98FB148F1E4B}"/>
              </a:ext>
            </a:extLst>
          </p:cNvPr>
          <p:cNvSpPr/>
          <p:nvPr/>
        </p:nvSpPr>
        <p:spPr>
          <a:xfrm>
            <a:off x="2046973" y="1897831"/>
            <a:ext cx="1214834" cy="596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BUKA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AB64E4-A355-5745-AFEE-2DF404F9518C}"/>
              </a:ext>
            </a:extLst>
          </p:cNvPr>
          <p:cNvSpPr/>
          <p:nvPr/>
        </p:nvSpPr>
        <p:spPr>
          <a:xfrm>
            <a:off x="2083512" y="4919658"/>
            <a:ext cx="1214834" cy="596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TUTUP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9837FFA-7353-3B40-9605-5B403F7F7487}"/>
              </a:ext>
            </a:extLst>
          </p:cNvPr>
          <p:cNvSpPr/>
          <p:nvPr/>
        </p:nvSpPr>
        <p:spPr>
          <a:xfrm>
            <a:off x="3359307" y="1958476"/>
            <a:ext cx="308008" cy="475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DD20364-2D94-ED46-84F8-D3233C55F6A2}"/>
              </a:ext>
            </a:extLst>
          </p:cNvPr>
          <p:cNvSpPr/>
          <p:nvPr/>
        </p:nvSpPr>
        <p:spPr>
          <a:xfrm>
            <a:off x="3473025" y="4939663"/>
            <a:ext cx="308008" cy="475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62DDC0-B44E-BC4C-9A7B-7101D8835204}"/>
              </a:ext>
            </a:extLst>
          </p:cNvPr>
          <p:cNvSpPr/>
          <p:nvPr/>
        </p:nvSpPr>
        <p:spPr>
          <a:xfrm>
            <a:off x="3781032" y="800075"/>
            <a:ext cx="8187447" cy="34202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Mengatur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meja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agar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tidak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berdekatan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(min 1 meter)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Mengatur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jadwal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masuk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sasaran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area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(max 10 org dg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petugas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Menghimbau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orangtua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bayi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balita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membawa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kain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sarung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sendiri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untuk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penimbangan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atau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jika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tersedia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timbangan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injak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bayi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/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balita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dapat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ditimbang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bersama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orangtua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Menyediakan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sarana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CTPS di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posyandu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Anak yang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imunisasi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suntik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diminta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untuk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menunggu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di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tempat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terbuka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sekitar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area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selama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30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menit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sebelum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pulang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Kader yang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sakit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tidak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bertugas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posyandu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Petugas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sasaran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datang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menggunakan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masker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AC4142-61E8-954E-A487-7F9092B93D94}"/>
              </a:ext>
            </a:extLst>
          </p:cNvPr>
          <p:cNvSpPr/>
          <p:nvPr/>
        </p:nvSpPr>
        <p:spPr>
          <a:xfrm>
            <a:off x="3781033" y="4264473"/>
            <a:ext cx="8187446" cy="2543154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Jika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memungkinkan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pemantauan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berat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badan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secara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mandiri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oleh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orang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melaporkan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kepada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kader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melalui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pesan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singkat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/media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lainnya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Kader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Petugas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mendata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balita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yg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punya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resiko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Gizi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kurang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imunisasi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melalui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daring/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jemput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bola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Anak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sakit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tetap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dibawa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berobat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Faskes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telah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memiliki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prosedur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pemilahan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pelayanan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pasien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Covid-19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375CBD-744C-0C43-BD11-AE7374A945EC}"/>
              </a:ext>
            </a:extLst>
          </p:cNvPr>
          <p:cNvSpPr/>
          <p:nvPr/>
        </p:nvSpPr>
        <p:spPr>
          <a:xfrm rot="19815186">
            <a:off x="162560" y="1253574"/>
            <a:ext cx="2777423" cy="751840"/>
          </a:xfrm>
          <a:prstGeom prst="rect">
            <a:avLst/>
          </a:prstGeom>
          <a:solidFill>
            <a:srgbClr val="A6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KETENTUAN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A3B6D-24F1-AE4F-8B8D-C27AB86D9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5" y="1874593"/>
            <a:ext cx="3520429" cy="48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91AEB1C-102A-E44E-91BC-4437E0F01CC5}"/>
              </a:ext>
            </a:extLst>
          </p:cNvPr>
          <p:cNvGraphicFramePr/>
          <p:nvPr>
            <p:extLst/>
          </p:nvPr>
        </p:nvGraphicFramePr>
        <p:xfrm>
          <a:off x="546100" y="981911"/>
          <a:ext cx="11377676" cy="4944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8C18AD-64D4-ED4E-93DB-DF3782EDEB14}"/>
              </a:ext>
            </a:extLst>
          </p:cNvPr>
          <p:cNvSpPr txBox="1"/>
          <p:nvPr/>
        </p:nvSpPr>
        <p:spPr>
          <a:xfrm>
            <a:off x="2796287" y="4809889"/>
            <a:ext cx="2823312" cy="10156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  <a:defRPr/>
            </a:pPr>
            <a:r>
              <a:rPr lang="en-US" sz="2000" b="1" dirty="0" err="1"/>
              <a:t>Peraturan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r>
              <a:rPr lang="en-US" sz="2000" b="1" dirty="0"/>
              <a:t> </a:t>
            </a:r>
          </a:p>
          <a:p>
            <a:pPr marL="285750" indent="-285750">
              <a:buFont typeface="Wingdings" charset="2"/>
              <a:buChar char="²"/>
              <a:defRPr/>
            </a:pPr>
            <a:r>
              <a:rPr lang="en-US" sz="2000" b="1" dirty="0"/>
              <a:t>Gaya </a:t>
            </a:r>
            <a:r>
              <a:rPr lang="en-US" sz="2000" b="1" dirty="0" err="1"/>
              <a:t>hidup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r>
              <a:rPr lang="en-US" sz="2000" b="1" dirty="0"/>
              <a:t> </a:t>
            </a:r>
          </a:p>
          <a:p>
            <a:pPr marL="285750" indent="-285750">
              <a:buFont typeface="Wingdings" charset="2"/>
              <a:buChar char="²"/>
              <a:defRPr/>
            </a:pPr>
            <a:r>
              <a:rPr lang="en-US" sz="2000" b="1" dirty="0" err="1"/>
              <a:t>Kebiasaan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r>
              <a:rPr lang="en-US" sz="2000" b="1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01391-9106-1D4F-B675-A8F2DB19FD67}"/>
              </a:ext>
            </a:extLst>
          </p:cNvPr>
          <p:cNvSpPr/>
          <p:nvPr/>
        </p:nvSpPr>
        <p:spPr>
          <a:xfrm>
            <a:off x="1041399" y="203200"/>
            <a:ext cx="9529065" cy="812800"/>
          </a:xfrm>
          <a:prstGeom prst="rect">
            <a:avLst/>
          </a:prstGeom>
          <a:solidFill>
            <a:srgbClr val="9972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TATANAN KEHIDUPAN BARU</a:t>
            </a:r>
          </a:p>
        </p:txBody>
      </p:sp>
    </p:spTree>
    <p:extLst>
      <p:ext uri="{BB962C8B-B14F-4D97-AF65-F5344CB8AC3E}">
        <p14:creationId xmlns:p14="http://schemas.microsoft.com/office/powerpoint/2010/main" val="292472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89612" y="726080"/>
            <a:ext cx="504187" cy="4935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1529EF-8D61-4122-A7A5-77F4EEE02A85}"/>
              </a:ext>
            </a:extLst>
          </p:cNvPr>
          <p:cNvSpPr/>
          <p:nvPr/>
        </p:nvSpPr>
        <p:spPr>
          <a:xfrm>
            <a:off x="2788170" y="3217068"/>
            <a:ext cx="7342893" cy="588779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chemeClr val="tx1"/>
                </a:solidFill>
              </a:rPr>
              <a:t>PRINSIP PROTOKOL KESEHATAN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4605" y="3550084"/>
            <a:ext cx="195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363071" y="5082988"/>
            <a:ext cx="833717" cy="7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1028" name="Picture 4" descr="Protection coronavirus disease with washing hands Premium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22" y="1055668"/>
            <a:ext cx="2084905" cy="17903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ople wearing medical mask Free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42" y="206127"/>
            <a:ext cx="2621054" cy="1745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ial distancing conce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92" y="571341"/>
            <a:ext cx="2142862" cy="14274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y and girl healthy good habi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16" y="3211628"/>
            <a:ext cx="2079523" cy="14591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n standing at the table with shopping bag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709" y="2346864"/>
            <a:ext cx="1636528" cy="1636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orkers cleaning public spac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23" y="4211434"/>
            <a:ext cx="2439120" cy="16247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6172" y="1872751"/>
            <a:ext cx="218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err="1"/>
              <a:t>Gunakan</a:t>
            </a:r>
            <a:r>
              <a:rPr lang="en-AU" sz="2000" dirty="0"/>
              <a:t> masker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60340" y="2639574"/>
            <a:ext cx="307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err="1"/>
              <a:t>Cuci</a:t>
            </a:r>
            <a:r>
              <a:rPr lang="en-AU" sz="2000" dirty="0"/>
              <a:t> </a:t>
            </a:r>
            <a:r>
              <a:rPr lang="en-AU" sz="2000" dirty="0" err="1"/>
              <a:t>tangan</a:t>
            </a:r>
            <a:r>
              <a:rPr lang="en-AU" sz="2000" dirty="0"/>
              <a:t>/hand sanitizer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26585" y="1806851"/>
            <a:ext cx="369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000" dirty="0"/>
              <a:t>Jaga </a:t>
            </a:r>
            <a:r>
              <a:rPr lang="en-ID" sz="2000" dirty="0" err="1"/>
              <a:t>jarak</a:t>
            </a:r>
            <a:r>
              <a:rPr lang="en-ID" sz="2000" dirty="0"/>
              <a:t>, </a:t>
            </a:r>
            <a:r>
              <a:rPr lang="en-ID" sz="2000" dirty="0" err="1"/>
              <a:t>hindari</a:t>
            </a:r>
            <a:r>
              <a:rPr lang="en-ID" sz="2000" dirty="0"/>
              <a:t> </a:t>
            </a:r>
            <a:r>
              <a:rPr lang="en-ID" sz="2000" dirty="0" err="1"/>
              <a:t>kerumunan</a:t>
            </a:r>
            <a:endParaRPr lang="en-ID" sz="2000" dirty="0"/>
          </a:p>
        </p:txBody>
      </p:sp>
      <p:sp>
        <p:nvSpPr>
          <p:cNvPr id="11" name="Rectangle 10"/>
          <p:cNvSpPr/>
          <p:nvPr/>
        </p:nvSpPr>
        <p:spPr>
          <a:xfrm>
            <a:off x="617229" y="4571301"/>
            <a:ext cx="367238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ID" sz="2000" dirty="0" err="1"/>
              <a:t>Daya</a:t>
            </a:r>
            <a:r>
              <a:rPr lang="en-ID" sz="2000" dirty="0"/>
              <a:t> </a:t>
            </a:r>
            <a:r>
              <a:rPr lang="en-ID" sz="2000" dirty="0" err="1"/>
              <a:t>tahan</a:t>
            </a:r>
            <a:r>
              <a:rPr lang="en-ID" sz="2000" dirty="0"/>
              <a:t> </a:t>
            </a:r>
            <a:r>
              <a:rPr lang="en-ID" sz="2000" dirty="0" err="1"/>
              <a:t>tubuh</a:t>
            </a:r>
            <a:r>
              <a:rPr lang="en-ID" sz="2000" dirty="0"/>
              <a:t>, </a:t>
            </a:r>
            <a:r>
              <a:rPr lang="en-ID" sz="2000" dirty="0" err="1"/>
              <a:t>istirahat</a:t>
            </a:r>
            <a:r>
              <a:rPr lang="en-ID" sz="2000" dirty="0"/>
              <a:t> </a:t>
            </a:r>
            <a:r>
              <a:rPr lang="en-ID" sz="2000" dirty="0" err="1"/>
              <a:t>cukup</a:t>
            </a:r>
            <a:r>
              <a:rPr lang="en-ID" sz="2000" dirty="0"/>
              <a:t>, </a:t>
            </a:r>
            <a:r>
              <a:rPr lang="en-ID" sz="2000" dirty="0" err="1"/>
              <a:t>olah</a:t>
            </a:r>
            <a:r>
              <a:rPr lang="en-ID" sz="2000" dirty="0"/>
              <a:t> raga, </a:t>
            </a:r>
            <a:r>
              <a:rPr lang="en-ID" sz="2000" dirty="0" err="1"/>
              <a:t>kelola</a:t>
            </a:r>
            <a:r>
              <a:rPr lang="en-ID" sz="2000" dirty="0"/>
              <a:t> stress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11999" y="3906846"/>
            <a:ext cx="28975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000" dirty="0" err="1"/>
              <a:t>Konsumsi</a:t>
            </a:r>
            <a:r>
              <a:rPr lang="en-ID" sz="2000" dirty="0"/>
              <a:t> </a:t>
            </a:r>
            <a:r>
              <a:rPr lang="en-ID" sz="2000" dirty="0" err="1"/>
              <a:t>gizi</a:t>
            </a:r>
            <a:r>
              <a:rPr lang="en-ID" sz="2000" dirty="0"/>
              <a:t> </a:t>
            </a:r>
            <a:r>
              <a:rPr lang="en-ID" sz="2000" dirty="0" err="1"/>
              <a:t>seimbang</a:t>
            </a:r>
            <a:endParaRPr lang="en-ID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135154" y="5735185"/>
            <a:ext cx="317179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ID" sz="2000" dirty="0" err="1"/>
              <a:t>Perilaku</a:t>
            </a:r>
            <a:r>
              <a:rPr lang="en-ID" sz="2000" dirty="0"/>
              <a:t> </a:t>
            </a:r>
            <a:r>
              <a:rPr lang="en-ID" sz="2000" dirty="0" err="1"/>
              <a:t>hidup</a:t>
            </a:r>
            <a:r>
              <a:rPr lang="en-ID" sz="2000" dirty="0"/>
              <a:t> </a:t>
            </a:r>
            <a:r>
              <a:rPr lang="en-ID" sz="2000" dirty="0" err="1"/>
              <a:t>bersih</a:t>
            </a:r>
            <a:r>
              <a:rPr lang="en-ID" sz="2000" dirty="0"/>
              <a:t> &amp; </a:t>
            </a:r>
            <a:r>
              <a:rPr lang="en-ID" sz="2000" dirty="0" err="1"/>
              <a:t>sehat</a:t>
            </a:r>
            <a:r>
              <a:rPr lang="en-ID" sz="2000" dirty="0"/>
              <a:t>, </a:t>
            </a:r>
            <a:r>
              <a:rPr lang="en-ID" sz="2000" dirty="0" err="1"/>
              <a:t>disinfeksi</a:t>
            </a:r>
            <a:r>
              <a:rPr lang="en-ID" sz="2000" dirty="0"/>
              <a:t> </a:t>
            </a:r>
            <a:r>
              <a:rPr lang="en-ID" sz="2000" dirty="0" err="1"/>
              <a:t>lingkungan</a:t>
            </a:r>
            <a:endParaRPr lang="en-ID" sz="2000" dirty="0"/>
          </a:p>
          <a:p>
            <a:pPr algn="ctr">
              <a:lnSpc>
                <a:spcPts val="2180"/>
              </a:lnSpc>
            </a:pPr>
            <a:endParaRPr lang="en-AU" sz="2000" dirty="0"/>
          </a:p>
        </p:txBody>
      </p:sp>
      <p:pic>
        <p:nvPicPr>
          <p:cNvPr id="1040" name="Picture 16" descr="People at risk to coronavirus covid-19 cute illustrations Premium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5"/>
          <a:stretch/>
        </p:blipFill>
        <p:spPr bwMode="auto">
          <a:xfrm>
            <a:off x="4129075" y="4541363"/>
            <a:ext cx="1946803" cy="12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231788" y="5806327"/>
            <a:ext cx="369058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ID" sz="2000" dirty="0" err="1"/>
              <a:t>Kelola</a:t>
            </a:r>
            <a:r>
              <a:rPr lang="en-ID" sz="2000" dirty="0"/>
              <a:t> </a:t>
            </a:r>
            <a:r>
              <a:rPr lang="en-ID" sz="2000" dirty="0" err="1"/>
              <a:t>penyakit</a:t>
            </a:r>
            <a:r>
              <a:rPr lang="en-ID" sz="2000" dirty="0"/>
              <a:t>  comorbid &amp; </a:t>
            </a:r>
            <a:r>
              <a:rPr lang="en-ID" sz="2000" dirty="0" err="1"/>
              <a:t>memperhatikan</a:t>
            </a:r>
            <a:r>
              <a:rPr lang="en-ID" sz="2000" dirty="0"/>
              <a:t> </a:t>
            </a:r>
            <a:r>
              <a:rPr lang="en-ID" sz="2000" dirty="0" err="1"/>
              <a:t>kelompok</a:t>
            </a:r>
            <a:r>
              <a:rPr lang="en-ID" sz="2000" dirty="0"/>
              <a:t> </a:t>
            </a:r>
            <a:r>
              <a:rPr lang="en-ID" sz="2000" dirty="0" err="1"/>
              <a:t>rentan</a:t>
            </a:r>
            <a:endParaRPr lang="en-ID" sz="2000" dirty="0"/>
          </a:p>
        </p:txBody>
      </p:sp>
      <p:sp>
        <p:nvSpPr>
          <p:cNvPr id="21" name="Oval 20"/>
          <p:cNvSpPr/>
          <p:nvPr/>
        </p:nvSpPr>
        <p:spPr>
          <a:xfrm>
            <a:off x="1934115" y="899234"/>
            <a:ext cx="504187" cy="4935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6048395" y="4567825"/>
            <a:ext cx="504187" cy="4935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80"/>
              </a:lnSpc>
            </a:pPr>
            <a:r>
              <a:rPr lang="en-AU" sz="2400" b="1" dirty="0"/>
              <a:t>6</a:t>
            </a:r>
          </a:p>
        </p:txBody>
      </p:sp>
      <p:sp>
        <p:nvSpPr>
          <p:cNvPr id="23" name="Oval 22"/>
          <p:cNvSpPr/>
          <p:nvPr/>
        </p:nvSpPr>
        <p:spPr>
          <a:xfrm>
            <a:off x="10737823" y="2423112"/>
            <a:ext cx="504187" cy="4486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1337418" y="3161222"/>
            <a:ext cx="504187" cy="4935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80"/>
              </a:lnSpc>
            </a:pPr>
            <a:r>
              <a:rPr lang="en-AU" sz="2400" b="1" dirty="0"/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10131063" y="737981"/>
            <a:ext cx="504187" cy="4935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190719" y="4571989"/>
            <a:ext cx="504187" cy="4935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80"/>
              </a:lnSpc>
            </a:pPr>
            <a:r>
              <a:rPr lang="en-AU" sz="24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7150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5" y="300782"/>
            <a:ext cx="12201525" cy="2533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9525" y="1432560"/>
            <a:ext cx="12201525" cy="5425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00A9E-55FB-E44B-AFC3-86A07D800523}"/>
              </a:ext>
            </a:extLst>
          </p:cNvPr>
          <p:cNvSpPr txBox="1"/>
          <p:nvPr/>
        </p:nvSpPr>
        <p:spPr>
          <a:xfrm>
            <a:off x="1602735" y="281452"/>
            <a:ext cx="5912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PERAN</a:t>
            </a:r>
          </a:p>
          <a:p>
            <a:r>
              <a:rPr lang="en-US" sz="2400" dirty="0" err="1">
                <a:latin typeface="Arial Black" panose="020B0A04020102020204" pitchFamily="34" charset="0"/>
              </a:rPr>
              <a:t>Frontliner</a:t>
            </a:r>
            <a:r>
              <a:rPr lang="en-US" sz="2400" dirty="0">
                <a:latin typeface="Arial Black" panose="020B0A04020102020204" pitchFamily="34" charset="0"/>
              </a:rPr>
              <a:t> (Kader </a:t>
            </a:r>
            <a:r>
              <a:rPr lang="en-US" sz="2400" dirty="0" err="1">
                <a:latin typeface="Arial Black" panose="020B0A04020102020204" pitchFamily="34" charset="0"/>
              </a:rPr>
              <a:t>Kesehatan</a:t>
            </a:r>
            <a:r>
              <a:rPr lang="en-US" sz="24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BAD11D1-C833-7C44-A090-AA36A64CD265}"/>
              </a:ext>
            </a:extLst>
          </p:cNvPr>
          <p:cNvSpPr/>
          <p:nvPr/>
        </p:nvSpPr>
        <p:spPr>
          <a:xfrm>
            <a:off x="162820" y="1531003"/>
            <a:ext cx="5765015" cy="51693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/>
            </a:pPr>
            <a:r>
              <a:rPr lang="en-ID" sz="2200" dirty="0" err="1">
                <a:solidFill>
                  <a:schemeClr val="tx1"/>
                </a:solidFill>
              </a:rPr>
              <a:t>Menyampaikan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informasi</a:t>
            </a:r>
            <a:r>
              <a:rPr lang="en-ID" sz="2200" dirty="0">
                <a:solidFill>
                  <a:schemeClr val="tx1"/>
                </a:solidFill>
              </a:rPr>
              <a:t> protocol </a:t>
            </a:r>
            <a:r>
              <a:rPr lang="en-ID" sz="2200" dirty="0" err="1">
                <a:solidFill>
                  <a:schemeClr val="tx1"/>
                </a:solidFill>
              </a:rPr>
              <a:t>kesehatan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yg</a:t>
            </a:r>
            <a:r>
              <a:rPr lang="en-ID" sz="2200" dirty="0">
                <a:solidFill>
                  <a:schemeClr val="tx1"/>
                </a:solidFill>
              </a:rPr>
              <a:t> hrs </a:t>
            </a:r>
            <a:r>
              <a:rPr lang="en-ID" sz="2200" dirty="0" err="1">
                <a:solidFill>
                  <a:schemeClr val="tx1"/>
                </a:solidFill>
              </a:rPr>
              <a:t>dilakukan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kepada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warga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sekitar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seperti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pakai</a:t>
            </a:r>
            <a:r>
              <a:rPr lang="en-ID" sz="2200" dirty="0">
                <a:solidFill>
                  <a:schemeClr val="tx1"/>
                </a:solidFill>
              </a:rPr>
              <a:t> masker, </a:t>
            </a:r>
            <a:r>
              <a:rPr lang="en-ID" sz="2200" dirty="0" err="1">
                <a:solidFill>
                  <a:schemeClr val="tx1"/>
                </a:solidFill>
              </a:rPr>
              <a:t>cuci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tangan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pakai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sabun</a:t>
            </a:r>
            <a:r>
              <a:rPr lang="en-ID" sz="2200" dirty="0">
                <a:solidFill>
                  <a:schemeClr val="tx1"/>
                </a:solidFill>
              </a:rPr>
              <a:t>, </a:t>
            </a:r>
            <a:r>
              <a:rPr lang="en-ID" sz="2200" dirty="0" err="1">
                <a:solidFill>
                  <a:schemeClr val="tx1"/>
                </a:solidFill>
              </a:rPr>
              <a:t>jaga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jarak</a:t>
            </a:r>
            <a:r>
              <a:rPr lang="en-ID" sz="2200" dirty="0">
                <a:solidFill>
                  <a:schemeClr val="tx1"/>
                </a:solidFill>
              </a:rPr>
              <a:t>/</a:t>
            </a:r>
            <a:r>
              <a:rPr lang="en-ID" sz="2200" dirty="0" err="1">
                <a:solidFill>
                  <a:schemeClr val="tx1"/>
                </a:solidFill>
              </a:rPr>
              <a:t>hindari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kerumunan</a:t>
            </a:r>
            <a:r>
              <a:rPr lang="en-ID" sz="2200" dirty="0">
                <a:solidFill>
                  <a:schemeClr val="tx1"/>
                </a:solidFill>
              </a:rPr>
              <a:t>, </a:t>
            </a:r>
            <a:r>
              <a:rPr lang="en-ID" sz="2200" dirty="0" err="1">
                <a:solidFill>
                  <a:schemeClr val="tx1"/>
                </a:solidFill>
              </a:rPr>
              <a:t>istirahat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cukup</a:t>
            </a:r>
            <a:r>
              <a:rPr lang="en-ID" sz="2200" dirty="0">
                <a:solidFill>
                  <a:schemeClr val="tx1"/>
                </a:solidFill>
              </a:rPr>
              <a:t>, </a:t>
            </a:r>
            <a:r>
              <a:rPr lang="en-ID" sz="2200" dirty="0" err="1">
                <a:solidFill>
                  <a:schemeClr val="tx1"/>
                </a:solidFill>
              </a:rPr>
              <a:t>olah</a:t>
            </a:r>
            <a:r>
              <a:rPr lang="en-ID" sz="2200" dirty="0">
                <a:solidFill>
                  <a:schemeClr val="tx1"/>
                </a:solidFill>
              </a:rPr>
              <a:t> raga, </a:t>
            </a:r>
            <a:r>
              <a:rPr lang="en-ID" sz="2200" dirty="0" err="1">
                <a:solidFill>
                  <a:schemeClr val="tx1"/>
                </a:solidFill>
              </a:rPr>
              <a:t>kelola</a:t>
            </a:r>
            <a:r>
              <a:rPr lang="en-ID" sz="2200" dirty="0">
                <a:solidFill>
                  <a:schemeClr val="tx1"/>
                </a:solidFill>
              </a:rPr>
              <a:t> stress, </a:t>
            </a:r>
            <a:r>
              <a:rPr lang="en-ID" sz="2200" dirty="0" err="1">
                <a:solidFill>
                  <a:schemeClr val="tx1"/>
                </a:solidFill>
              </a:rPr>
              <a:t>konsumsi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gizi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seimbang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dan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kelola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penyakit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penyerta</a:t>
            </a:r>
            <a:r>
              <a:rPr lang="en-ID" sz="2200" dirty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ID" sz="2200" dirty="0" err="1">
                <a:solidFill>
                  <a:schemeClr val="tx1"/>
                </a:solidFill>
              </a:rPr>
              <a:t>Mendorong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partisipasi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warga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untuk</a:t>
            </a:r>
            <a:r>
              <a:rPr lang="en-ID" sz="2200" dirty="0">
                <a:solidFill>
                  <a:schemeClr val="tx1"/>
                </a:solidFill>
              </a:rPr>
              <a:t>: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Menjaga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kebersihan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diri</a:t>
            </a:r>
            <a:r>
              <a:rPr lang="en-ID" sz="2200" dirty="0">
                <a:solidFill>
                  <a:schemeClr val="tx1"/>
                </a:solidFill>
              </a:rPr>
              <a:t>, </a:t>
            </a:r>
            <a:r>
              <a:rPr lang="en-ID" sz="2200" dirty="0" err="1">
                <a:solidFill>
                  <a:schemeClr val="tx1"/>
                </a:solidFill>
              </a:rPr>
              <a:t>kebersihan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rumah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dan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lingkungannya</a:t>
            </a:r>
            <a:endParaRPr lang="en-US" sz="22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ID" sz="2200" dirty="0" err="1">
                <a:solidFill>
                  <a:schemeClr val="tx1"/>
                </a:solidFill>
              </a:rPr>
              <a:t>Membantu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Kepala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Desa</a:t>
            </a:r>
            <a:r>
              <a:rPr lang="en-ID" sz="2200" dirty="0">
                <a:solidFill>
                  <a:schemeClr val="tx1"/>
                </a:solidFill>
              </a:rPr>
              <a:t>/</a:t>
            </a:r>
            <a:r>
              <a:rPr lang="en-ID" sz="2200" dirty="0" err="1">
                <a:solidFill>
                  <a:schemeClr val="tx1"/>
                </a:solidFill>
              </a:rPr>
              <a:t>Lurah</a:t>
            </a:r>
            <a:r>
              <a:rPr lang="en-ID" sz="2200" dirty="0">
                <a:solidFill>
                  <a:schemeClr val="tx1"/>
                </a:solidFill>
              </a:rPr>
              <a:t>/</a:t>
            </a:r>
            <a:r>
              <a:rPr lang="en-ID" sz="2200" dirty="0" err="1">
                <a:solidFill>
                  <a:schemeClr val="tx1"/>
                </a:solidFill>
              </a:rPr>
              <a:t>Ketua</a:t>
            </a:r>
            <a:r>
              <a:rPr lang="en-ID" sz="2200" dirty="0">
                <a:solidFill>
                  <a:schemeClr val="tx1"/>
                </a:solidFill>
              </a:rPr>
              <a:t> RW/RT </a:t>
            </a:r>
            <a:r>
              <a:rPr lang="en-ID" sz="2200" dirty="0" err="1">
                <a:solidFill>
                  <a:schemeClr val="tx1"/>
                </a:solidFill>
              </a:rPr>
              <a:t>dalam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menyediakan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makanan</a:t>
            </a:r>
            <a:r>
              <a:rPr lang="en-ID" sz="2200" dirty="0">
                <a:solidFill>
                  <a:schemeClr val="tx1"/>
                </a:solidFill>
              </a:rPr>
              <a:t> dan </a:t>
            </a:r>
            <a:r>
              <a:rPr lang="en-ID" sz="2200" dirty="0" err="1">
                <a:solidFill>
                  <a:schemeClr val="tx1"/>
                </a:solidFill>
              </a:rPr>
              <a:t>pemenuhan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kebutuhan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logistik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bagi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warga</a:t>
            </a:r>
            <a:r>
              <a:rPr lang="en-ID" sz="2200" dirty="0">
                <a:solidFill>
                  <a:schemeClr val="tx1"/>
                </a:solidFill>
              </a:rPr>
              <a:t> yang </a:t>
            </a:r>
            <a:r>
              <a:rPr lang="en-ID" sz="2200" dirty="0" err="1">
                <a:solidFill>
                  <a:schemeClr val="tx1"/>
                </a:solidFill>
              </a:rPr>
              <a:t>melakukan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isolasi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mandiri</a:t>
            </a:r>
            <a:r>
              <a:rPr lang="en-ID" sz="2200" dirty="0">
                <a:solidFill>
                  <a:schemeClr val="tx1"/>
                </a:solidFill>
              </a:rPr>
              <a:t> di </a:t>
            </a:r>
            <a:r>
              <a:rPr lang="en-ID" sz="2200" dirty="0" err="1">
                <a:solidFill>
                  <a:schemeClr val="tx1"/>
                </a:solidFill>
              </a:rPr>
              <a:t>rumah</a:t>
            </a:r>
            <a:endParaRPr lang="en-ID" sz="22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ID" sz="2200" dirty="0" err="1">
                <a:solidFill>
                  <a:schemeClr val="tx1"/>
                </a:solidFill>
              </a:rPr>
              <a:t>Bekerjasama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dengan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Puskesmas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FD67411-91C1-0E43-B05F-BFD2A6CF22EB}"/>
              </a:ext>
            </a:extLst>
          </p:cNvPr>
          <p:cNvSpPr/>
          <p:nvPr/>
        </p:nvSpPr>
        <p:spPr>
          <a:xfrm>
            <a:off x="6220353" y="1497722"/>
            <a:ext cx="5766689" cy="53287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>
              <a:buFont typeface="+mj-lt"/>
              <a:buAutoNum type="alphaLcParenR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Membantu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Kepala</a:t>
            </a:r>
            <a:r>
              <a:rPr lang="en-ID" sz="2200" dirty="0">
                <a:solidFill>
                  <a:schemeClr val="tx1"/>
                </a:solidFill>
              </a:rPr>
              <a:t> </a:t>
            </a:r>
            <a:r>
              <a:rPr lang="en-ID" sz="2200" dirty="0" err="1">
                <a:solidFill>
                  <a:schemeClr val="tx1"/>
                </a:solidFill>
              </a:rPr>
              <a:t>Desa</a:t>
            </a:r>
            <a:r>
              <a:rPr lang="en-ID" sz="2200" dirty="0">
                <a:solidFill>
                  <a:schemeClr val="tx1"/>
                </a:solidFill>
              </a:rPr>
              <a:t>/</a:t>
            </a:r>
            <a:r>
              <a:rPr lang="en-ID" sz="2200" dirty="0" err="1">
                <a:solidFill>
                  <a:schemeClr val="tx1"/>
                </a:solidFill>
              </a:rPr>
              <a:t>Lurah</a:t>
            </a:r>
            <a:r>
              <a:rPr lang="en-ID" sz="2200" dirty="0">
                <a:solidFill>
                  <a:schemeClr val="tx1"/>
                </a:solidFill>
              </a:rPr>
              <a:t>/</a:t>
            </a:r>
            <a:r>
              <a:rPr lang="en-ID" sz="2200" dirty="0" err="1">
                <a:solidFill>
                  <a:schemeClr val="tx1"/>
                </a:solidFill>
              </a:rPr>
              <a:t>Ketua</a:t>
            </a:r>
            <a:r>
              <a:rPr lang="en-ID" sz="2200" dirty="0">
                <a:solidFill>
                  <a:schemeClr val="tx1"/>
                </a:solidFill>
              </a:rPr>
              <a:t>   </a:t>
            </a:r>
          </a:p>
          <a:p>
            <a:pPr marL="228600" lvl="0" indent="-228600"/>
            <a:r>
              <a:rPr lang="en-ID" sz="2200" dirty="0">
                <a:solidFill>
                  <a:schemeClr val="tx1"/>
                </a:solidFill>
              </a:rPr>
              <a:t>     RW/RT </a:t>
            </a:r>
            <a:r>
              <a:rPr lang="en-US" sz="2200" dirty="0" err="1">
                <a:solidFill>
                  <a:schemeClr val="tx1"/>
                </a:solidFill>
              </a:rPr>
              <a:t>menganalisa</a:t>
            </a:r>
            <a:r>
              <a:rPr lang="en-US" sz="2200" dirty="0">
                <a:solidFill>
                  <a:schemeClr val="tx1"/>
                </a:solidFill>
              </a:rPr>
              <a:t> data </a:t>
            </a:r>
            <a:r>
              <a:rPr lang="en-US" sz="2200" dirty="0" err="1">
                <a:solidFill>
                  <a:schemeClr val="tx1"/>
                </a:solidFill>
              </a:rPr>
              <a:t>kesehatan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warga</a:t>
            </a:r>
            <a:r>
              <a:rPr lang="en-US" sz="2200" dirty="0">
                <a:solidFill>
                  <a:schemeClr val="tx1"/>
                </a:solidFill>
              </a:rPr>
              <a:t> dan </a:t>
            </a:r>
            <a:r>
              <a:rPr lang="en-US" sz="2200" dirty="0" err="1">
                <a:solidFill>
                  <a:schemeClr val="tx1"/>
                </a:solidFill>
              </a:rPr>
              <a:t>melakukan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pelacakan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kasus</a:t>
            </a:r>
            <a:endParaRPr lang="en-US" sz="2200" dirty="0">
              <a:solidFill>
                <a:schemeClr val="tx1"/>
              </a:solidFill>
            </a:endParaRP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b) </a:t>
            </a:r>
            <a:r>
              <a:rPr lang="en-US" sz="2200" dirty="0" err="1">
                <a:solidFill>
                  <a:schemeClr val="tx1"/>
                </a:solidFill>
              </a:rPr>
              <a:t>Memberikan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edukasi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kepada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warga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terkait</a:t>
            </a:r>
            <a:r>
              <a:rPr lang="en-US" sz="2200" dirty="0">
                <a:solidFill>
                  <a:schemeClr val="tx1"/>
                </a:solidFill>
              </a:rPr>
              <a:t> protocol </a:t>
            </a:r>
            <a:r>
              <a:rPr lang="en-US" sz="2200" dirty="0" err="1">
                <a:solidFill>
                  <a:schemeClr val="tx1"/>
                </a:solidFill>
              </a:rPr>
              <a:t>kesehatan</a:t>
            </a:r>
            <a:endParaRPr lang="en-US" sz="2200" dirty="0">
              <a:solidFill>
                <a:schemeClr val="tx1"/>
              </a:solidFill>
            </a:endParaRP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c)  </a:t>
            </a:r>
            <a:r>
              <a:rPr lang="en-US" sz="2200" dirty="0" err="1">
                <a:solidFill>
                  <a:schemeClr val="tx1"/>
                </a:solidFill>
              </a:rPr>
              <a:t>Bekerjasama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dengan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kader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membahas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jadwal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kegiatan</a:t>
            </a:r>
            <a:r>
              <a:rPr lang="en-US" sz="2200" dirty="0">
                <a:solidFill>
                  <a:schemeClr val="tx1"/>
                </a:solidFill>
              </a:rPr>
              <a:t> di </a:t>
            </a:r>
            <a:r>
              <a:rPr lang="en-US" sz="2200" dirty="0" err="1">
                <a:solidFill>
                  <a:schemeClr val="tx1"/>
                </a:solidFill>
              </a:rPr>
              <a:t>Posyandu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atau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lainnya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d) </a:t>
            </a:r>
            <a:r>
              <a:rPr lang="en-US" sz="2200" dirty="0" err="1">
                <a:solidFill>
                  <a:schemeClr val="tx1"/>
                </a:solidFill>
              </a:rPr>
              <a:t>Memberikan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layanan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kesehatan</a:t>
            </a:r>
            <a:r>
              <a:rPr lang="en-US" sz="2200" dirty="0">
                <a:solidFill>
                  <a:schemeClr val="tx1"/>
                </a:solidFill>
              </a:rPr>
              <a:t> yang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dibutuhkan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warga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sesuai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dengan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kententuan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e) </a:t>
            </a:r>
            <a:r>
              <a:rPr lang="en-US" sz="2200" dirty="0" err="1">
                <a:solidFill>
                  <a:schemeClr val="tx1"/>
                </a:solidFill>
              </a:rPr>
              <a:t>Melakukan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pencatatan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pelaporan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secara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rutin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kepada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Dinas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kesehatan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228600" lvl="0" indent="-228600"/>
            <a:r>
              <a:rPr lang="en-US" sz="2200" dirty="0">
                <a:solidFill>
                  <a:schemeClr val="tx1"/>
                </a:solidFill>
              </a:rPr>
              <a:t>     </a:t>
            </a:r>
            <a:r>
              <a:rPr lang="en-US" sz="2200" dirty="0" err="1">
                <a:solidFill>
                  <a:schemeClr val="tx1"/>
                </a:solidFill>
              </a:rPr>
              <a:t>Kab</a:t>
            </a:r>
            <a:r>
              <a:rPr lang="en-US" sz="2200" dirty="0">
                <a:solidFill>
                  <a:schemeClr val="tx1"/>
                </a:solidFill>
              </a:rPr>
              <a:t>/</a:t>
            </a:r>
            <a:r>
              <a:rPr lang="en-US" sz="2200" dirty="0" err="1">
                <a:solidFill>
                  <a:schemeClr val="tx1"/>
                </a:solidFill>
              </a:rPr>
              <a:t>kota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E2F3A-83A8-2749-AD00-2E010987DE2B}"/>
              </a:ext>
            </a:extLst>
          </p:cNvPr>
          <p:cNvSpPr/>
          <p:nvPr/>
        </p:nvSpPr>
        <p:spPr>
          <a:xfrm>
            <a:off x="6967411" y="284056"/>
            <a:ext cx="427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>
                <a:latin typeface="Arial Black" panose="020B0A04020102020204" pitchFamily="34" charset="0"/>
              </a:rPr>
              <a:t>PERAN</a:t>
            </a:r>
          </a:p>
          <a:p>
            <a:r>
              <a:rPr lang="en-ID" sz="2400" dirty="0" err="1">
                <a:latin typeface="Arial Black" panose="020B0A04020102020204" pitchFamily="34" charset="0"/>
              </a:rPr>
              <a:t>Nakes</a:t>
            </a:r>
            <a:r>
              <a:rPr lang="en-ID" sz="2400" dirty="0">
                <a:latin typeface="Arial Black" panose="020B0A04020102020204" pitchFamily="34" charset="0"/>
              </a:rPr>
              <a:t> di </a:t>
            </a:r>
            <a:r>
              <a:rPr lang="en-ID" sz="2400" dirty="0" err="1">
                <a:latin typeface="Arial Black" panose="020B0A04020102020204" pitchFamily="34" charset="0"/>
              </a:rPr>
              <a:t>Puskesmas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24359-1959-964E-89B2-5F50B32ABB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054" y="-4975"/>
            <a:ext cx="1455682" cy="18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27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663</TotalTime>
  <Words>3441</Words>
  <Application>Microsoft Macintosh PowerPoint</Application>
  <PresentationFormat>Widescreen</PresentationFormat>
  <Paragraphs>428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맑은 고딕</vt:lpstr>
      <vt:lpstr>ＭＳ Ｐゴシック</vt:lpstr>
      <vt:lpstr>Abadi</vt:lpstr>
      <vt:lpstr>Abel</vt:lpstr>
      <vt:lpstr>Aharoni</vt:lpstr>
      <vt:lpstr>American Typewriter</vt:lpstr>
      <vt:lpstr>Apple Chancery</vt:lpstr>
      <vt:lpstr>Arial</vt:lpstr>
      <vt:lpstr>Arial Black</vt:lpstr>
      <vt:lpstr>Arial Rounded MT Bold</vt:lpstr>
      <vt:lpstr>Ayuthaya</vt:lpstr>
      <vt:lpstr>Bahnschrift</vt:lpstr>
      <vt:lpstr>Bangla MN</vt:lpstr>
      <vt:lpstr>Calibri</vt:lpstr>
      <vt:lpstr>Calibri Light</vt:lpstr>
      <vt:lpstr>Century Gothic</vt:lpstr>
      <vt:lpstr>Times New Roman</vt:lpstr>
      <vt:lpstr>Wingdings</vt:lpstr>
      <vt:lpstr>Office Theme</vt:lpstr>
      <vt:lpstr>PowerPoint Presentation</vt:lpstr>
      <vt:lpstr>PELAYANAN PUSKESMAS SELAMA PANDEMI COVID-19</vt:lpstr>
      <vt:lpstr>KONSEP</vt:lpstr>
      <vt:lpstr>PowerPoint Presentation</vt:lpstr>
      <vt:lpstr>PowerPoint Presentation</vt:lpstr>
      <vt:lpstr>BAGAIMANA POSYANDU PADA ERA COVID? (sesuai Edaran Kemendagri)</vt:lpstr>
      <vt:lpstr>PowerPoint Presentation</vt:lpstr>
      <vt:lpstr>PowerPoint Presentation</vt:lpstr>
      <vt:lpstr>PowerPoint Presentation</vt:lpstr>
      <vt:lpstr>Posyandu – Adaptasi Kebiasaan Baru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JAGA MASYARAKAT DAN JAGA DIRI KITA</dc:title>
  <dc:creator>Dit-Jen KenMas</dc:creator>
  <cp:lastModifiedBy>Microsoft Office User</cp:lastModifiedBy>
  <cp:revision>68</cp:revision>
  <dcterms:created xsi:type="dcterms:W3CDTF">2020-06-08T13:11:49Z</dcterms:created>
  <dcterms:modified xsi:type="dcterms:W3CDTF">2020-06-14T07:39:25Z</dcterms:modified>
</cp:coreProperties>
</file>