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225" r:id="rId2"/>
    <p:sldId id="2379" r:id="rId3"/>
    <p:sldId id="287" r:id="rId4"/>
    <p:sldId id="2370" r:id="rId5"/>
    <p:sldId id="2369" r:id="rId6"/>
    <p:sldId id="256" r:id="rId7"/>
    <p:sldId id="2372" r:id="rId8"/>
    <p:sldId id="2374" r:id="rId9"/>
    <p:sldId id="2375" r:id="rId10"/>
    <p:sldId id="2380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DFEAA-DDDA-D544-9B56-AC9D514104F4}" type="doc">
      <dgm:prSet loTypeId="urn:microsoft.com/office/officeart/2005/8/layout/radial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5E948E-E15D-DF47-BD29-C17C39DF6F5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6500" dirty="0"/>
            <a:t>PERSAGI</a:t>
          </a:r>
        </a:p>
      </dgm:t>
    </dgm:pt>
    <dgm:pt modelId="{EC5F5D7B-AA2D-6043-8A68-4DBA494594B3}" type="parTrans" cxnId="{6A832485-5C5B-0243-92BB-700DF2FAEF66}">
      <dgm:prSet/>
      <dgm:spPr/>
      <dgm:t>
        <a:bodyPr/>
        <a:lstStyle/>
        <a:p>
          <a:endParaRPr lang="en-US"/>
        </a:p>
      </dgm:t>
    </dgm:pt>
    <dgm:pt modelId="{8F70C7D8-C849-EC4C-8EFA-F09F2A2FB796}" type="sibTrans" cxnId="{6A832485-5C5B-0243-92BB-700DF2FAEF66}">
      <dgm:prSet/>
      <dgm:spPr/>
      <dgm:t>
        <a:bodyPr/>
        <a:lstStyle/>
        <a:p>
          <a:endParaRPr lang="en-US"/>
        </a:p>
      </dgm:t>
    </dgm:pt>
    <dgm:pt modelId="{B504D347-0A3A-B84C-864B-9373A5B6CBD6}" type="pres">
      <dgm:prSet presAssocID="{B9FDFEAA-DDDA-D544-9B56-AC9D514104F4}" presName="composite" presStyleCnt="0">
        <dgm:presLayoutVars>
          <dgm:chMax val="1"/>
          <dgm:dir/>
          <dgm:resizeHandles val="exact"/>
        </dgm:presLayoutVars>
      </dgm:prSet>
      <dgm:spPr/>
    </dgm:pt>
    <dgm:pt modelId="{662870DA-6150-FD4E-8F7E-EA33B3FEC9FD}" type="pres">
      <dgm:prSet presAssocID="{B9FDFEAA-DDDA-D544-9B56-AC9D514104F4}" presName="radial" presStyleCnt="0">
        <dgm:presLayoutVars>
          <dgm:animLvl val="ctr"/>
        </dgm:presLayoutVars>
      </dgm:prSet>
      <dgm:spPr/>
    </dgm:pt>
    <dgm:pt modelId="{4868047C-462F-A14F-83D9-B1AB1E03C02B}" type="pres">
      <dgm:prSet presAssocID="{1F5E948E-E15D-DF47-BD29-C17C39DF6F50}" presName="centerShape" presStyleLbl="vennNode1" presStyleIdx="0" presStyleCnt="1" custLinFactNeighborX="1088" custLinFactNeighborY="-63"/>
      <dgm:spPr/>
    </dgm:pt>
  </dgm:ptLst>
  <dgm:cxnLst>
    <dgm:cxn modelId="{D0D88817-D00A-E24E-82A9-6514E9A1AEAE}" type="presOf" srcId="{1F5E948E-E15D-DF47-BD29-C17C39DF6F50}" destId="{4868047C-462F-A14F-83D9-B1AB1E03C02B}" srcOrd="0" destOrd="0" presId="urn:microsoft.com/office/officeart/2005/8/layout/radial3"/>
    <dgm:cxn modelId="{50184423-94CE-C44C-BCF2-ADE444053E3E}" type="presOf" srcId="{B9FDFEAA-DDDA-D544-9B56-AC9D514104F4}" destId="{B504D347-0A3A-B84C-864B-9373A5B6CBD6}" srcOrd="0" destOrd="0" presId="urn:microsoft.com/office/officeart/2005/8/layout/radial3"/>
    <dgm:cxn modelId="{6A832485-5C5B-0243-92BB-700DF2FAEF66}" srcId="{B9FDFEAA-DDDA-D544-9B56-AC9D514104F4}" destId="{1F5E948E-E15D-DF47-BD29-C17C39DF6F50}" srcOrd="0" destOrd="0" parTransId="{EC5F5D7B-AA2D-6043-8A68-4DBA494594B3}" sibTransId="{8F70C7D8-C849-EC4C-8EFA-F09F2A2FB796}"/>
    <dgm:cxn modelId="{95A9CAEF-190F-DA49-AFAB-E8D08BEF29AE}" type="presParOf" srcId="{B504D347-0A3A-B84C-864B-9373A5B6CBD6}" destId="{662870DA-6150-FD4E-8F7E-EA33B3FEC9FD}" srcOrd="0" destOrd="0" presId="urn:microsoft.com/office/officeart/2005/8/layout/radial3"/>
    <dgm:cxn modelId="{F14CFE5D-F2DD-244A-B915-389198EB3C1F}" type="presParOf" srcId="{662870DA-6150-FD4E-8F7E-EA33B3FEC9FD}" destId="{4868047C-462F-A14F-83D9-B1AB1E03C02B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CD575D-D673-4329-8424-0B85CF5571A2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E65706-3F6A-4022-81E2-3E42B665B5F6}">
      <dgm:prSet phldrT="[Text]" custT="1"/>
      <dgm:spPr/>
      <dgm:t>
        <a:bodyPr/>
        <a:lstStyle/>
        <a:p>
          <a:r>
            <a:rPr lang="id-ID" sz="1000" b="1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Kem</a:t>
          </a:r>
          <a:r>
            <a:rPr lang="en-US" sz="1000" b="1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d-ID" sz="1000" b="1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PU&amp;PR</a:t>
          </a:r>
        </a:p>
      </dgm:t>
    </dgm:pt>
    <dgm:pt modelId="{FCB6B27D-E999-462D-B540-00AC533A2DCE}" type="parTrans" cxnId="{65CBA2D2-B142-4665-BCD9-7B90B6397EC9}">
      <dgm:prSet/>
      <dgm:spPr/>
      <dgm:t>
        <a:bodyPr/>
        <a:lstStyle/>
        <a:p>
          <a:endParaRPr lang="en-US" sz="1000"/>
        </a:p>
      </dgm:t>
    </dgm:pt>
    <dgm:pt modelId="{2885D408-811D-4972-8E8F-1C28DE976ED8}" type="sibTrans" cxnId="{65CBA2D2-B142-4665-BCD9-7B90B6397EC9}">
      <dgm:prSet custT="1"/>
      <dgm:spPr/>
      <dgm:t>
        <a:bodyPr/>
        <a:lstStyle/>
        <a:p>
          <a:r>
            <a:rPr lang="id-ID" sz="900" b="1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Kemdik-bud</a:t>
          </a:r>
        </a:p>
      </dgm:t>
    </dgm:pt>
    <dgm:pt modelId="{1CFAC683-0CCD-4C89-8F72-F7D34022046A}">
      <dgm:prSet phldrT="[Text]" custT="1"/>
      <dgm:spPr/>
      <dgm:t>
        <a:bodyPr/>
        <a:lstStyle/>
        <a:p>
          <a:endParaRPr lang="en-US" sz="1000" dirty="0"/>
        </a:p>
      </dgm:t>
    </dgm:pt>
    <dgm:pt modelId="{6A83365F-97D2-469E-9CF7-1C93703F918E}" type="parTrans" cxnId="{7C7B3E25-9071-4BE2-88DD-2AA422311C3A}">
      <dgm:prSet/>
      <dgm:spPr/>
      <dgm:t>
        <a:bodyPr/>
        <a:lstStyle/>
        <a:p>
          <a:endParaRPr lang="en-US" sz="1000"/>
        </a:p>
      </dgm:t>
    </dgm:pt>
    <dgm:pt modelId="{E017C16A-7843-46FF-99E1-91D458B3AF42}" type="sibTrans" cxnId="{7C7B3E25-9071-4BE2-88DD-2AA422311C3A}">
      <dgm:prSet/>
      <dgm:spPr/>
      <dgm:t>
        <a:bodyPr/>
        <a:lstStyle/>
        <a:p>
          <a:endParaRPr lang="en-US" sz="1000"/>
        </a:p>
      </dgm:t>
    </dgm:pt>
    <dgm:pt modelId="{793FDF82-8C71-47B8-ABCA-32C8139AC75F}">
      <dgm:prSet phldrT="[Text]" custT="1"/>
      <dgm:spPr/>
      <dgm:t>
        <a:bodyPr/>
        <a:lstStyle/>
        <a:p>
          <a:r>
            <a:rPr lang="id-ID" sz="1000" b="1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BPOM</a:t>
          </a:r>
        </a:p>
      </dgm:t>
    </dgm:pt>
    <dgm:pt modelId="{5F0A4C1D-7FFF-4245-89CC-B869AA539A43}" type="parTrans" cxnId="{161CA99A-5489-43B5-BBB3-F1917E567F30}">
      <dgm:prSet/>
      <dgm:spPr/>
      <dgm:t>
        <a:bodyPr/>
        <a:lstStyle/>
        <a:p>
          <a:endParaRPr lang="en-US" sz="1000"/>
        </a:p>
      </dgm:t>
    </dgm:pt>
    <dgm:pt modelId="{4927889B-A5BB-4CEA-A774-2E67B74FF0A0}" type="sibTrans" cxnId="{161CA99A-5489-43B5-BBB3-F1917E567F30}">
      <dgm:prSet custT="1"/>
      <dgm:spPr/>
      <dgm:t>
        <a:bodyPr/>
        <a:lstStyle/>
        <a:p>
          <a:r>
            <a:rPr lang="id-ID" sz="1000" b="1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Kemsos</a:t>
          </a:r>
        </a:p>
      </dgm:t>
    </dgm:pt>
    <dgm:pt modelId="{A247D4A6-43B5-4DFD-861F-14D492834F16}">
      <dgm:prSet phldrT="[Text]" custT="1"/>
      <dgm:spPr/>
      <dgm:t>
        <a:bodyPr/>
        <a:lstStyle/>
        <a:p>
          <a:pPr algn="l"/>
          <a:r>
            <a:rPr lang="en-ID" sz="1100" noProof="1">
              <a:latin typeface="Arial" panose="020B0604020202020204" pitchFamily="34" charset="0"/>
              <a:cs typeface="Arial" panose="020B0604020202020204" pitchFamily="34" charset="0"/>
            </a:rPr>
            <a:t>Bimbingan Perkawinan &amp; Tokoh Agama</a:t>
          </a:r>
          <a:endParaRPr lang="id-ID" sz="1100" noProof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E9301E-3D63-4399-82F0-E6667010147B}" type="parTrans" cxnId="{D2B4BC4C-500F-438A-A21D-E3625F275F26}">
      <dgm:prSet/>
      <dgm:spPr/>
      <dgm:t>
        <a:bodyPr/>
        <a:lstStyle/>
        <a:p>
          <a:endParaRPr lang="en-US" sz="1000"/>
        </a:p>
      </dgm:t>
    </dgm:pt>
    <dgm:pt modelId="{DA8345EF-92EA-4C9E-80B3-D51827F1DAD5}" type="sibTrans" cxnId="{D2B4BC4C-500F-438A-A21D-E3625F275F26}">
      <dgm:prSet/>
      <dgm:spPr/>
      <dgm:t>
        <a:bodyPr/>
        <a:lstStyle/>
        <a:p>
          <a:endParaRPr lang="en-US" sz="1000"/>
        </a:p>
      </dgm:t>
    </dgm:pt>
    <dgm:pt modelId="{E5C9FCC2-72B3-47FD-B687-F698B7CAD8E5}">
      <dgm:prSet phldrT="[Text]" custT="1"/>
      <dgm:spPr/>
      <dgm:t>
        <a:bodyPr/>
        <a:lstStyle/>
        <a:p>
          <a:r>
            <a:rPr lang="id-ID" sz="1000" b="1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BKKBN</a:t>
          </a:r>
        </a:p>
      </dgm:t>
    </dgm:pt>
    <dgm:pt modelId="{28ED5D3F-8B9E-43FD-843F-3B1F331452B0}" type="parTrans" cxnId="{B61523E1-331C-4CE5-8688-DD6EEE8A81E0}">
      <dgm:prSet/>
      <dgm:spPr/>
      <dgm:t>
        <a:bodyPr/>
        <a:lstStyle/>
        <a:p>
          <a:endParaRPr lang="en-US" sz="1000"/>
        </a:p>
      </dgm:t>
    </dgm:pt>
    <dgm:pt modelId="{8B1E35C4-161A-440E-A1CC-3ED06A3B334B}" type="sibTrans" cxnId="{B61523E1-331C-4CE5-8688-DD6EEE8A81E0}">
      <dgm:prSet custT="1"/>
      <dgm:spPr/>
      <dgm:t>
        <a:bodyPr/>
        <a:lstStyle/>
        <a:p>
          <a:r>
            <a:rPr lang="id-ID" sz="1050" b="1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Kemenag</a:t>
          </a:r>
          <a:r>
            <a:rPr lang="en-US" sz="1050" b="1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ama</a:t>
          </a:r>
          <a:endParaRPr lang="id-ID" sz="1050" b="1" noProof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1E4975-AB01-410A-B47B-09672AE7EC88}">
      <dgm:prSet phldrT="[Text]" custT="1"/>
      <dgm:spPr/>
      <dgm:t>
        <a:bodyPr/>
        <a:lstStyle/>
        <a:p>
          <a:r>
            <a:rPr lang="id-ID" sz="1000" noProof="1">
              <a:latin typeface="Arial" panose="020B0604020202020204" pitchFamily="34" charset="0"/>
              <a:cs typeface="Arial" panose="020B0604020202020204" pitchFamily="34" charset="0"/>
            </a:rPr>
            <a:t>Kesehatan reproduksi, </a:t>
          </a:r>
          <a:r>
            <a:rPr lang="en-US" sz="1000" noProof="1">
              <a:latin typeface="Arial" panose="020B0604020202020204" pitchFamily="34" charset="0"/>
              <a:cs typeface="Arial" panose="020B0604020202020204" pitchFamily="34" charset="0"/>
            </a:rPr>
            <a:t>Pembinaan</a:t>
          </a:r>
          <a:r>
            <a:rPr lang="id-ID" sz="1000" noProof="1">
              <a:latin typeface="Arial" panose="020B0604020202020204" pitchFamily="34" charset="0"/>
              <a:cs typeface="Arial" panose="020B0604020202020204" pitchFamily="34" charset="0"/>
            </a:rPr>
            <a:t> Keluarga Balita</a:t>
          </a:r>
        </a:p>
      </dgm:t>
    </dgm:pt>
    <dgm:pt modelId="{99C580D0-273F-40AB-8A7A-FA75D99157ED}" type="parTrans" cxnId="{467C72C3-8C25-41AE-9B3A-9252FEBA09FE}">
      <dgm:prSet/>
      <dgm:spPr/>
      <dgm:t>
        <a:bodyPr/>
        <a:lstStyle/>
        <a:p>
          <a:endParaRPr lang="en-US" sz="1000"/>
        </a:p>
      </dgm:t>
    </dgm:pt>
    <dgm:pt modelId="{D8ED3F95-BC8B-4907-88CD-17E6293B8CB0}" type="sibTrans" cxnId="{467C72C3-8C25-41AE-9B3A-9252FEBA09FE}">
      <dgm:prSet/>
      <dgm:spPr/>
      <dgm:t>
        <a:bodyPr/>
        <a:lstStyle/>
        <a:p>
          <a:endParaRPr lang="en-US" sz="1000"/>
        </a:p>
      </dgm:t>
    </dgm:pt>
    <dgm:pt modelId="{8BD284B0-6F4C-4144-A1B4-FDEEB2E70724}">
      <dgm:prSet custT="1"/>
      <dgm:spPr/>
      <dgm:t>
        <a:bodyPr/>
        <a:lstStyle/>
        <a:p>
          <a:r>
            <a:rPr lang="id-ID" sz="1000" b="1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Kem-perin</a:t>
          </a:r>
        </a:p>
      </dgm:t>
    </dgm:pt>
    <dgm:pt modelId="{19F9F037-E8F9-40C0-A9BE-E84F4C4D76D5}" type="parTrans" cxnId="{F2BD6F04-D2B2-47C3-8841-439270A8B877}">
      <dgm:prSet/>
      <dgm:spPr/>
      <dgm:t>
        <a:bodyPr/>
        <a:lstStyle/>
        <a:p>
          <a:endParaRPr lang="en-US" sz="1000"/>
        </a:p>
      </dgm:t>
    </dgm:pt>
    <dgm:pt modelId="{C34FF31A-5E43-4F6B-9293-9E84DE74DB0D}" type="sibTrans" cxnId="{F2BD6F04-D2B2-47C3-8841-439270A8B877}">
      <dgm:prSet custT="1"/>
      <dgm:spPr/>
      <dgm:t>
        <a:bodyPr/>
        <a:lstStyle/>
        <a:p>
          <a:r>
            <a:rPr lang="id-ID" sz="1000" b="1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Kemtan</a:t>
          </a:r>
        </a:p>
      </dgm:t>
    </dgm:pt>
    <dgm:pt modelId="{BF41AE0A-95C5-4C5E-BDCC-9E62841FF77E}">
      <dgm:prSet custT="1"/>
      <dgm:spPr/>
      <dgm:t>
        <a:bodyPr/>
        <a:lstStyle/>
        <a:p>
          <a:r>
            <a:rPr lang="en-ID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KKP</a:t>
          </a:r>
        </a:p>
      </dgm:t>
    </dgm:pt>
    <dgm:pt modelId="{E804DAAB-A570-4675-A92C-360EDEE72DC7}" type="parTrans" cxnId="{F84651DF-837B-4061-8E28-33715A397E9A}">
      <dgm:prSet/>
      <dgm:spPr/>
      <dgm:t>
        <a:bodyPr/>
        <a:lstStyle/>
        <a:p>
          <a:endParaRPr lang="en-ID" sz="1000"/>
        </a:p>
      </dgm:t>
    </dgm:pt>
    <dgm:pt modelId="{4A951CB1-3BA6-4D57-8020-6D46F5438CE6}" type="sibTrans" cxnId="{F84651DF-837B-4061-8E28-33715A397E9A}">
      <dgm:prSet custT="1"/>
      <dgm:spPr/>
      <dgm:t>
        <a:bodyPr/>
        <a:lstStyle/>
        <a:p>
          <a:r>
            <a:rPr lang="en-ID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PPPA</a:t>
          </a:r>
        </a:p>
      </dgm:t>
    </dgm:pt>
    <dgm:pt modelId="{A6C4694B-EFCA-439C-A9F5-F22676D8CEDD}" type="pres">
      <dgm:prSet presAssocID="{C0CD575D-D673-4329-8424-0B85CF5571A2}" presName="Name0" presStyleCnt="0">
        <dgm:presLayoutVars>
          <dgm:chMax/>
          <dgm:chPref/>
          <dgm:dir/>
          <dgm:animLvl val="lvl"/>
        </dgm:presLayoutVars>
      </dgm:prSet>
      <dgm:spPr/>
    </dgm:pt>
    <dgm:pt modelId="{8FBD4C4B-3BBD-40A2-9045-B3C273E25D61}" type="pres">
      <dgm:prSet presAssocID="{00E65706-3F6A-4022-81E2-3E42B665B5F6}" presName="composite" presStyleCnt="0"/>
      <dgm:spPr/>
    </dgm:pt>
    <dgm:pt modelId="{AC69D3B0-EFFC-4A36-AC81-CD68FA5BCEC0}" type="pres">
      <dgm:prSet presAssocID="{00E65706-3F6A-4022-81E2-3E42B665B5F6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E2B1AE1D-E00C-4E83-BD5D-D35D9FA9D919}" type="pres">
      <dgm:prSet presAssocID="{00E65706-3F6A-4022-81E2-3E42B665B5F6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721DFEB-6CB2-41CF-822C-60D2C906EC44}" type="pres">
      <dgm:prSet presAssocID="{00E65706-3F6A-4022-81E2-3E42B665B5F6}" presName="BalanceSpacing" presStyleCnt="0"/>
      <dgm:spPr/>
    </dgm:pt>
    <dgm:pt modelId="{D95FC2E7-FAEA-457F-A65E-3C76252B44C0}" type="pres">
      <dgm:prSet presAssocID="{00E65706-3F6A-4022-81E2-3E42B665B5F6}" presName="BalanceSpacing1" presStyleCnt="0"/>
      <dgm:spPr/>
    </dgm:pt>
    <dgm:pt modelId="{7FB84AEC-A6DC-4BAF-9F82-53A7E7D06F3B}" type="pres">
      <dgm:prSet presAssocID="{2885D408-811D-4972-8E8F-1C28DE976ED8}" presName="Accent1Text" presStyleLbl="node1" presStyleIdx="1" presStyleCnt="10" custLinFactNeighborY="0"/>
      <dgm:spPr/>
    </dgm:pt>
    <dgm:pt modelId="{7BAFDDBB-F28C-465F-84C8-D0C41E3D977B}" type="pres">
      <dgm:prSet presAssocID="{2885D408-811D-4972-8E8F-1C28DE976ED8}" presName="spaceBetweenRectangles" presStyleCnt="0"/>
      <dgm:spPr/>
    </dgm:pt>
    <dgm:pt modelId="{04440F13-CA42-4F38-B368-08ACEE688FB4}" type="pres">
      <dgm:prSet presAssocID="{8BD284B0-6F4C-4144-A1B4-FDEEB2E70724}" presName="composite" presStyleCnt="0"/>
      <dgm:spPr/>
    </dgm:pt>
    <dgm:pt modelId="{6FCE0098-850A-45F1-A58C-BE737847249A}" type="pres">
      <dgm:prSet presAssocID="{8BD284B0-6F4C-4144-A1B4-FDEEB2E70724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23FF743E-98FA-4205-A85C-92A1905DA785}" type="pres">
      <dgm:prSet presAssocID="{8BD284B0-6F4C-4144-A1B4-FDEEB2E70724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715B58FD-E2D5-4A34-996D-B70AADC49A49}" type="pres">
      <dgm:prSet presAssocID="{8BD284B0-6F4C-4144-A1B4-FDEEB2E70724}" presName="BalanceSpacing" presStyleCnt="0"/>
      <dgm:spPr/>
    </dgm:pt>
    <dgm:pt modelId="{020A7BA8-D783-428B-943F-C8E7C8C727B9}" type="pres">
      <dgm:prSet presAssocID="{8BD284B0-6F4C-4144-A1B4-FDEEB2E70724}" presName="BalanceSpacing1" presStyleCnt="0"/>
      <dgm:spPr/>
    </dgm:pt>
    <dgm:pt modelId="{5FB3746E-BC89-4AEF-8549-EB148CC3C16C}" type="pres">
      <dgm:prSet presAssocID="{C34FF31A-5E43-4F6B-9293-9E84DE74DB0D}" presName="Accent1Text" presStyleLbl="node1" presStyleIdx="3" presStyleCnt="10"/>
      <dgm:spPr/>
    </dgm:pt>
    <dgm:pt modelId="{6592E654-CEBD-4102-8719-AFFDD7F94AEC}" type="pres">
      <dgm:prSet presAssocID="{C34FF31A-5E43-4F6B-9293-9E84DE74DB0D}" presName="spaceBetweenRectangles" presStyleCnt="0"/>
      <dgm:spPr/>
    </dgm:pt>
    <dgm:pt modelId="{C3D7C14D-45D3-4972-97D5-BBC606522BDB}" type="pres">
      <dgm:prSet presAssocID="{793FDF82-8C71-47B8-ABCA-32C8139AC75F}" presName="composite" presStyleCnt="0"/>
      <dgm:spPr/>
    </dgm:pt>
    <dgm:pt modelId="{150EAA2C-2E4D-4677-B3EC-17DE2FB351A1}" type="pres">
      <dgm:prSet presAssocID="{793FDF82-8C71-47B8-ABCA-32C8139AC75F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1A34FF09-EEDC-48B0-B620-58B58300188B}" type="pres">
      <dgm:prSet presAssocID="{793FDF82-8C71-47B8-ABCA-32C8139AC75F}" presName="Childtext1" presStyleLbl="revTx" presStyleIdx="2" presStyleCnt="5" custScaleX="80982" custScaleY="42668" custLinFactY="40863" custLinFactNeighborX="36175" custLinFactNeighborY="100000">
        <dgm:presLayoutVars>
          <dgm:chMax val="0"/>
          <dgm:chPref val="0"/>
          <dgm:bulletEnabled val="1"/>
        </dgm:presLayoutVars>
      </dgm:prSet>
      <dgm:spPr/>
    </dgm:pt>
    <dgm:pt modelId="{2ACD0C03-5780-4FD8-ABED-95D003115768}" type="pres">
      <dgm:prSet presAssocID="{793FDF82-8C71-47B8-ABCA-32C8139AC75F}" presName="BalanceSpacing" presStyleCnt="0"/>
      <dgm:spPr/>
    </dgm:pt>
    <dgm:pt modelId="{2EEF0539-9A79-4E1A-989B-9B0FB7848875}" type="pres">
      <dgm:prSet presAssocID="{793FDF82-8C71-47B8-ABCA-32C8139AC75F}" presName="BalanceSpacing1" presStyleCnt="0"/>
      <dgm:spPr/>
    </dgm:pt>
    <dgm:pt modelId="{5D9765B3-A44D-4163-BB5B-6DACA5D03CEF}" type="pres">
      <dgm:prSet presAssocID="{4927889B-A5BB-4CEA-A774-2E67B74FF0A0}" presName="Accent1Text" presStyleLbl="node1" presStyleIdx="5" presStyleCnt="10"/>
      <dgm:spPr/>
    </dgm:pt>
    <dgm:pt modelId="{37A97FAC-BC04-4324-9024-F5F745043468}" type="pres">
      <dgm:prSet presAssocID="{4927889B-A5BB-4CEA-A774-2E67B74FF0A0}" presName="spaceBetweenRectangles" presStyleCnt="0"/>
      <dgm:spPr/>
    </dgm:pt>
    <dgm:pt modelId="{05DFD35D-B956-4188-8D37-FE955E93C158}" type="pres">
      <dgm:prSet presAssocID="{E5C9FCC2-72B3-47FD-B687-F698B7CAD8E5}" presName="composite" presStyleCnt="0"/>
      <dgm:spPr/>
    </dgm:pt>
    <dgm:pt modelId="{6500CDDD-A01E-44F5-BA7E-9E770213E248}" type="pres">
      <dgm:prSet presAssocID="{E5C9FCC2-72B3-47FD-B687-F698B7CAD8E5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46AA4887-21C5-4C16-91C8-3D9068732D0D}" type="pres">
      <dgm:prSet presAssocID="{E5C9FCC2-72B3-47FD-B687-F698B7CAD8E5}" presName="Childtext1" presStyleLbl="revTx" presStyleIdx="3" presStyleCnt="5" custScaleX="108973" custLinFactNeighborX="-8596" custLinFactNeighborY="475">
        <dgm:presLayoutVars>
          <dgm:chMax val="0"/>
          <dgm:chPref val="0"/>
          <dgm:bulletEnabled val="1"/>
        </dgm:presLayoutVars>
      </dgm:prSet>
      <dgm:spPr/>
    </dgm:pt>
    <dgm:pt modelId="{C8AD98E8-162F-4866-8370-6F1F84A4EE8F}" type="pres">
      <dgm:prSet presAssocID="{E5C9FCC2-72B3-47FD-B687-F698B7CAD8E5}" presName="BalanceSpacing" presStyleCnt="0"/>
      <dgm:spPr/>
    </dgm:pt>
    <dgm:pt modelId="{7937FEC8-E3E8-40CC-A460-6E88236ACEF2}" type="pres">
      <dgm:prSet presAssocID="{E5C9FCC2-72B3-47FD-B687-F698B7CAD8E5}" presName="BalanceSpacing1" presStyleCnt="0"/>
      <dgm:spPr/>
    </dgm:pt>
    <dgm:pt modelId="{E27A0AB5-937A-4134-92BF-530BAE184A7D}" type="pres">
      <dgm:prSet presAssocID="{8B1E35C4-161A-440E-A1CC-3ED06A3B334B}" presName="Accent1Text" presStyleLbl="node1" presStyleIdx="7" presStyleCnt="10" custScaleX="97051" custLinFactNeighborY="0"/>
      <dgm:spPr/>
    </dgm:pt>
    <dgm:pt modelId="{FA89270F-1E92-4482-B730-8C92E625DB5E}" type="pres">
      <dgm:prSet presAssocID="{8B1E35C4-161A-440E-A1CC-3ED06A3B334B}" presName="spaceBetweenRectangles" presStyleCnt="0"/>
      <dgm:spPr/>
    </dgm:pt>
    <dgm:pt modelId="{ADB06A5D-7675-44E6-93CF-348D4904DE00}" type="pres">
      <dgm:prSet presAssocID="{BF41AE0A-95C5-4C5E-BDCC-9E62841FF77E}" presName="composite" presStyleCnt="0"/>
      <dgm:spPr/>
    </dgm:pt>
    <dgm:pt modelId="{FD35591C-FD68-4D51-9F41-62AEC8C35FB3}" type="pres">
      <dgm:prSet presAssocID="{BF41AE0A-95C5-4C5E-BDCC-9E62841FF77E}" presName="Parent1" presStyleLbl="node1" presStyleIdx="8" presStyleCnt="10" custLinFactNeighborY="0">
        <dgm:presLayoutVars>
          <dgm:chMax val="1"/>
          <dgm:chPref val="1"/>
          <dgm:bulletEnabled val="1"/>
        </dgm:presLayoutVars>
      </dgm:prSet>
      <dgm:spPr/>
    </dgm:pt>
    <dgm:pt modelId="{25358B0C-CC75-45EF-A130-4D9F798DAEA5}" type="pres">
      <dgm:prSet presAssocID="{BF41AE0A-95C5-4C5E-BDCC-9E62841FF77E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49901D9A-39E0-4E83-873F-3323359747D1}" type="pres">
      <dgm:prSet presAssocID="{BF41AE0A-95C5-4C5E-BDCC-9E62841FF77E}" presName="BalanceSpacing" presStyleCnt="0"/>
      <dgm:spPr/>
    </dgm:pt>
    <dgm:pt modelId="{E2B3E52D-9B8E-4038-A3AF-F4B215F1DA0A}" type="pres">
      <dgm:prSet presAssocID="{BF41AE0A-95C5-4C5E-BDCC-9E62841FF77E}" presName="BalanceSpacing1" presStyleCnt="0"/>
      <dgm:spPr/>
    </dgm:pt>
    <dgm:pt modelId="{854D242C-AC37-46E5-8C6A-116D704D78CB}" type="pres">
      <dgm:prSet presAssocID="{4A951CB1-3BA6-4D57-8020-6D46F5438CE6}" presName="Accent1Text" presStyleLbl="node1" presStyleIdx="9" presStyleCnt="10" custLinFactNeighborY="0"/>
      <dgm:spPr/>
    </dgm:pt>
  </dgm:ptLst>
  <dgm:cxnLst>
    <dgm:cxn modelId="{CBE91F01-4516-40DD-A056-89DC5465A92C}" type="presOf" srcId="{2885D408-811D-4972-8E8F-1C28DE976ED8}" destId="{7FB84AEC-A6DC-4BAF-9F82-53A7E7D06F3B}" srcOrd="0" destOrd="0" presId="urn:microsoft.com/office/officeart/2008/layout/AlternatingHexagons"/>
    <dgm:cxn modelId="{F2BD6F04-D2B2-47C3-8841-439270A8B877}" srcId="{C0CD575D-D673-4329-8424-0B85CF5571A2}" destId="{8BD284B0-6F4C-4144-A1B4-FDEEB2E70724}" srcOrd="1" destOrd="0" parTransId="{19F9F037-E8F9-40C0-A9BE-E84F4C4D76D5}" sibTransId="{C34FF31A-5E43-4F6B-9293-9E84DE74DB0D}"/>
    <dgm:cxn modelId="{7C7B3E25-9071-4BE2-88DD-2AA422311C3A}" srcId="{00E65706-3F6A-4022-81E2-3E42B665B5F6}" destId="{1CFAC683-0CCD-4C89-8F72-F7D34022046A}" srcOrd="0" destOrd="0" parTransId="{6A83365F-97D2-469E-9CF7-1C93703F918E}" sibTransId="{E017C16A-7843-46FF-99E1-91D458B3AF42}"/>
    <dgm:cxn modelId="{0EAC502A-7032-40B2-9D51-6665031EE98E}" type="presOf" srcId="{8B1E35C4-161A-440E-A1CC-3ED06A3B334B}" destId="{E27A0AB5-937A-4134-92BF-530BAE184A7D}" srcOrd="0" destOrd="0" presId="urn:microsoft.com/office/officeart/2008/layout/AlternatingHexagons"/>
    <dgm:cxn modelId="{B05C4E32-29C2-4E20-BCB1-884811054020}" type="presOf" srcId="{E5C9FCC2-72B3-47FD-B687-F698B7CAD8E5}" destId="{6500CDDD-A01E-44F5-BA7E-9E770213E248}" srcOrd="0" destOrd="0" presId="urn:microsoft.com/office/officeart/2008/layout/AlternatingHexagons"/>
    <dgm:cxn modelId="{A7431839-4F10-4981-8DDD-BA87BE58F48C}" type="presOf" srcId="{8BD284B0-6F4C-4144-A1B4-FDEEB2E70724}" destId="{6FCE0098-850A-45F1-A58C-BE737847249A}" srcOrd="0" destOrd="0" presId="urn:microsoft.com/office/officeart/2008/layout/AlternatingHexagons"/>
    <dgm:cxn modelId="{92916360-1F3F-4D3F-9B5B-16FCC928CE78}" type="presOf" srcId="{C34FF31A-5E43-4F6B-9293-9E84DE74DB0D}" destId="{5FB3746E-BC89-4AEF-8549-EB148CC3C16C}" srcOrd="0" destOrd="0" presId="urn:microsoft.com/office/officeart/2008/layout/AlternatingHexagons"/>
    <dgm:cxn modelId="{B5C05E64-EB68-4708-B367-CE3C167BC5F9}" type="presOf" srcId="{C0CD575D-D673-4329-8424-0B85CF5571A2}" destId="{A6C4694B-EFCA-439C-A9F5-F22676D8CEDD}" srcOrd="0" destOrd="0" presId="urn:microsoft.com/office/officeart/2008/layout/AlternatingHexagons"/>
    <dgm:cxn modelId="{16BEB367-FB71-42EC-947C-1036E484AADB}" type="presOf" srcId="{00E65706-3F6A-4022-81E2-3E42B665B5F6}" destId="{AC69D3B0-EFFC-4A36-AC81-CD68FA5BCEC0}" srcOrd="0" destOrd="0" presId="urn:microsoft.com/office/officeart/2008/layout/AlternatingHexagons"/>
    <dgm:cxn modelId="{4931F847-C383-4FE3-871E-E0D054AD6C74}" type="presOf" srcId="{BF41AE0A-95C5-4C5E-BDCC-9E62841FF77E}" destId="{FD35591C-FD68-4D51-9F41-62AEC8C35FB3}" srcOrd="0" destOrd="0" presId="urn:microsoft.com/office/officeart/2008/layout/AlternatingHexagons"/>
    <dgm:cxn modelId="{D2B4BC4C-500F-438A-A21D-E3625F275F26}" srcId="{793FDF82-8C71-47B8-ABCA-32C8139AC75F}" destId="{A247D4A6-43B5-4DFD-861F-14D492834F16}" srcOrd="0" destOrd="0" parTransId="{EBE9301E-3D63-4399-82F0-E6667010147B}" sibTransId="{DA8345EF-92EA-4C9E-80B3-D51827F1DAD5}"/>
    <dgm:cxn modelId="{2820507E-E71A-4709-A149-F1213FA24708}" type="presOf" srcId="{793FDF82-8C71-47B8-ABCA-32C8139AC75F}" destId="{150EAA2C-2E4D-4677-B3EC-17DE2FB351A1}" srcOrd="0" destOrd="0" presId="urn:microsoft.com/office/officeart/2008/layout/AlternatingHexagons"/>
    <dgm:cxn modelId="{161CA99A-5489-43B5-BBB3-F1917E567F30}" srcId="{C0CD575D-D673-4329-8424-0B85CF5571A2}" destId="{793FDF82-8C71-47B8-ABCA-32C8139AC75F}" srcOrd="2" destOrd="0" parTransId="{5F0A4C1D-7FFF-4245-89CC-B869AA539A43}" sibTransId="{4927889B-A5BB-4CEA-A774-2E67B74FF0A0}"/>
    <dgm:cxn modelId="{0F27F7B6-1D45-4DE8-82B3-B2245831FF9F}" type="presOf" srcId="{A247D4A6-43B5-4DFD-861F-14D492834F16}" destId="{1A34FF09-EEDC-48B0-B620-58B58300188B}" srcOrd="0" destOrd="0" presId="urn:microsoft.com/office/officeart/2008/layout/AlternatingHexagons"/>
    <dgm:cxn modelId="{467C72C3-8C25-41AE-9B3A-9252FEBA09FE}" srcId="{E5C9FCC2-72B3-47FD-B687-F698B7CAD8E5}" destId="{5C1E4975-AB01-410A-B47B-09672AE7EC88}" srcOrd="0" destOrd="0" parTransId="{99C580D0-273F-40AB-8A7A-FA75D99157ED}" sibTransId="{D8ED3F95-BC8B-4907-88CD-17E6293B8CB0}"/>
    <dgm:cxn modelId="{BF6465D0-F1FC-462A-810F-FE856F3F0D75}" type="presOf" srcId="{5C1E4975-AB01-410A-B47B-09672AE7EC88}" destId="{46AA4887-21C5-4C16-91C8-3D9068732D0D}" srcOrd="0" destOrd="0" presId="urn:microsoft.com/office/officeart/2008/layout/AlternatingHexagons"/>
    <dgm:cxn modelId="{65CBA2D2-B142-4665-BCD9-7B90B6397EC9}" srcId="{C0CD575D-D673-4329-8424-0B85CF5571A2}" destId="{00E65706-3F6A-4022-81E2-3E42B665B5F6}" srcOrd="0" destOrd="0" parTransId="{FCB6B27D-E999-462D-B540-00AC533A2DCE}" sibTransId="{2885D408-811D-4972-8E8F-1C28DE976ED8}"/>
    <dgm:cxn modelId="{9EDAB3D7-9010-4DA6-A6B4-EEACCF655289}" type="presOf" srcId="{4927889B-A5BB-4CEA-A774-2E67B74FF0A0}" destId="{5D9765B3-A44D-4163-BB5B-6DACA5D03CEF}" srcOrd="0" destOrd="0" presId="urn:microsoft.com/office/officeart/2008/layout/AlternatingHexagons"/>
    <dgm:cxn modelId="{F84651DF-837B-4061-8E28-33715A397E9A}" srcId="{C0CD575D-D673-4329-8424-0B85CF5571A2}" destId="{BF41AE0A-95C5-4C5E-BDCC-9E62841FF77E}" srcOrd="4" destOrd="0" parTransId="{E804DAAB-A570-4675-A92C-360EDEE72DC7}" sibTransId="{4A951CB1-3BA6-4D57-8020-6D46F5438CE6}"/>
    <dgm:cxn modelId="{B61523E1-331C-4CE5-8688-DD6EEE8A81E0}" srcId="{C0CD575D-D673-4329-8424-0B85CF5571A2}" destId="{E5C9FCC2-72B3-47FD-B687-F698B7CAD8E5}" srcOrd="3" destOrd="0" parTransId="{28ED5D3F-8B9E-43FD-843F-3B1F331452B0}" sibTransId="{8B1E35C4-161A-440E-A1CC-3ED06A3B334B}"/>
    <dgm:cxn modelId="{455185E6-D6CB-4315-A92B-3D1694EF8F3E}" type="presOf" srcId="{1CFAC683-0CCD-4C89-8F72-F7D34022046A}" destId="{E2B1AE1D-E00C-4E83-BD5D-D35D9FA9D919}" srcOrd="0" destOrd="0" presId="urn:microsoft.com/office/officeart/2008/layout/AlternatingHexagons"/>
    <dgm:cxn modelId="{AE4DC9E9-EF11-4C98-A01D-27DC8E325B7F}" type="presOf" srcId="{4A951CB1-3BA6-4D57-8020-6D46F5438CE6}" destId="{854D242C-AC37-46E5-8C6A-116D704D78CB}" srcOrd="0" destOrd="0" presId="urn:microsoft.com/office/officeart/2008/layout/AlternatingHexagons"/>
    <dgm:cxn modelId="{4CB697FB-D7CE-41EA-92A3-2DBDDD4CED4D}" type="presParOf" srcId="{A6C4694B-EFCA-439C-A9F5-F22676D8CEDD}" destId="{8FBD4C4B-3BBD-40A2-9045-B3C273E25D61}" srcOrd="0" destOrd="0" presId="urn:microsoft.com/office/officeart/2008/layout/AlternatingHexagons"/>
    <dgm:cxn modelId="{A6002590-7D8A-4591-BC90-1F1873750F88}" type="presParOf" srcId="{8FBD4C4B-3BBD-40A2-9045-B3C273E25D61}" destId="{AC69D3B0-EFFC-4A36-AC81-CD68FA5BCEC0}" srcOrd="0" destOrd="0" presId="urn:microsoft.com/office/officeart/2008/layout/AlternatingHexagons"/>
    <dgm:cxn modelId="{C7485339-30BE-4264-9624-55B6D59B7074}" type="presParOf" srcId="{8FBD4C4B-3BBD-40A2-9045-B3C273E25D61}" destId="{E2B1AE1D-E00C-4E83-BD5D-D35D9FA9D919}" srcOrd="1" destOrd="0" presId="urn:microsoft.com/office/officeart/2008/layout/AlternatingHexagons"/>
    <dgm:cxn modelId="{64946E1D-C37B-4D1E-BA15-D631D103D4C3}" type="presParOf" srcId="{8FBD4C4B-3BBD-40A2-9045-B3C273E25D61}" destId="{F721DFEB-6CB2-41CF-822C-60D2C906EC44}" srcOrd="2" destOrd="0" presId="urn:microsoft.com/office/officeart/2008/layout/AlternatingHexagons"/>
    <dgm:cxn modelId="{BAA8C74D-4C57-4A46-85F6-777656272065}" type="presParOf" srcId="{8FBD4C4B-3BBD-40A2-9045-B3C273E25D61}" destId="{D95FC2E7-FAEA-457F-A65E-3C76252B44C0}" srcOrd="3" destOrd="0" presId="urn:microsoft.com/office/officeart/2008/layout/AlternatingHexagons"/>
    <dgm:cxn modelId="{D190E646-055D-49DC-B2EE-72168EFAAE3E}" type="presParOf" srcId="{8FBD4C4B-3BBD-40A2-9045-B3C273E25D61}" destId="{7FB84AEC-A6DC-4BAF-9F82-53A7E7D06F3B}" srcOrd="4" destOrd="0" presId="urn:microsoft.com/office/officeart/2008/layout/AlternatingHexagons"/>
    <dgm:cxn modelId="{D2C1A7EF-E319-445D-8C24-D715648D0178}" type="presParOf" srcId="{A6C4694B-EFCA-439C-A9F5-F22676D8CEDD}" destId="{7BAFDDBB-F28C-465F-84C8-D0C41E3D977B}" srcOrd="1" destOrd="0" presId="urn:microsoft.com/office/officeart/2008/layout/AlternatingHexagons"/>
    <dgm:cxn modelId="{DB56C3A9-8351-496B-B003-9F6600BE01C7}" type="presParOf" srcId="{A6C4694B-EFCA-439C-A9F5-F22676D8CEDD}" destId="{04440F13-CA42-4F38-B368-08ACEE688FB4}" srcOrd="2" destOrd="0" presId="urn:microsoft.com/office/officeart/2008/layout/AlternatingHexagons"/>
    <dgm:cxn modelId="{919E6AD0-4E86-4D28-9718-387A49C57B0E}" type="presParOf" srcId="{04440F13-CA42-4F38-B368-08ACEE688FB4}" destId="{6FCE0098-850A-45F1-A58C-BE737847249A}" srcOrd="0" destOrd="0" presId="urn:microsoft.com/office/officeart/2008/layout/AlternatingHexagons"/>
    <dgm:cxn modelId="{77615C3F-2DBA-4336-B9ED-16E79785E537}" type="presParOf" srcId="{04440F13-CA42-4F38-B368-08ACEE688FB4}" destId="{23FF743E-98FA-4205-A85C-92A1905DA785}" srcOrd="1" destOrd="0" presId="urn:microsoft.com/office/officeart/2008/layout/AlternatingHexagons"/>
    <dgm:cxn modelId="{AC774E9B-4965-4926-B0D3-1EA7F31A270F}" type="presParOf" srcId="{04440F13-CA42-4F38-B368-08ACEE688FB4}" destId="{715B58FD-E2D5-4A34-996D-B70AADC49A49}" srcOrd="2" destOrd="0" presId="urn:microsoft.com/office/officeart/2008/layout/AlternatingHexagons"/>
    <dgm:cxn modelId="{A03221D8-9588-4E3B-B66B-BB2C3C792F03}" type="presParOf" srcId="{04440F13-CA42-4F38-B368-08ACEE688FB4}" destId="{020A7BA8-D783-428B-943F-C8E7C8C727B9}" srcOrd="3" destOrd="0" presId="urn:microsoft.com/office/officeart/2008/layout/AlternatingHexagons"/>
    <dgm:cxn modelId="{B9322893-BFA4-4083-BCE2-4E96454D8E45}" type="presParOf" srcId="{04440F13-CA42-4F38-B368-08ACEE688FB4}" destId="{5FB3746E-BC89-4AEF-8549-EB148CC3C16C}" srcOrd="4" destOrd="0" presId="urn:microsoft.com/office/officeart/2008/layout/AlternatingHexagons"/>
    <dgm:cxn modelId="{08B1465E-90B6-4CBC-9427-02D80CE53982}" type="presParOf" srcId="{A6C4694B-EFCA-439C-A9F5-F22676D8CEDD}" destId="{6592E654-CEBD-4102-8719-AFFDD7F94AEC}" srcOrd="3" destOrd="0" presId="urn:microsoft.com/office/officeart/2008/layout/AlternatingHexagons"/>
    <dgm:cxn modelId="{A182B491-BAD3-4D7B-9AC0-E3967F0778C5}" type="presParOf" srcId="{A6C4694B-EFCA-439C-A9F5-F22676D8CEDD}" destId="{C3D7C14D-45D3-4972-97D5-BBC606522BDB}" srcOrd="4" destOrd="0" presId="urn:microsoft.com/office/officeart/2008/layout/AlternatingHexagons"/>
    <dgm:cxn modelId="{76F361ED-F69A-45CE-BB57-8ADC77EF609A}" type="presParOf" srcId="{C3D7C14D-45D3-4972-97D5-BBC606522BDB}" destId="{150EAA2C-2E4D-4677-B3EC-17DE2FB351A1}" srcOrd="0" destOrd="0" presId="urn:microsoft.com/office/officeart/2008/layout/AlternatingHexagons"/>
    <dgm:cxn modelId="{5BFE0BD0-B01C-4959-A750-EC9C18A79842}" type="presParOf" srcId="{C3D7C14D-45D3-4972-97D5-BBC606522BDB}" destId="{1A34FF09-EEDC-48B0-B620-58B58300188B}" srcOrd="1" destOrd="0" presId="urn:microsoft.com/office/officeart/2008/layout/AlternatingHexagons"/>
    <dgm:cxn modelId="{C63F710C-7345-4D92-AA31-8708AC2009E6}" type="presParOf" srcId="{C3D7C14D-45D3-4972-97D5-BBC606522BDB}" destId="{2ACD0C03-5780-4FD8-ABED-95D003115768}" srcOrd="2" destOrd="0" presId="urn:microsoft.com/office/officeart/2008/layout/AlternatingHexagons"/>
    <dgm:cxn modelId="{5581F203-5E13-4066-A534-80D7EF257290}" type="presParOf" srcId="{C3D7C14D-45D3-4972-97D5-BBC606522BDB}" destId="{2EEF0539-9A79-4E1A-989B-9B0FB7848875}" srcOrd="3" destOrd="0" presId="urn:microsoft.com/office/officeart/2008/layout/AlternatingHexagons"/>
    <dgm:cxn modelId="{05520E56-C01D-4CCB-9EE7-824F5AAE2AE3}" type="presParOf" srcId="{C3D7C14D-45D3-4972-97D5-BBC606522BDB}" destId="{5D9765B3-A44D-4163-BB5B-6DACA5D03CEF}" srcOrd="4" destOrd="0" presId="urn:microsoft.com/office/officeart/2008/layout/AlternatingHexagons"/>
    <dgm:cxn modelId="{29F2FDB6-218A-420D-A395-713B1DEB33BC}" type="presParOf" srcId="{A6C4694B-EFCA-439C-A9F5-F22676D8CEDD}" destId="{37A97FAC-BC04-4324-9024-F5F745043468}" srcOrd="5" destOrd="0" presId="urn:microsoft.com/office/officeart/2008/layout/AlternatingHexagons"/>
    <dgm:cxn modelId="{70FE197E-3AF2-4529-B790-9071B3B9EDBB}" type="presParOf" srcId="{A6C4694B-EFCA-439C-A9F5-F22676D8CEDD}" destId="{05DFD35D-B956-4188-8D37-FE955E93C158}" srcOrd="6" destOrd="0" presId="urn:microsoft.com/office/officeart/2008/layout/AlternatingHexagons"/>
    <dgm:cxn modelId="{D25CE091-3F1E-4DC7-A58E-FB775B4DD17B}" type="presParOf" srcId="{05DFD35D-B956-4188-8D37-FE955E93C158}" destId="{6500CDDD-A01E-44F5-BA7E-9E770213E248}" srcOrd="0" destOrd="0" presId="urn:microsoft.com/office/officeart/2008/layout/AlternatingHexagons"/>
    <dgm:cxn modelId="{7E9E6876-3288-4226-AAD3-A5256C7FCEDB}" type="presParOf" srcId="{05DFD35D-B956-4188-8D37-FE955E93C158}" destId="{46AA4887-21C5-4C16-91C8-3D9068732D0D}" srcOrd="1" destOrd="0" presId="urn:microsoft.com/office/officeart/2008/layout/AlternatingHexagons"/>
    <dgm:cxn modelId="{C6A8FB65-ED4E-401D-8F48-F82D113BE509}" type="presParOf" srcId="{05DFD35D-B956-4188-8D37-FE955E93C158}" destId="{C8AD98E8-162F-4866-8370-6F1F84A4EE8F}" srcOrd="2" destOrd="0" presId="urn:microsoft.com/office/officeart/2008/layout/AlternatingHexagons"/>
    <dgm:cxn modelId="{2D105C16-4B42-4653-BA2D-6733547AA5CE}" type="presParOf" srcId="{05DFD35D-B956-4188-8D37-FE955E93C158}" destId="{7937FEC8-E3E8-40CC-A460-6E88236ACEF2}" srcOrd="3" destOrd="0" presId="urn:microsoft.com/office/officeart/2008/layout/AlternatingHexagons"/>
    <dgm:cxn modelId="{3B4E4FA7-E909-4F95-B984-E87033295C96}" type="presParOf" srcId="{05DFD35D-B956-4188-8D37-FE955E93C158}" destId="{E27A0AB5-937A-4134-92BF-530BAE184A7D}" srcOrd="4" destOrd="0" presId="urn:microsoft.com/office/officeart/2008/layout/AlternatingHexagons"/>
    <dgm:cxn modelId="{35AF48FD-11C1-4682-B9B4-EDBA5ED82C87}" type="presParOf" srcId="{A6C4694B-EFCA-439C-A9F5-F22676D8CEDD}" destId="{FA89270F-1E92-4482-B730-8C92E625DB5E}" srcOrd="7" destOrd="0" presId="urn:microsoft.com/office/officeart/2008/layout/AlternatingHexagons"/>
    <dgm:cxn modelId="{6DC1EE47-5595-463C-B609-13FA17DDB497}" type="presParOf" srcId="{A6C4694B-EFCA-439C-A9F5-F22676D8CEDD}" destId="{ADB06A5D-7675-44E6-93CF-348D4904DE00}" srcOrd="8" destOrd="0" presId="urn:microsoft.com/office/officeart/2008/layout/AlternatingHexagons"/>
    <dgm:cxn modelId="{4C2AF27C-F388-4060-9669-EED44B2846BE}" type="presParOf" srcId="{ADB06A5D-7675-44E6-93CF-348D4904DE00}" destId="{FD35591C-FD68-4D51-9F41-62AEC8C35FB3}" srcOrd="0" destOrd="0" presId="urn:microsoft.com/office/officeart/2008/layout/AlternatingHexagons"/>
    <dgm:cxn modelId="{F260E3C0-22DE-4BB8-806B-8F8ADA938F83}" type="presParOf" srcId="{ADB06A5D-7675-44E6-93CF-348D4904DE00}" destId="{25358B0C-CC75-45EF-A130-4D9F798DAEA5}" srcOrd="1" destOrd="0" presId="urn:microsoft.com/office/officeart/2008/layout/AlternatingHexagons"/>
    <dgm:cxn modelId="{F964D8C9-7411-4F54-B3E8-1A516FEE8717}" type="presParOf" srcId="{ADB06A5D-7675-44E6-93CF-348D4904DE00}" destId="{49901D9A-39E0-4E83-873F-3323359747D1}" srcOrd="2" destOrd="0" presId="urn:microsoft.com/office/officeart/2008/layout/AlternatingHexagons"/>
    <dgm:cxn modelId="{BC7FD2C6-B12E-4284-8810-B9BBB90F7B1B}" type="presParOf" srcId="{ADB06A5D-7675-44E6-93CF-348D4904DE00}" destId="{E2B3E52D-9B8E-4038-A3AF-F4B215F1DA0A}" srcOrd="3" destOrd="0" presId="urn:microsoft.com/office/officeart/2008/layout/AlternatingHexagons"/>
    <dgm:cxn modelId="{95E54F8D-C43E-42B1-9890-607677E998CE}" type="presParOf" srcId="{ADB06A5D-7675-44E6-93CF-348D4904DE00}" destId="{854D242C-AC37-46E5-8C6A-116D704D78C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8047C-462F-A14F-83D9-B1AB1E03C02B}">
      <dsp:nvSpPr>
        <dsp:cNvPr id="0" name=""/>
        <dsp:cNvSpPr/>
      </dsp:nvSpPr>
      <dsp:spPr>
        <a:xfrm>
          <a:off x="1841683" y="0"/>
          <a:ext cx="4561666" cy="456166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PERSAGI</a:t>
          </a:r>
        </a:p>
      </dsp:txBody>
      <dsp:txXfrm>
        <a:off x="2509724" y="668041"/>
        <a:ext cx="3225584" cy="3225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9D3B0-EFFC-4A36-AC81-CD68FA5BCEC0}">
      <dsp:nvSpPr>
        <dsp:cNvPr id="0" name=""/>
        <dsp:cNvSpPr/>
      </dsp:nvSpPr>
      <dsp:spPr>
        <a:xfrm rot="5400000">
          <a:off x="3212681" y="60255"/>
          <a:ext cx="918001" cy="7986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b="1" kern="1200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Kem</a:t>
          </a:r>
          <a:r>
            <a:rPr lang="en-US" sz="1000" b="1" kern="1200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d-ID" sz="1000" b="1" kern="1200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PU&amp;PR</a:t>
          </a:r>
        </a:p>
      </dsp:txBody>
      <dsp:txXfrm rot="-5400000">
        <a:off x="3396809" y="143640"/>
        <a:ext cx="549744" cy="631891"/>
      </dsp:txXfrm>
    </dsp:sp>
    <dsp:sp modelId="{E2B1AE1D-E00C-4E83-BD5D-D35D9FA9D919}">
      <dsp:nvSpPr>
        <dsp:cNvPr id="0" name=""/>
        <dsp:cNvSpPr/>
      </dsp:nvSpPr>
      <dsp:spPr>
        <a:xfrm>
          <a:off x="4095247" y="184185"/>
          <a:ext cx="1024489" cy="55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4095247" y="184185"/>
        <a:ext cx="1024489" cy="550800"/>
      </dsp:txXfrm>
    </dsp:sp>
    <dsp:sp modelId="{7FB84AEC-A6DC-4BAF-9F82-53A7E7D06F3B}">
      <dsp:nvSpPr>
        <dsp:cNvPr id="0" name=""/>
        <dsp:cNvSpPr/>
      </dsp:nvSpPr>
      <dsp:spPr>
        <a:xfrm rot="5400000">
          <a:off x="2350127" y="60255"/>
          <a:ext cx="918001" cy="7986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b="1" kern="1200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Kemdik-bud</a:t>
          </a:r>
        </a:p>
      </dsp:txBody>
      <dsp:txXfrm rot="-5400000">
        <a:off x="2534255" y="143640"/>
        <a:ext cx="549744" cy="631891"/>
      </dsp:txXfrm>
    </dsp:sp>
    <dsp:sp modelId="{6FCE0098-850A-45F1-A58C-BE737847249A}">
      <dsp:nvSpPr>
        <dsp:cNvPr id="0" name=""/>
        <dsp:cNvSpPr/>
      </dsp:nvSpPr>
      <dsp:spPr>
        <a:xfrm rot="5400000">
          <a:off x="2779752" y="839454"/>
          <a:ext cx="918001" cy="7986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b="1" kern="1200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Kem-perin</a:t>
          </a:r>
        </a:p>
      </dsp:txBody>
      <dsp:txXfrm rot="-5400000">
        <a:off x="2963880" y="922839"/>
        <a:ext cx="549744" cy="631891"/>
      </dsp:txXfrm>
    </dsp:sp>
    <dsp:sp modelId="{23FF743E-98FA-4205-A85C-92A1905DA785}">
      <dsp:nvSpPr>
        <dsp:cNvPr id="0" name=""/>
        <dsp:cNvSpPr/>
      </dsp:nvSpPr>
      <dsp:spPr>
        <a:xfrm>
          <a:off x="1814933" y="963384"/>
          <a:ext cx="991441" cy="55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3746E-BC89-4AEF-8549-EB148CC3C16C}">
      <dsp:nvSpPr>
        <dsp:cNvPr id="0" name=""/>
        <dsp:cNvSpPr/>
      </dsp:nvSpPr>
      <dsp:spPr>
        <a:xfrm rot="5400000">
          <a:off x="3642305" y="839454"/>
          <a:ext cx="918001" cy="7986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b="1" kern="1200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Kemtan</a:t>
          </a:r>
        </a:p>
      </dsp:txBody>
      <dsp:txXfrm rot="-5400000">
        <a:off x="3826433" y="922839"/>
        <a:ext cx="549744" cy="631891"/>
      </dsp:txXfrm>
    </dsp:sp>
    <dsp:sp modelId="{150EAA2C-2E4D-4677-B3EC-17DE2FB351A1}">
      <dsp:nvSpPr>
        <dsp:cNvPr id="0" name=""/>
        <dsp:cNvSpPr/>
      </dsp:nvSpPr>
      <dsp:spPr>
        <a:xfrm rot="5400000">
          <a:off x="3212681" y="1618654"/>
          <a:ext cx="918001" cy="7986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b="1" kern="1200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BPOM</a:t>
          </a:r>
        </a:p>
      </dsp:txBody>
      <dsp:txXfrm rot="-5400000">
        <a:off x="3396809" y="1702039"/>
        <a:ext cx="549744" cy="631891"/>
      </dsp:txXfrm>
    </dsp:sp>
    <dsp:sp modelId="{1A34FF09-EEDC-48B0-B620-58B58300188B}">
      <dsp:nvSpPr>
        <dsp:cNvPr id="0" name=""/>
        <dsp:cNvSpPr/>
      </dsp:nvSpPr>
      <dsp:spPr>
        <a:xfrm>
          <a:off x="4563275" y="2676350"/>
          <a:ext cx="829651" cy="23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kern="1200" noProof="1">
              <a:latin typeface="Arial" panose="020B0604020202020204" pitchFamily="34" charset="0"/>
              <a:cs typeface="Arial" panose="020B0604020202020204" pitchFamily="34" charset="0"/>
            </a:rPr>
            <a:t>Bimbingan Perkawinan &amp; Tokoh Agama</a:t>
          </a:r>
          <a:endParaRPr lang="id-ID" sz="1100" kern="1200" noProof="1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3275" y="2676350"/>
        <a:ext cx="829651" cy="235015"/>
      </dsp:txXfrm>
    </dsp:sp>
    <dsp:sp modelId="{5D9765B3-A44D-4163-BB5B-6DACA5D03CEF}">
      <dsp:nvSpPr>
        <dsp:cNvPr id="0" name=""/>
        <dsp:cNvSpPr/>
      </dsp:nvSpPr>
      <dsp:spPr>
        <a:xfrm rot="5400000">
          <a:off x="2350127" y="1618654"/>
          <a:ext cx="918001" cy="7986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b="1" kern="1200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Kemsos</a:t>
          </a:r>
        </a:p>
      </dsp:txBody>
      <dsp:txXfrm rot="-5400000">
        <a:off x="2534255" y="1702039"/>
        <a:ext cx="549744" cy="631891"/>
      </dsp:txXfrm>
    </dsp:sp>
    <dsp:sp modelId="{6500CDDD-A01E-44F5-BA7E-9E770213E248}">
      <dsp:nvSpPr>
        <dsp:cNvPr id="0" name=""/>
        <dsp:cNvSpPr/>
      </dsp:nvSpPr>
      <dsp:spPr>
        <a:xfrm rot="5400000">
          <a:off x="2801992" y="2397853"/>
          <a:ext cx="918001" cy="7986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b="1" kern="1200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BKKBN</a:t>
          </a:r>
        </a:p>
      </dsp:txBody>
      <dsp:txXfrm rot="-5400000">
        <a:off x="2986120" y="2481238"/>
        <a:ext cx="549744" cy="631891"/>
      </dsp:txXfrm>
    </dsp:sp>
    <dsp:sp modelId="{46AA4887-21C5-4C16-91C8-3D9068732D0D}">
      <dsp:nvSpPr>
        <dsp:cNvPr id="0" name=""/>
        <dsp:cNvSpPr/>
      </dsp:nvSpPr>
      <dsp:spPr>
        <a:xfrm>
          <a:off x="1707468" y="2524399"/>
          <a:ext cx="1080403" cy="55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noProof="1">
              <a:latin typeface="Arial" panose="020B0604020202020204" pitchFamily="34" charset="0"/>
              <a:cs typeface="Arial" panose="020B0604020202020204" pitchFamily="34" charset="0"/>
            </a:rPr>
            <a:t>Kesehatan reproduksi, </a:t>
          </a:r>
          <a:r>
            <a:rPr lang="en-US" sz="1000" kern="1200" noProof="1">
              <a:latin typeface="Arial" panose="020B0604020202020204" pitchFamily="34" charset="0"/>
              <a:cs typeface="Arial" panose="020B0604020202020204" pitchFamily="34" charset="0"/>
            </a:rPr>
            <a:t>Pembinaan</a:t>
          </a:r>
          <a:r>
            <a:rPr lang="id-ID" sz="1000" kern="1200" noProof="1">
              <a:latin typeface="Arial" panose="020B0604020202020204" pitchFamily="34" charset="0"/>
              <a:cs typeface="Arial" panose="020B0604020202020204" pitchFamily="34" charset="0"/>
            </a:rPr>
            <a:t> Keluarga Balita</a:t>
          </a:r>
        </a:p>
      </dsp:txBody>
      <dsp:txXfrm>
        <a:off x="1707468" y="2524399"/>
        <a:ext cx="1080403" cy="550800"/>
      </dsp:txXfrm>
    </dsp:sp>
    <dsp:sp modelId="{E27A0AB5-937A-4134-92BF-530BAE184A7D}">
      <dsp:nvSpPr>
        <dsp:cNvPr id="0" name=""/>
        <dsp:cNvSpPr/>
      </dsp:nvSpPr>
      <dsp:spPr>
        <a:xfrm rot="5400000">
          <a:off x="3664546" y="2409629"/>
          <a:ext cx="918001" cy="77510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50" b="1" kern="1200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Kemenag</a:t>
          </a:r>
          <a:r>
            <a:rPr lang="en-US" sz="1050" b="1" kern="1200" noProof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ama</a:t>
          </a:r>
          <a:endParaRPr lang="id-ID" sz="1050" b="1" kern="1200" noProof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855122" y="2479275"/>
        <a:ext cx="536848" cy="635817"/>
      </dsp:txXfrm>
    </dsp:sp>
    <dsp:sp modelId="{FD35591C-FD68-4D51-9F41-62AEC8C35FB3}">
      <dsp:nvSpPr>
        <dsp:cNvPr id="0" name=""/>
        <dsp:cNvSpPr/>
      </dsp:nvSpPr>
      <dsp:spPr>
        <a:xfrm rot="5400000">
          <a:off x="3212681" y="3177052"/>
          <a:ext cx="918001" cy="7986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KKP</a:t>
          </a:r>
        </a:p>
      </dsp:txBody>
      <dsp:txXfrm rot="-5400000">
        <a:off x="3396809" y="3260437"/>
        <a:ext cx="549744" cy="631891"/>
      </dsp:txXfrm>
    </dsp:sp>
    <dsp:sp modelId="{25358B0C-CC75-45EF-A130-4D9F798DAEA5}">
      <dsp:nvSpPr>
        <dsp:cNvPr id="0" name=""/>
        <dsp:cNvSpPr/>
      </dsp:nvSpPr>
      <dsp:spPr>
        <a:xfrm>
          <a:off x="4095247" y="3300982"/>
          <a:ext cx="1024489" cy="55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D242C-AC37-46E5-8C6A-116D704D78CB}">
      <dsp:nvSpPr>
        <dsp:cNvPr id="0" name=""/>
        <dsp:cNvSpPr/>
      </dsp:nvSpPr>
      <dsp:spPr>
        <a:xfrm rot="5400000">
          <a:off x="2350127" y="3177052"/>
          <a:ext cx="918001" cy="7986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PPPA</a:t>
          </a:r>
        </a:p>
      </dsp:txBody>
      <dsp:txXfrm rot="-5400000">
        <a:off x="2534255" y="3260437"/>
        <a:ext cx="549744" cy="631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5DD79-2D10-4240-989F-FCC55904169F}" type="datetimeFigureOut">
              <a:rPr lang="id-ID" smtClean="0"/>
              <a:t>12/05/2020</a:t>
            </a:fld>
            <a:endParaRPr lang="id-ID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BB492-3409-4077-A7F8-5F35663E373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723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CEDD50A-0361-4DF1-BF8C-5F03050C0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0CF8CCC0-6503-47F5-B81F-84CDB5FDE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3E600084-5852-4AB6-8290-8F852B73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0C0-2713-4CB3-8B1B-FC05BAF3F691}" type="datetimeFigureOut">
              <a:rPr lang="id-ID" smtClean="0"/>
              <a:t>12/05/2020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1718080-A6FE-4C13-8B26-12945604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552C69E4-1591-4A68-85DF-90EE01AB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5F15-34A8-4688-853F-34E5896A327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920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3397745-A1DE-4B45-97D2-9B9C341C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6EB18CD0-634F-4D03-A187-E8F159A82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A757B023-D764-49C8-AFC9-22FD72268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0C0-2713-4CB3-8B1B-FC05BAF3F691}" type="datetimeFigureOut">
              <a:rPr lang="id-ID" smtClean="0"/>
              <a:t>12/05/2020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D1CBD02-FBD1-41C6-A295-9417D489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887418B7-01AB-4776-AD19-A9786948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5F15-34A8-4688-853F-34E5896A327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269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EFCD6965-2429-4ACD-A476-72D2D7A9E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BC2FFAB5-2206-4F23-98A2-81E583175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71472F62-EC0E-41B4-AF54-A8DA46C1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0C0-2713-4CB3-8B1B-FC05BAF3F691}" type="datetimeFigureOut">
              <a:rPr lang="id-ID" smtClean="0"/>
              <a:t>12/05/2020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9BC72E60-B9D5-480A-8DEC-CDC2010B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79AF6418-BD60-4F45-B3F6-68DDDAB3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5F15-34A8-4688-853F-34E5896A327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696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A8F6716-D05A-4446-B6D6-432DB140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CB95EFBC-8131-44C0-A31E-5817326D3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D29A8D76-C92E-45FA-92E0-969ABE4E9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0C0-2713-4CB3-8B1B-FC05BAF3F691}" type="datetimeFigureOut">
              <a:rPr lang="id-ID" smtClean="0"/>
              <a:t>12/05/2020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0E048A09-5E4A-43BB-A8C9-92753306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9E53AD40-AA29-479F-978D-46BB8368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5F15-34A8-4688-853F-34E5896A327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795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9B841D8-34AE-48E8-B430-D95EAB5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3D1C732E-A126-46CB-A158-2DF29C78E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9424D289-6735-41B5-B8EA-A8896DE3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0C0-2713-4CB3-8B1B-FC05BAF3F691}" type="datetimeFigureOut">
              <a:rPr lang="id-ID" smtClean="0"/>
              <a:t>12/05/2020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978BC0F4-9D24-4BCB-AC7C-BFD44C46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736B1CD0-3EBD-46D5-BBDB-37CE8696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5F15-34A8-4688-853F-34E5896A327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4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FC971DE-B6B8-446F-B40E-1780EE5A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FDF1880-D2D9-4CAD-82EA-C9D687F99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960B8CBC-7B7D-424B-930B-9A1BFA736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5ECE57E8-C0FF-407E-A849-6785DC95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0C0-2713-4CB3-8B1B-FC05BAF3F691}" type="datetimeFigureOut">
              <a:rPr lang="id-ID" smtClean="0"/>
              <a:t>12/05/2020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3A0384B6-DB5F-40D4-A3E9-A69903AE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70602DCB-1507-4291-9EB3-3988CC75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5F15-34A8-4688-853F-34E5896A327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181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BB586FB-F832-4D50-B8F6-286F0F1F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12353675-B088-4C44-9601-6CB5B8FEC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0A770071-90E4-4B47-B887-95D791A5F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44BA0D09-C018-4ED4-A6A4-0D1022E36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A501D9E6-4A02-438B-AEDB-C2CAB329D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8D3787DC-A49F-47E6-A61F-969AB1D89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0C0-2713-4CB3-8B1B-FC05BAF3F691}" type="datetimeFigureOut">
              <a:rPr lang="id-ID" smtClean="0"/>
              <a:t>12/05/2020</a:t>
            </a:fld>
            <a:endParaRPr lang="id-ID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10C9F9C4-A763-4E8B-B6C0-7742BF32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960C8147-4EA2-4114-8855-BC982B81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5F15-34A8-4688-853F-34E5896A327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628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CE95F71-0C6B-45C6-80FD-7BB70ED05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E7B1948A-9168-4C73-B4BC-A0712F7D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0C0-2713-4CB3-8B1B-FC05BAF3F691}" type="datetimeFigureOut">
              <a:rPr lang="id-ID" smtClean="0"/>
              <a:t>12/05/2020</a:t>
            </a:fld>
            <a:endParaRPr lang="id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9CAEE5FC-BBEE-4878-A647-68BC544B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47C30B55-06D5-40F9-8790-0C815C44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5F15-34A8-4688-853F-34E5896A327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693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B971326D-83AF-4D0E-8070-E867C2D2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0C0-2713-4CB3-8B1B-FC05BAF3F691}" type="datetimeFigureOut">
              <a:rPr lang="id-ID" smtClean="0"/>
              <a:t>12/05/2020</a:t>
            </a:fld>
            <a:endParaRPr lang="id-ID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E2B64456-9C64-4F89-B796-86A24FF7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76401F43-7575-4406-A8A6-F16BF6E0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5F15-34A8-4688-853F-34E5896A327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693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9F29ACF-4696-4703-9CDC-8C68CD71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2E21C5AF-07D9-479F-87B7-B91A61AA2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59BB64AA-BDB6-4E1D-8757-7A9A4616A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D8FDC158-EA08-4067-9207-192B3DF2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0C0-2713-4CB3-8B1B-FC05BAF3F691}" type="datetimeFigureOut">
              <a:rPr lang="id-ID" smtClean="0"/>
              <a:t>12/05/2020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DDABF72F-AFC8-4F5D-95C3-C63A2DB1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F91E281D-3931-4738-8ACD-16207D20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5F15-34A8-4688-853F-34E5896A327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467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B0C8645-7972-407C-A969-2A121A5E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10165BA7-B5C7-4884-A700-B9F641B04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620A3361-51EB-40DF-AD58-78EE316ED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F91E21E1-BD91-423C-B2D1-AF5F5249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0C0-2713-4CB3-8B1B-FC05BAF3F691}" type="datetimeFigureOut">
              <a:rPr lang="id-ID" smtClean="0"/>
              <a:t>12/05/2020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6C6938DD-F507-4221-8384-BA7C39CD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CC952CC6-EEFA-4780-8D05-6A616C90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5F15-34A8-4688-853F-34E5896A327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602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001686B3-8044-46FB-A848-A9F9F722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0C0A7132-3630-48FD-992D-470EB92DC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34CC5B51-427C-41B0-AAEF-E00DDCAA5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0D0C0-2713-4CB3-8B1B-FC05BAF3F691}" type="datetimeFigureOut">
              <a:rPr lang="id-ID" smtClean="0"/>
              <a:t>12/05/2020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A63D11B-1B7D-42C5-91F3-81E42E710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E9B96102-71E4-40E2-9939-E2D876A94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5F15-34A8-4688-853F-34E5896A327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94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agi.org/" TargetMode="External"/><Relationship Id="rId2" Type="http://schemas.openxmlformats.org/officeDocument/2006/relationships/hyperlink" Target="mailto:persagidpp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 Persagi">
            <a:extLst>
              <a:ext uri="{FF2B5EF4-FFF2-40B4-BE49-F238E27FC236}">
                <a16:creationId xmlns:a16="http://schemas.microsoft.com/office/drawing/2014/main" id="{23E7B582-9D6B-4ABF-A546-C62E4C6A3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106618"/>
            <a:ext cx="2352657" cy="247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C5A4976-B1F1-4D3E-8414-8381694AD5BC}"/>
              </a:ext>
            </a:extLst>
          </p:cNvPr>
          <p:cNvSpPr txBox="1">
            <a:spLocks/>
          </p:cNvSpPr>
          <p:nvPr/>
        </p:nvSpPr>
        <p:spPr>
          <a:xfrm>
            <a:off x="604684" y="2584508"/>
            <a:ext cx="10913806" cy="2223468"/>
          </a:xfrm>
          <a:prstGeom prst="round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200" b="1" dirty="0">
                <a:latin typeface="Arial Black" panose="020B0A04020102020204" pitchFamily="34" charset="0"/>
              </a:rPr>
              <a:t>Langkah PERSAGI </a:t>
            </a:r>
            <a:r>
              <a:rPr lang="id-ID" sz="3200" b="1" dirty="0">
                <a:latin typeface="Arial Black" panose="020B0A04020102020204" pitchFamily="34" charset="0"/>
              </a:rPr>
              <a:t>M</a:t>
            </a:r>
            <a:r>
              <a:rPr lang="en-US" sz="3200" b="1" dirty="0" err="1">
                <a:latin typeface="Arial Black" panose="020B0A04020102020204" pitchFamily="34" charset="0"/>
              </a:rPr>
              <a:t>endukung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id-ID" sz="3200" b="1" dirty="0">
                <a:latin typeface="Arial Black" panose="020B0A04020102020204" pitchFamily="34" charset="0"/>
              </a:rPr>
              <a:t>P</a:t>
            </a:r>
            <a:r>
              <a:rPr lang="en-US" sz="3200" b="1" dirty="0" err="1">
                <a:latin typeface="Arial Black" panose="020B0A04020102020204" pitchFamily="34" charset="0"/>
              </a:rPr>
              <a:t>rogram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id-ID" sz="3200" b="1" dirty="0">
                <a:latin typeface="Arial Black" panose="020B0A04020102020204" pitchFamily="34" charset="0"/>
              </a:rPr>
              <a:t>Pencegahan dan P</a:t>
            </a:r>
            <a:r>
              <a:rPr lang="en-US" sz="3200" b="1" dirty="0" err="1">
                <a:latin typeface="Arial Black" panose="020B0A04020102020204" pitchFamily="34" charset="0"/>
              </a:rPr>
              <a:t>enurunan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id-ID" sz="3200" b="1" dirty="0">
                <a:latin typeface="Arial Black" panose="020B0A04020102020204" pitchFamily="34" charset="0"/>
              </a:rPr>
              <a:t>S</a:t>
            </a:r>
            <a:r>
              <a:rPr lang="en-US" sz="3200" b="1" dirty="0" err="1">
                <a:latin typeface="Arial Black" panose="020B0A04020102020204" pitchFamily="34" charset="0"/>
              </a:rPr>
              <a:t>tunting</a:t>
            </a:r>
            <a:r>
              <a:rPr lang="en-US" sz="3200" b="1" dirty="0">
                <a:latin typeface="Arial Black" panose="020B0A04020102020204" pitchFamily="34" charset="0"/>
              </a:rPr>
              <a:t> di </a:t>
            </a:r>
            <a:r>
              <a:rPr lang="id-ID" sz="3200" b="1" dirty="0">
                <a:latin typeface="Arial Black" panose="020B0A04020102020204" pitchFamily="34" charset="0"/>
              </a:rPr>
              <a:t>T</a:t>
            </a:r>
            <a:r>
              <a:rPr lang="en-US" sz="3200" b="1" dirty="0" err="1">
                <a:latin typeface="Arial Black" panose="020B0A04020102020204" pitchFamily="34" charset="0"/>
              </a:rPr>
              <a:t>engah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id-ID" sz="3200" b="1" dirty="0">
                <a:latin typeface="Arial Black" panose="020B0A04020102020204" pitchFamily="34" charset="0"/>
              </a:rPr>
              <a:t>dan Pasca P</a:t>
            </a:r>
            <a:r>
              <a:rPr lang="en-US" sz="3200" b="1" dirty="0" err="1">
                <a:latin typeface="Arial Black" panose="020B0A04020102020204" pitchFamily="34" charset="0"/>
              </a:rPr>
              <a:t>andemi</a:t>
            </a:r>
            <a:r>
              <a:rPr lang="en-US" sz="3200" b="1" dirty="0">
                <a:latin typeface="Arial Black" panose="020B0A04020102020204" pitchFamily="34" charset="0"/>
              </a:rPr>
              <a:t>. </a:t>
            </a:r>
            <a:r>
              <a:rPr lang="id-ID" sz="3200" b="1" noProof="1">
                <a:solidFill>
                  <a:srgbClr val="00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endParaRPr lang="en-US" sz="3200" b="1" noProof="1">
              <a:solidFill>
                <a:srgbClr val="0000FF"/>
              </a:solidFill>
              <a:latin typeface="Arial Black" panose="020B0A040201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3200" b="1" noProof="1">
              <a:solidFill>
                <a:srgbClr val="0000FF"/>
              </a:solidFill>
              <a:latin typeface="Arial Black" panose="020B0A040201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3200" b="1" noProof="1">
              <a:solidFill>
                <a:srgbClr val="0000FF"/>
              </a:solidFill>
              <a:latin typeface="Arial Black" panose="020B0A040201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F282B-4683-4A03-817A-E43EA7088426}"/>
              </a:ext>
            </a:extLst>
          </p:cNvPr>
          <p:cNvSpPr txBox="1"/>
          <p:nvPr/>
        </p:nvSpPr>
        <p:spPr>
          <a:xfrm>
            <a:off x="2993922" y="5622164"/>
            <a:ext cx="61353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noProof="1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Dr. Entos Zainal</a:t>
            </a:r>
          </a:p>
          <a:p>
            <a:pPr algn="ctr">
              <a:lnSpc>
                <a:spcPct val="130000"/>
              </a:lnSpc>
            </a:pPr>
            <a:r>
              <a:rPr lang="id-ID" b="1" noProof="1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Ketua Umum DPP </a:t>
            </a:r>
            <a:r>
              <a:rPr lang="en-US" b="1" noProof="1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Persatuan Ahli Gizi Indonesia</a:t>
            </a: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9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48FCE5D-7705-4CA1-A384-BC22F5046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36119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5400" b="1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45424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31762" y="1296076"/>
            <a:ext cx="4766366" cy="1960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23666" rIns="0" bIns="0" rtlCol="0">
            <a:spAutoFit/>
          </a:bodyPr>
          <a:lstStyle/>
          <a:p>
            <a:pPr marL="10758">
              <a:spcBef>
                <a:spcPts val="186"/>
              </a:spcBef>
            </a:pPr>
            <a:r>
              <a:rPr lang="en-US" b="1" spc="-55" dirty="0">
                <a:solidFill>
                  <a:srgbClr val="58595B"/>
                </a:solidFill>
                <a:latin typeface="Verdana"/>
                <a:cs typeface="Verdana"/>
              </a:rPr>
              <a:t>Kantor </a:t>
            </a:r>
            <a:r>
              <a:rPr lang="en-US" b="1" spc="-55" dirty="0" err="1">
                <a:solidFill>
                  <a:srgbClr val="58595B"/>
                </a:solidFill>
                <a:latin typeface="Verdana"/>
                <a:cs typeface="Verdana"/>
              </a:rPr>
              <a:t>Sekretariat</a:t>
            </a:r>
            <a:r>
              <a:rPr lang="en-US" b="1" spc="-55" dirty="0">
                <a:solidFill>
                  <a:srgbClr val="58595B"/>
                </a:solidFill>
                <a:latin typeface="Verdana"/>
                <a:cs typeface="Verdana"/>
              </a:rPr>
              <a:t> Dewan </a:t>
            </a:r>
            <a:r>
              <a:rPr lang="en-US" b="1" spc="-55" dirty="0" err="1">
                <a:solidFill>
                  <a:srgbClr val="58595B"/>
                </a:solidFill>
                <a:latin typeface="Verdana"/>
                <a:cs typeface="Verdana"/>
              </a:rPr>
              <a:t>Pengurus</a:t>
            </a:r>
            <a:r>
              <a:rPr lang="en-US" b="1" spc="-5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b="1" spc="-55" dirty="0" err="1">
                <a:solidFill>
                  <a:srgbClr val="58595B"/>
                </a:solidFill>
                <a:latin typeface="Verdana"/>
                <a:cs typeface="Verdana"/>
              </a:rPr>
              <a:t>Pusat</a:t>
            </a:r>
            <a:r>
              <a:rPr lang="en-US" b="1" spc="-55" dirty="0">
                <a:solidFill>
                  <a:srgbClr val="58595B"/>
                </a:solidFill>
                <a:latin typeface="Verdana"/>
                <a:cs typeface="Verdana"/>
              </a:rPr>
              <a:t> (DPP) PERSAGI</a:t>
            </a:r>
          </a:p>
          <a:p>
            <a:pPr marL="10758">
              <a:spcBef>
                <a:spcPts val="186"/>
              </a:spcBef>
            </a:pPr>
            <a:r>
              <a:rPr sz="1400" b="1" spc="-55" dirty="0" err="1">
                <a:solidFill>
                  <a:srgbClr val="58595B"/>
                </a:solidFill>
                <a:latin typeface="Verdana"/>
                <a:cs typeface="Verdana"/>
              </a:rPr>
              <a:t>Alamat</a:t>
            </a:r>
            <a:r>
              <a:rPr sz="1400" b="1" spc="-5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sz="1400" b="1" spc="-59" dirty="0" err="1">
                <a:solidFill>
                  <a:srgbClr val="58595B"/>
                </a:solidFill>
                <a:latin typeface="Verdana"/>
                <a:cs typeface="Verdana"/>
              </a:rPr>
              <a:t>Lengkap</a:t>
            </a:r>
            <a:r>
              <a:rPr sz="1400" b="1" spc="-59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sz="1400" b="1" spc="-97" dirty="0">
                <a:solidFill>
                  <a:srgbClr val="58595B"/>
                </a:solidFill>
                <a:latin typeface="Verdana"/>
                <a:cs typeface="Verdana"/>
              </a:rPr>
              <a:t>:</a:t>
            </a:r>
            <a:r>
              <a:rPr lang="en-US" sz="1400" b="1" spc="-97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z="1400" dirty="0"/>
              <a:t>Jl. Raya </a:t>
            </a:r>
            <a:r>
              <a:rPr lang="en-US" sz="1400" dirty="0" err="1"/>
              <a:t>Kodam</a:t>
            </a:r>
            <a:r>
              <a:rPr lang="en-US" sz="1400" dirty="0"/>
              <a:t> </a:t>
            </a:r>
            <a:r>
              <a:rPr lang="en-US" sz="1400" dirty="0" err="1"/>
              <a:t>Bintaro</a:t>
            </a:r>
            <a:r>
              <a:rPr lang="en-US" sz="1400" dirty="0"/>
              <a:t>, RT.5/RW.3, </a:t>
            </a:r>
            <a:r>
              <a:rPr lang="en-US" sz="1400" dirty="0" err="1"/>
              <a:t>Pesanggrahan</a:t>
            </a:r>
            <a:r>
              <a:rPr lang="en-US" sz="1400" dirty="0"/>
              <a:t>, </a:t>
            </a:r>
            <a:r>
              <a:rPr lang="en-US" sz="1400" dirty="0" err="1"/>
              <a:t>Kec</a:t>
            </a:r>
            <a:r>
              <a:rPr lang="en-US" sz="1400" dirty="0"/>
              <a:t>. </a:t>
            </a:r>
            <a:r>
              <a:rPr lang="en-US" sz="1400" dirty="0" err="1"/>
              <a:t>Pesanggrahan</a:t>
            </a:r>
            <a:r>
              <a:rPr lang="en-US" sz="1400" dirty="0"/>
              <a:t>, Kota Jakarta Selatan, Daerah </a:t>
            </a:r>
            <a:r>
              <a:rPr lang="en-US" sz="1400" dirty="0" err="1"/>
              <a:t>Khusus</a:t>
            </a:r>
            <a:r>
              <a:rPr lang="en-US" sz="1400" dirty="0"/>
              <a:t> </a:t>
            </a:r>
            <a:r>
              <a:rPr lang="en-US" sz="1400" dirty="0" err="1"/>
              <a:t>Ibukota</a:t>
            </a:r>
            <a:r>
              <a:rPr lang="en-US" sz="1400" dirty="0"/>
              <a:t> Jakarta 12320</a:t>
            </a:r>
          </a:p>
          <a:p>
            <a:pPr marL="10758">
              <a:spcBef>
                <a:spcPts val="186"/>
              </a:spcBef>
            </a:pPr>
            <a:r>
              <a:rPr lang="en-US" sz="1400" dirty="0">
                <a:latin typeface="Verdana"/>
                <a:cs typeface="Verdana"/>
              </a:rPr>
              <a:t>No </a:t>
            </a:r>
            <a:r>
              <a:rPr lang="en-US" sz="1400" dirty="0" err="1">
                <a:latin typeface="Verdana"/>
                <a:cs typeface="Verdana"/>
              </a:rPr>
              <a:t>telp</a:t>
            </a:r>
            <a:r>
              <a:rPr lang="en-US" sz="1400" dirty="0">
                <a:latin typeface="Verdana"/>
                <a:cs typeface="Verdana"/>
              </a:rPr>
              <a:t> : </a:t>
            </a:r>
            <a:r>
              <a:rPr lang="en-US" sz="1400" dirty="0"/>
              <a:t>(021) 73662299</a:t>
            </a:r>
          </a:p>
          <a:p>
            <a:pPr marL="10758">
              <a:spcBef>
                <a:spcPts val="186"/>
              </a:spcBef>
            </a:pPr>
            <a:r>
              <a:rPr lang="en-US" sz="1400" b="1" spc="-97" dirty="0">
                <a:solidFill>
                  <a:srgbClr val="58595B"/>
                </a:solidFill>
                <a:latin typeface="Verdana"/>
                <a:cs typeface="Verdana"/>
              </a:rPr>
              <a:t>Email:</a:t>
            </a:r>
            <a:r>
              <a:rPr lang="en-US" sz="1400" b="1" spc="-68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z="1400" spc="-8" dirty="0">
                <a:solidFill>
                  <a:srgbClr val="58595B"/>
                </a:solidFill>
                <a:latin typeface="Verdana"/>
                <a:cs typeface="Verdana"/>
                <a:hlinkClick r:id="rId2"/>
              </a:rPr>
              <a:t>persagidpp@gmail.com</a:t>
            </a:r>
            <a:endParaRPr lang="en-US" sz="1400" b="1" spc="-97" dirty="0">
              <a:solidFill>
                <a:srgbClr val="58595B"/>
              </a:solidFill>
              <a:latin typeface="Verdana"/>
              <a:cs typeface="Verdana"/>
            </a:endParaRPr>
          </a:p>
          <a:p>
            <a:pPr marL="10758">
              <a:spcBef>
                <a:spcPts val="102"/>
              </a:spcBef>
            </a:pPr>
            <a:r>
              <a:rPr lang="en-US" sz="1400" b="1" spc="-55" dirty="0">
                <a:solidFill>
                  <a:srgbClr val="58595B"/>
                </a:solidFill>
                <a:latin typeface="Verdana"/>
                <a:cs typeface="Verdana"/>
              </a:rPr>
              <a:t>Website : </a:t>
            </a:r>
            <a:r>
              <a:rPr lang="en-US" sz="1400" spc="-17" dirty="0">
                <a:solidFill>
                  <a:srgbClr val="58595B"/>
                </a:solidFill>
                <a:latin typeface="Verdana"/>
                <a:cs typeface="Verdana"/>
                <a:hlinkClick r:id="rId3"/>
              </a:rPr>
              <a:t>www.persagi.org</a:t>
            </a:r>
            <a:endParaRPr lang="en-US" sz="1400" dirty="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638899" y="159797"/>
            <a:ext cx="1300937" cy="2294289"/>
            <a:chOff x="4325576" y="0"/>
            <a:chExt cx="1535829" cy="2314204"/>
          </a:xfrm>
        </p:grpSpPr>
        <p:sp>
          <p:nvSpPr>
            <p:cNvPr id="19" name="object 19"/>
            <p:cNvSpPr/>
            <p:nvPr/>
          </p:nvSpPr>
          <p:spPr>
            <a:xfrm>
              <a:off x="4325576" y="1146142"/>
              <a:ext cx="875785" cy="11680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25"/>
            </a:p>
          </p:txBody>
        </p:sp>
        <p:sp>
          <p:nvSpPr>
            <p:cNvPr id="21" name="object 21"/>
            <p:cNvSpPr/>
            <p:nvPr/>
          </p:nvSpPr>
          <p:spPr>
            <a:xfrm>
              <a:off x="5594705" y="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76200" y="266700"/>
                  </a:moveTo>
                  <a:lnTo>
                    <a:pt x="266700" y="266700"/>
                  </a:lnTo>
                </a:path>
                <a:path w="266700" h="2667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25"/>
            </a:p>
          </p:txBody>
        </p:sp>
      </p:grpSp>
      <p:sp>
        <p:nvSpPr>
          <p:cNvPr id="24" name="object 24"/>
          <p:cNvSpPr/>
          <p:nvPr/>
        </p:nvSpPr>
        <p:spPr>
          <a:xfrm>
            <a:off x="3610983" y="6629680"/>
            <a:ext cx="161365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25" name="object 25"/>
          <p:cNvSpPr/>
          <p:nvPr/>
        </p:nvSpPr>
        <p:spPr>
          <a:xfrm>
            <a:off x="8414574" y="6629680"/>
            <a:ext cx="161365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27" name="object 27"/>
          <p:cNvSpPr/>
          <p:nvPr/>
        </p:nvSpPr>
        <p:spPr>
          <a:xfrm>
            <a:off x="3836894" y="6694225"/>
            <a:ext cx="0" cy="161365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28" name="object 28"/>
          <p:cNvSpPr/>
          <p:nvPr/>
        </p:nvSpPr>
        <p:spPr>
          <a:xfrm>
            <a:off x="8350028" y="6694225"/>
            <a:ext cx="0" cy="161365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865140" y="141033"/>
            <a:ext cx="10515600" cy="930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spc="-136" dirty="0">
                <a:solidFill>
                  <a:srgbClr val="F89850"/>
                </a:solidFill>
                <a:latin typeface="Verdana"/>
                <a:cs typeface="Verdana"/>
              </a:rPr>
              <a:t>Profile </a:t>
            </a:r>
            <a:br>
              <a:rPr lang="en-US" sz="4000" b="1" spc="-136" dirty="0">
                <a:solidFill>
                  <a:srgbClr val="F89850"/>
                </a:solidFill>
                <a:latin typeface="Verdana"/>
                <a:cs typeface="Verdana"/>
              </a:rPr>
            </a:br>
            <a:r>
              <a:rPr lang="en-US" sz="4000" b="1" spc="-106" dirty="0">
                <a:solidFill>
                  <a:srgbClr val="F89850"/>
                </a:solidFill>
                <a:latin typeface="Verdana"/>
                <a:cs typeface="Verdana"/>
              </a:rPr>
              <a:t>PERSATUAN AHLI GIZI INDONESIA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231762" y="3480494"/>
            <a:ext cx="6319958" cy="26237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0220">
              <a:spcBef>
                <a:spcPts val="85"/>
              </a:spcBef>
              <a:tabLst>
                <a:tab pos="397514" algn="l"/>
                <a:tab pos="398052" algn="l"/>
              </a:tabLst>
            </a:pPr>
            <a:r>
              <a:rPr lang="sv-SE" b="1" spc="-119" dirty="0">
                <a:solidFill>
                  <a:srgbClr val="F89850"/>
                </a:solidFill>
                <a:latin typeface="Verdana"/>
                <a:cs typeface="Verdana"/>
              </a:rPr>
              <a:t>Sejarah </a:t>
            </a:r>
            <a:r>
              <a:rPr lang="sv-SE" b="1" spc="-106" dirty="0">
                <a:solidFill>
                  <a:srgbClr val="F89850"/>
                </a:solidFill>
                <a:latin typeface="Verdana"/>
                <a:cs typeface="Verdana"/>
              </a:rPr>
              <a:t>berdirinya</a:t>
            </a:r>
            <a:r>
              <a:rPr lang="sv-SE" b="1" spc="-38" dirty="0">
                <a:solidFill>
                  <a:srgbClr val="F89850"/>
                </a:solidFill>
                <a:latin typeface="Verdana"/>
                <a:cs typeface="Verdana"/>
              </a:rPr>
              <a:t> </a:t>
            </a:r>
            <a:r>
              <a:rPr lang="sv-SE" b="1" spc="-178" dirty="0">
                <a:solidFill>
                  <a:srgbClr val="F89850"/>
                </a:solidFill>
                <a:latin typeface="Verdana"/>
                <a:cs typeface="Verdana"/>
              </a:rPr>
              <a:t>PERSAGI </a:t>
            </a:r>
          </a:p>
          <a:p>
            <a:pPr marL="353120" indent="-342900">
              <a:spcBef>
                <a:spcPts val="85"/>
              </a:spcBef>
              <a:buFont typeface="Arial" panose="020B0604020202020204" pitchFamily="34" charset="0"/>
              <a:buChar char="•"/>
              <a:tabLst>
                <a:tab pos="397514" algn="l"/>
                <a:tab pos="398052" algn="l"/>
              </a:tabLst>
            </a:pPr>
            <a:r>
              <a:rPr lang="en-US" spc="-21" dirty="0" err="1">
                <a:solidFill>
                  <a:srgbClr val="58595B"/>
                </a:solidFill>
                <a:latin typeface="Verdana"/>
                <a:cs typeface="Verdana"/>
              </a:rPr>
              <a:t>Semula</a:t>
            </a:r>
            <a:r>
              <a:rPr lang="en-US" spc="-80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17" dirty="0" err="1">
                <a:solidFill>
                  <a:srgbClr val="58595B"/>
                </a:solidFill>
                <a:latin typeface="Verdana"/>
                <a:cs typeface="Verdana"/>
              </a:rPr>
              <a:t>Persatuan</a:t>
            </a:r>
            <a:r>
              <a:rPr lang="en-US" spc="-8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25" dirty="0">
                <a:solidFill>
                  <a:srgbClr val="58595B"/>
                </a:solidFill>
                <a:latin typeface="Verdana"/>
                <a:cs typeface="Verdana"/>
              </a:rPr>
              <a:t>Ahli</a:t>
            </a:r>
            <a:r>
              <a:rPr lang="en-US" spc="-8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51" dirty="0" err="1">
                <a:solidFill>
                  <a:srgbClr val="58595B"/>
                </a:solidFill>
                <a:latin typeface="Verdana"/>
                <a:cs typeface="Verdana"/>
              </a:rPr>
              <a:t>Nutrisionis</a:t>
            </a:r>
            <a:r>
              <a:rPr lang="en-US" spc="-80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21" dirty="0">
                <a:solidFill>
                  <a:srgbClr val="58595B"/>
                </a:solidFill>
                <a:latin typeface="Verdana"/>
                <a:cs typeface="Verdana"/>
              </a:rPr>
              <a:t>Indonesia</a:t>
            </a:r>
            <a:r>
              <a:rPr lang="en-US" spc="-8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sv-SE" b="1" spc="-186" dirty="0">
                <a:solidFill>
                  <a:srgbClr val="F89850"/>
                </a:solidFill>
                <a:latin typeface="Verdana"/>
                <a:cs typeface="Verdana"/>
              </a:rPr>
              <a:t>13 </a:t>
            </a:r>
            <a:r>
              <a:rPr lang="sv-SE" b="1" spc="-102" dirty="0">
                <a:solidFill>
                  <a:srgbClr val="F89850"/>
                </a:solidFill>
                <a:latin typeface="Verdana"/>
                <a:cs typeface="Verdana"/>
              </a:rPr>
              <a:t>Januari </a:t>
            </a:r>
            <a:r>
              <a:rPr lang="sv-SE" b="1" spc="-182" dirty="0">
                <a:solidFill>
                  <a:srgbClr val="F89850"/>
                </a:solidFill>
                <a:latin typeface="Verdana"/>
                <a:cs typeface="Verdana"/>
              </a:rPr>
              <a:t>1957 </a:t>
            </a:r>
            <a:r>
              <a:rPr lang="en-US" spc="-85" dirty="0" err="1">
                <a:solidFill>
                  <a:srgbClr val="58595B"/>
                </a:solidFill>
                <a:latin typeface="Verdana"/>
                <a:cs typeface="Verdana"/>
              </a:rPr>
              <a:t>pada</a:t>
            </a:r>
            <a:r>
              <a:rPr lang="en-US" spc="-8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8" dirty="0" err="1">
                <a:solidFill>
                  <a:srgbClr val="58595B"/>
                </a:solidFill>
                <a:latin typeface="Verdana"/>
                <a:cs typeface="Verdana"/>
              </a:rPr>
              <a:t>tanggal</a:t>
            </a:r>
            <a:r>
              <a:rPr lang="en-US" spc="8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68" dirty="0">
                <a:solidFill>
                  <a:srgbClr val="58595B"/>
                </a:solidFill>
                <a:latin typeface="Verdana"/>
                <a:cs typeface="Verdana"/>
              </a:rPr>
              <a:t>19 </a:t>
            </a:r>
            <a:r>
              <a:rPr lang="en-US" spc="8" dirty="0" err="1">
                <a:solidFill>
                  <a:srgbClr val="58595B"/>
                </a:solidFill>
                <a:latin typeface="Verdana"/>
                <a:cs typeface="Verdana"/>
              </a:rPr>
              <a:t>Nopember</a:t>
            </a:r>
            <a:r>
              <a:rPr lang="en-US" spc="8" dirty="0">
                <a:solidFill>
                  <a:srgbClr val="58595B"/>
                </a:solidFill>
                <a:latin typeface="Verdana"/>
                <a:cs typeface="Verdana"/>
              </a:rPr>
              <a:t>  </a:t>
            </a:r>
            <a:r>
              <a:rPr lang="en-US" spc="-68" dirty="0">
                <a:solidFill>
                  <a:srgbClr val="58595B"/>
                </a:solidFill>
                <a:latin typeface="Verdana"/>
                <a:cs typeface="Verdana"/>
              </a:rPr>
              <a:t>1989 </a:t>
            </a:r>
            <a:r>
              <a:rPr lang="en-US" spc="-8" dirty="0" err="1">
                <a:solidFill>
                  <a:srgbClr val="58595B"/>
                </a:solidFill>
                <a:latin typeface="Verdana"/>
                <a:cs typeface="Verdana"/>
              </a:rPr>
              <a:t>menjadi</a:t>
            </a:r>
            <a:r>
              <a:rPr lang="en-US" spc="-8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17" dirty="0" err="1">
                <a:solidFill>
                  <a:srgbClr val="58595B"/>
                </a:solidFill>
                <a:latin typeface="Verdana"/>
                <a:cs typeface="Verdana"/>
              </a:rPr>
              <a:t>Persatuan</a:t>
            </a:r>
            <a:r>
              <a:rPr lang="en-US" spc="-17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25" dirty="0">
                <a:solidFill>
                  <a:srgbClr val="58595B"/>
                </a:solidFill>
                <a:latin typeface="Verdana"/>
                <a:cs typeface="Verdana"/>
              </a:rPr>
              <a:t>Ahli </a:t>
            </a:r>
            <a:r>
              <a:rPr lang="en-US" spc="-34" dirty="0" err="1">
                <a:solidFill>
                  <a:srgbClr val="58595B"/>
                </a:solidFill>
                <a:latin typeface="Verdana"/>
                <a:cs typeface="Verdana"/>
              </a:rPr>
              <a:t>Gizi</a:t>
            </a:r>
            <a:r>
              <a:rPr lang="en-US" spc="-178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30" dirty="0">
                <a:solidFill>
                  <a:srgbClr val="58595B"/>
                </a:solidFill>
                <a:latin typeface="Verdana"/>
                <a:cs typeface="Verdana"/>
              </a:rPr>
              <a:t>Indonesia</a:t>
            </a:r>
          </a:p>
          <a:p>
            <a:pPr marL="353120" indent="-342900">
              <a:spcBef>
                <a:spcPts val="85"/>
              </a:spcBef>
              <a:buFont typeface="Arial" panose="020B0604020202020204" pitchFamily="34" charset="0"/>
              <a:buChar char="•"/>
              <a:tabLst>
                <a:tab pos="397514" algn="l"/>
                <a:tab pos="398052" algn="l"/>
              </a:tabLst>
            </a:pPr>
            <a:r>
              <a:rPr lang="en-US" spc="8" dirty="0" err="1">
                <a:solidFill>
                  <a:srgbClr val="58595B"/>
                </a:solidFill>
                <a:latin typeface="Verdana"/>
                <a:cs typeface="Verdana"/>
              </a:rPr>
              <a:t>Kode</a:t>
            </a:r>
            <a:r>
              <a:rPr lang="en-US" spc="8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64" dirty="0" err="1">
                <a:solidFill>
                  <a:srgbClr val="58595B"/>
                </a:solidFill>
                <a:latin typeface="Verdana"/>
                <a:cs typeface="Verdana"/>
              </a:rPr>
              <a:t>Etik</a:t>
            </a:r>
            <a:r>
              <a:rPr lang="en-US" spc="-64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34" dirty="0" err="1">
                <a:solidFill>
                  <a:srgbClr val="58595B"/>
                </a:solidFill>
                <a:latin typeface="Verdana"/>
                <a:cs typeface="Verdana"/>
              </a:rPr>
              <a:t>Profesi</a:t>
            </a:r>
            <a:r>
              <a:rPr lang="en-US" spc="-34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8" dirty="0" err="1">
                <a:solidFill>
                  <a:srgbClr val="58595B"/>
                </a:solidFill>
                <a:latin typeface="Verdana"/>
                <a:cs typeface="Verdana"/>
              </a:rPr>
              <a:t>Ditetapkan</a:t>
            </a:r>
            <a:r>
              <a:rPr lang="en-US" spc="-8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30" dirty="0">
                <a:solidFill>
                  <a:srgbClr val="58595B"/>
                </a:solidFill>
                <a:latin typeface="Verdana"/>
                <a:cs typeface="Verdana"/>
              </a:rPr>
              <a:t>No.03/ </a:t>
            </a:r>
            <a:r>
              <a:rPr lang="en-US" spc="-51" dirty="0">
                <a:solidFill>
                  <a:srgbClr val="58595B"/>
                </a:solidFill>
                <a:latin typeface="Verdana"/>
                <a:cs typeface="Verdana"/>
              </a:rPr>
              <a:t>DPP/SK/01/1990.No.03/DPP/SK/01/1990.</a:t>
            </a:r>
          </a:p>
          <a:p>
            <a:pPr marL="353120" indent="-342900">
              <a:spcBef>
                <a:spcPts val="85"/>
              </a:spcBef>
              <a:buFont typeface="Arial" panose="020B0604020202020204" pitchFamily="34" charset="0"/>
              <a:buChar char="•"/>
              <a:tabLst>
                <a:tab pos="397514" algn="l"/>
                <a:tab pos="398052" algn="l"/>
              </a:tabLst>
            </a:pPr>
            <a:r>
              <a:rPr lang="en-US" spc="-51" dirty="0" err="1">
                <a:solidFill>
                  <a:srgbClr val="58595B"/>
                </a:solidFill>
                <a:latin typeface="Verdana"/>
                <a:cs typeface="Verdana"/>
              </a:rPr>
              <a:t>Pendidikan</a:t>
            </a:r>
            <a:r>
              <a:rPr lang="en-US" spc="-51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51" dirty="0" err="1">
                <a:solidFill>
                  <a:srgbClr val="58595B"/>
                </a:solidFill>
                <a:latin typeface="Verdana"/>
                <a:cs typeface="Verdana"/>
              </a:rPr>
              <a:t>dimulai</a:t>
            </a:r>
            <a:r>
              <a:rPr lang="en-US" spc="-51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51" dirty="0" err="1">
                <a:solidFill>
                  <a:srgbClr val="58595B"/>
                </a:solidFill>
                <a:latin typeface="Verdana"/>
                <a:cs typeface="Verdana"/>
              </a:rPr>
              <a:t>dari</a:t>
            </a:r>
            <a:r>
              <a:rPr lang="en-US" spc="-51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30" dirty="0" err="1">
                <a:solidFill>
                  <a:srgbClr val="58595B"/>
                </a:solidFill>
                <a:latin typeface="Verdana"/>
                <a:cs typeface="Verdana"/>
              </a:rPr>
              <a:t>Sekolah</a:t>
            </a:r>
            <a:r>
              <a:rPr lang="en-US" spc="-30" dirty="0">
                <a:solidFill>
                  <a:srgbClr val="58595B"/>
                </a:solidFill>
                <a:latin typeface="Verdana"/>
                <a:cs typeface="Verdana"/>
              </a:rPr>
              <a:t> Ahli </a:t>
            </a:r>
            <a:r>
              <a:rPr lang="en-US" spc="-60" dirty="0" err="1">
                <a:solidFill>
                  <a:srgbClr val="58595B"/>
                </a:solidFill>
                <a:latin typeface="Verdana"/>
                <a:cs typeface="Verdana"/>
              </a:rPr>
              <a:t>Diit</a:t>
            </a:r>
            <a:r>
              <a:rPr lang="en-US" spc="-60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60" dirty="0" err="1">
                <a:solidFill>
                  <a:srgbClr val="58595B"/>
                </a:solidFill>
                <a:latin typeface="Verdana"/>
                <a:cs typeface="Verdana"/>
              </a:rPr>
              <a:t>pada</a:t>
            </a:r>
            <a:r>
              <a:rPr lang="en-US" spc="60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10" dirty="0" err="1">
                <a:solidFill>
                  <a:srgbClr val="58595B"/>
                </a:solidFill>
                <a:latin typeface="Verdana"/>
                <a:cs typeface="Verdana"/>
              </a:rPr>
              <a:t>tahun</a:t>
            </a:r>
            <a:r>
              <a:rPr lang="en-US" spc="-10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80" dirty="0">
                <a:solidFill>
                  <a:srgbClr val="58595B"/>
                </a:solidFill>
                <a:latin typeface="Verdana"/>
                <a:cs typeface="Verdana"/>
              </a:rPr>
              <a:t>1952 </a:t>
            </a:r>
            <a:r>
              <a:rPr lang="en-US" spc="25" dirty="0" err="1">
                <a:solidFill>
                  <a:srgbClr val="58595B"/>
                </a:solidFill>
                <a:latin typeface="Verdana"/>
                <a:cs typeface="Verdana"/>
              </a:rPr>
              <a:t>dengan</a:t>
            </a:r>
            <a:r>
              <a:rPr lang="en-US" spc="2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25" dirty="0" err="1">
                <a:solidFill>
                  <a:srgbClr val="58595B"/>
                </a:solidFill>
                <a:latin typeface="Verdana"/>
                <a:cs typeface="Verdana"/>
              </a:rPr>
              <a:t>pendiri</a:t>
            </a:r>
            <a:r>
              <a:rPr lang="en-US" spc="-25" dirty="0">
                <a:solidFill>
                  <a:srgbClr val="58595B"/>
                </a:solidFill>
                <a:latin typeface="Verdana"/>
                <a:cs typeface="Verdana"/>
              </a:rPr>
              <a:t>  </a:t>
            </a:r>
            <a:r>
              <a:rPr lang="en-US" spc="-25" dirty="0" err="1">
                <a:solidFill>
                  <a:srgbClr val="58595B"/>
                </a:solidFill>
                <a:latin typeface="Verdana"/>
                <a:cs typeface="Verdana"/>
              </a:rPr>
              <a:t>sekolah</a:t>
            </a:r>
            <a:r>
              <a:rPr lang="en-US" spc="-2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25" dirty="0">
                <a:solidFill>
                  <a:srgbClr val="58595B"/>
                </a:solidFill>
                <a:latin typeface="Verdana"/>
                <a:cs typeface="Verdana"/>
              </a:rPr>
              <a:t>adalah </a:t>
            </a:r>
            <a:r>
              <a:rPr lang="en-US" spc="-40" dirty="0">
                <a:solidFill>
                  <a:srgbClr val="58595B"/>
                </a:solidFill>
                <a:latin typeface="Verdana"/>
                <a:cs typeface="Verdana"/>
              </a:rPr>
              <a:t>Prof. </a:t>
            </a:r>
            <a:r>
              <a:rPr lang="en-US" dirty="0" err="1">
                <a:solidFill>
                  <a:srgbClr val="58595B"/>
                </a:solidFill>
                <a:latin typeface="Verdana"/>
                <a:cs typeface="Verdana"/>
              </a:rPr>
              <a:t>Poorwo</a:t>
            </a:r>
            <a:r>
              <a:rPr lang="en-US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20" dirty="0" err="1">
                <a:solidFill>
                  <a:srgbClr val="58595B"/>
                </a:solidFill>
                <a:latin typeface="Verdana"/>
                <a:cs typeface="Verdana"/>
              </a:rPr>
              <a:t>Seodarmo</a:t>
            </a:r>
            <a:r>
              <a:rPr lang="en-US" spc="-20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20" dirty="0" err="1">
                <a:solidFill>
                  <a:srgbClr val="58595B"/>
                </a:solidFill>
                <a:latin typeface="Verdana"/>
                <a:cs typeface="Verdana"/>
              </a:rPr>
              <a:t>saat</a:t>
            </a:r>
            <a:r>
              <a:rPr lang="en-US" spc="-20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20" dirty="0" err="1">
                <a:solidFill>
                  <a:srgbClr val="58595B"/>
                </a:solidFill>
                <a:latin typeface="Verdana"/>
                <a:cs typeface="Verdana"/>
              </a:rPr>
              <a:t>ini</a:t>
            </a:r>
            <a:r>
              <a:rPr lang="en-US" spc="-20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20" dirty="0" err="1">
                <a:solidFill>
                  <a:srgbClr val="58595B"/>
                </a:solidFill>
                <a:latin typeface="Verdana"/>
                <a:cs typeface="Verdana"/>
              </a:rPr>
              <a:t>ada</a:t>
            </a:r>
            <a:r>
              <a:rPr lang="en-US" spc="-20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endParaRPr lang="en-US" spc="-51" dirty="0">
              <a:solidFill>
                <a:srgbClr val="58595B"/>
              </a:solidFill>
              <a:latin typeface="Verdana"/>
              <a:cs typeface="Verdan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9841" y="1461432"/>
            <a:ext cx="5091321" cy="16006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 algn="just">
              <a:lnSpc>
                <a:spcPct val="111100"/>
              </a:lnSpc>
              <a:tabLst>
                <a:tab pos="193040" algn="l"/>
              </a:tabLst>
            </a:pPr>
            <a:r>
              <a:rPr lang="en-US" spc="-3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35" dirty="0" err="1">
                <a:solidFill>
                  <a:srgbClr val="58595B"/>
                </a:solidFill>
                <a:latin typeface="Verdana"/>
                <a:cs typeface="Verdana"/>
              </a:rPr>
              <a:t>Sesuai</a:t>
            </a:r>
            <a:r>
              <a:rPr lang="en-US" spc="-3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15" dirty="0" err="1">
                <a:solidFill>
                  <a:srgbClr val="58595B"/>
                </a:solidFill>
                <a:latin typeface="Verdana"/>
                <a:cs typeface="Verdana"/>
              </a:rPr>
              <a:t>Anggaran</a:t>
            </a:r>
            <a:r>
              <a:rPr lang="en-US" spc="1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30" dirty="0">
                <a:solidFill>
                  <a:srgbClr val="58595B"/>
                </a:solidFill>
                <a:latin typeface="Verdana"/>
                <a:cs typeface="Verdana"/>
              </a:rPr>
              <a:t>Dasar </a:t>
            </a:r>
            <a:r>
              <a:rPr lang="en-US" spc="-20" dirty="0">
                <a:solidFill>
                  <a:srgbClr val="58595B"/>
                </a:solidFill>
                <a:latin typeface="Verdana"/>
                <a:cs typeface="Verdana"/>
              </a:rPr>
              <a:t>/ </a:t>
            </a:r>
            <a:r>
              <a:rPr lang="en-US" spc="15" dirty="0" err="1">
                <a:solidFill>
                  <a:srgbClr val="58595B"/>
                </a:solidFill>
                <a:latin typeface="Verdana"/>
                <a:cs typeface="Verdana"/>
              </a:rPr>
              <a:t>Anggaran</a:t>
            </a:r>
            <a:r>
              <a:rPr lang="en-US" spc="1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20" dirty="0" err="1">
                <a:solidFill>
                  <a:srgbClr val="58595B"/>
                </a:solidFill>
                <a:latin typeface="Verdana"/>
                <a:cs typeface="Verdana"/>
              </a:rPr>
              <a:t>Rumah</a:t>
            </a:r>
            <a:r>
              <a:rPr lang="en-US" spc="-20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5" dirty="0" err="1">
                <a:solidFill>
                  <a:srgbClr val="58595B"/>
                </a:solidFill>
                <a:latin typeface="Verdana"/>
                <a:cs typeface="Verdana"/>
              </a:rPr>
              <a:t>Tangga</a:t>
            </a:r>
            <a:r>
              <a:rPr lang="en-US" spc="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10" dirty="0" err="1">
                <a:solidFill>
                  <a:srgbClr val="58595B"/>
                </a:solidFill>
                <a:latin typeface="Verdana"/>
                <a:cs typeface="Verdana"/>
              </a:rPr>
              <a:t>sampai</a:t>
            </a:r>
            <a:r>
              <a:rPr lang="en-US" spc="-10" dirty="0">
                <a:solidFill>
                  <a:srgbClr val="58595B"/>
                </a:solidFill>
                <a:latin typeface="Verdana"/>
                <a:cs typeface="Verdana"/>
              </a:rPr>
              <a:t>  </a:t>
            </a:r>
            <a:r>
              <a:rPr lang="en-US" spc="25" dirty="0" err="1">
                <a:solidFill>
                  <a:srgbClr val="58595B"/>
                </a:solidFill>
                <a:latin typeface="Verdana"/>
                <a:cs typeface="Verdana"/>
              </a:rPr>
              <a:t>dengan</a:t>
            </a:r>
            <a:r>
              <a:rPr lang="en-US" spc="2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10" dirty="0" err="1">
                <a:solidFill>
                  <a:srgbClr val="58595B"/>
                </a:solidFill>
                <a:latin typeface="Verdana"/>
                <a:cs typeface="Verdana"/>
              </a:rPr>
              <a:t>tahun</a:t>
            </a:r>
            <a:r>
              <a:rPr lang="en-US" spc="-10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80" dirty="0">
                <a:solidFill>
                  <a:srgbClr val="58595B"/>
                </a:solidFill>
                <a:latin typeface="Verdana"/>
                <a:cs typeface="Verdana"/>
              </a:rPr>
              <a:t>2017 </a:t>
            </a:r>
            <a:r>
              <a:rPr lang="en-US" spc="5" dirty="0" err="1">
                <a:solidFill>
                  <a:srgbClr val="58595B"/>
                </a:solidFill>
                <a:latin typeface="Verdana"/>
                <a:cs typeface="Verdana"/>
              </a:rPr>
              <a:t>tercatat</a:t>
            </a:r>
            <a:r>
              <a:rPr lang="en-US" spc="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60" dirty="0" err="1">
                <a:solidFill>
                  <a:srgbClr val="58595B"/>
                </a:solidFill>
                <a:latin typeface="Verdana"/>
                <a:cs typeface="Verdana"/>
              </a:rPr>
              <a:t>ada</a:t>
            </a:r>
            <a:r>
              <a:rPr lang="en-US" spc="60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80" dirty="0">
                <a:solidFill>
                  <a:srgbClr val="58595B"/>
                </a:solidFill>
                <a:latin typeface="Verdana"/>
                <a:cs typeface="Verdana"/>
              </a:rPr>
              <a:t>34 </a:t>
            </a:r>
            <a:r>
              <a:rPr lang="en-US" spc="-25" dirty="0">
                <a:solidFill>
                  <a:srgbClr val="58595B"/>
                </a:solidFill>
                <a:latin typeface="Verdana"/>
                <a:cs typeface="Verdana"/>
              </a:rPr>
              <a:t>DPD </a:t>
            </a:r>
            <a:r>
              <a:rPr lang="en-US" spc="-5" dirty="0">
                <a:solidFill>
                  <a:srgbClr val="58595B"/>
                </a:solidFill>
                <a:latin typeface="Verdana"/>
                <a:cs typeface="Verdana"/>
              </a:rPr>
              <a:t>(Dewan </a:t>
            </a:r>
            <a:r>
              <a:rPr lang="en-US" spc="-15" dirty="0" err="1">
                <a:solidFill>
                  <a:srgbClr val="58595B"/>
                </a:solidFill>
                <a:latin typeface="Verdana"/>
                <a:cs typeface="Verdana"/>
              </a:rPr>
              <a:t>Pimpinan</a:t>
            </a:r>
            <a:r>
              <a:rPr lang="en-US" spc="-15" dirty="0">
                <a:solidFill>
                  <a:srgbClr val="58595B"/>
                </a:solidFill>
                <a:latin typeface="Verdana"/>
                <a:cs typeface="Verdana"/>
              </a:rPr>
              <a:t>  </a:t>
            </a:r>
            <a:r>
              <a:rPr lang="en-US" spc="-10" dirty="0">
                <a:solidFill>
                  <a:srgbClr val="58595B"/>
                </a:solidFill>
                <a:latin typeface="Verdana"/>
                <a:cs typeface="Verdana"/>
              </a:rPr>
              <a:t>Daerah) </a:t>
            </a:r>
            <a:r>
              <a:rPr lang="en-US" spc="60" dirty="0">
                <a:solidFill>
                  <a:srgbClr val="58595B"/>
                </a:solidFill>
                <a:latin typeface="Verdana"/>
                <a:cs typeface="Verdana"/>
              </a:rPr>
              <a:t>pada</a:t>
            </a:r>
            <a:r>
              <a:rPr lang="en-US" spc="-215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80" dirty="0">
                <a:solidFill>
                  <a:srgbClr val="58595B"/>
                </a:solidFill>
                <a:latin typeface="Verdana"/>
                <a:cs typeface="Verdana"/>
              </a:rPr>
              <a:t>34 </a:t>
            </a:r>
            <a:r>
              <a:rPr lang="en-US" spc="-40" dirty="0" err="1">
                <a:solidFill>
                  <a:srgbClr val="58595B"/>
                </a:solidFill>
                <a:latin typeface="Verdana"/>
                <a:cs typeface="Verdana"/>
              </a:rPr>
              <a:t>Propinsi</a:t>
            </a:r>
            <a:r>
              <a:rPr lang="en-US" spc="-40" dirty="0">
                <a:solidFill>
                  <a:srgbClr val="58595B"/>
                </a:solidFill>
                <a:latin typeface="Verdana"/>
                <a:cs typeface="Verdana"/>
              </a:rPr>
              <a:t> </a:t>
            </a:r>
            <a:r>
              <a:rPr lang="en-US" spc="-10" dirty="0">
                <a:solidFill>
                  <a:srgbClr val="58595B"/>
                </a:solidFill>
                <a:latin typeface="Verdana"/>
                <a:cs typeface="Verdana"/>
              </a:rPr>
              <a:t>di </a:t>
            </a:r>
            <a:r>
              <a:rPr lang="en-US" spc="-35" dirty="0">
                <a:solidFill>
                  <a:srgbClr val="58595B"/>
                </a:solidFill>
                <a:latin typeface="Verdana"/>
                <a:cs typeface="Verdana"/>
              </a:rPr>
              <a:t>Indonesia.</a:t>
            </a:r>
            <a:endParaRPr lang="id-ID" spc="-35" dirty="0">
              <a:solidFill>
                <a:srgbClr val="58595B"/>
              </a:solidFill>
              <a:latin typeface="Verdana"/>
              <a:cs typeface="Verdana"/>
            </a:endParaRPr>
          </a:p>
        </p:txBody>
      </p:sp>
      <p:graphicFrame>
        <p:nvGraphicFramePr>
          <p:cNvPr id="1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846553"/>
              </p:ext>
            </p:extLst>
          </p:nvPr>
        </p:nvGraphicFramePr>
        <p:xfrm>
          <a:off x="6784107" y="4027382"/>
          <a:ext cx="4929818" cy="113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1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02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0116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Kategori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13361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1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D-III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133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1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D-IV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13361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1336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64769" indent="-1181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Pendidikan  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Profesi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13361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133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133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Jumlah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711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133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08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10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Negeri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75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34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75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20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75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10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75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53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96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30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Swasta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CDAE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75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11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CD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CDAE2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75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42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CDAE2"/>
                    </a:solidFill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CDAE2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CD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CDA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75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70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CD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96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10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Jumlah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75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45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75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20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75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52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75" dirty="0">
                          <a:solidFill>
                            <a:srgbClr val="58595B"/>
                          </a:solidFill>
                          <a:latin typeface="Verdana"/>
                          <a:cs typeface="Verdana"/>
                        </a:rPr>
                        <a:t>124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39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0AA15C16-0967-4EFB-B21B-BF77FD017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52ADC3F-51F6-4084-A76F-E58872E654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3914" y="2002420"/>
          <a:ext cx="7848374" cy="456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567276-2476-475D-A9CA-BBEB44C8BC9C}"/>
              </a:ext>
            </a:extLst>
          </p:cNvPr>
          <p:cNvSpPr/>
          <p:nvPr/>
        </p:nvSpPr>
        <p:spPr>
          <a:xfrm>
            <a:off x="5848350" y="1638300"/>
            <a:ext cx="2330450" cy="1330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Mengadakan</a:t>
            </a:r>
            <a:r>
              <a:rPr lang="en-US" dirty="0"/>
              <a:t> e-learning </a:t>
            </a:r>
            <a:r>
              <a:rPr lang="en-US" dirty="0" err="1"/>
              <a:t>berkelanjutan</a:t>
            </a:r>
            <a:r>
              <a:rPr lang="en-US" dirty="0"/>
              <a:t>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7F9C63B-2C9F-43F5-9499-480C6472FF1C}"/>
              </a:ext>
            </a:extLst>
          </p:cNvPr>
          <p:cNvSpPr/>
          <p:nvPr/>
        </p:nvSpPr>
        <p:spPr>
          <a:xfrm>
            <a:off x="5618163" y="5424488"/>
            <a:ext cx="2790825" cy="12509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Penyusunan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Pedoman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Penanganan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Gizi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RS </a:t>
            </a:r>
            <a:r>
              <a:rPr lang="en-US" dirty="0" err="1">
                <a:solidFill>
                  <a:schemeClr val="tx1"/>
                </a:solidFill>
              </a:rPr>
              <a:t>Darurat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79D5898-A5E0-4147-8C70-1ECBA0004CCE}"/>
              </a:ext>
            </a:extLst>
          </p:cNvPr>
          <p:cNvSpPr/>
          <p:nvPr/>
        </p:nvSpPr>
        <p:spPr>
          <a:xfrm>
            <a:off x="6367463" y="3519488"/>
            <a:ext cx="2665412" cy="15287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Mengirimkan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Relawan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</a:t>
            </a:r>
            <a:r>
              <a:rPr lang="en-US" dirty="0">
                <a:solidFill>
                  <a:schemeClr val="tx1"/>
                </a:solidFill>
              </a:rPr>
              <a:t> RS </a:t>
            </a:r>
            <a:r>
              <a:rPr lang="en-US" dirty="0" err="1">
                <a:solidFill>
                  <a:schemeClr val="tx1"/>
                </a:solidFill>
              </a:rPr>
              <a:t>Atlet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Propinsi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Banten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Jawa</a:t>
            </a:r>
            <a:r>
              <a:rPr lang="en-US" dirty="0">
                <a:solidFill>
                  <a:schemeClr val="tx1"/>
                </a:solidFill>
              </a:rPr>
              <a:t> Barat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daerah</a:t>
            </a:r>
            <a:r>
              <a:rPr lang="en-US" dirty="0">
                <a:solidFill>
                  <a:schemeClr val="tx1"/>
                </a:solidFill>
              </a:rPr>
              <a:t> lain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kebutuhan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934B30F-08B0-4A92-BF3A-2286198FFBD9}"/>
              </a:ext>
            </a:extLst>
          </p:cNvPr>
          <p:cNvSpPr/>
          <p:nvPr/>
        </p:nvSpPr>
        <p:spPr>
          <a:xfrm>
            <a:off x="323850" y="5416550"/>
            <a:ext cx="2790825" cy="1247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Donasi</a:t>
            </a:r>
            <a:r>
              <a:rPr lang="en-US" dirty="0"/>
              <a:t> Dana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19 di </a:t>
            </a:r>
            <a:r>
              <a:rPr lang="en-US" dirty="0" err="1"/>
              <a:t>semua</a:t>
            </a:r>
            <a:r>
              <a:rPr lang="en-US" dirty="0"/>
              <a:t> DPD </a:t>
            </a:r>
            <a:r>
              <a:rPr lang="en-US" dirty="0" err="1"/>
              <a:t>Persagi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30E1EF6-4F49-45E2-818E-4A5F97DC6AE6}"/>
              </a:ext>
            </a:extLst>
          </p:cNvPr>
          <p:cNvSpPr/>
          <p:nvPr/>
        </p:nvSpPr>
        <p:spPr>
          <a:xfrm>
            <a:off x="141288" y="3581400"/>
            <a:ext cx="2232025" cy="1330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Donasi</a:t>
            </a:r>
            <a:r>
              <a:rPr lang="en-US" dirty="0"/>
              <a:t> APD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faskes</a:t>
            </a:r>
            <a:r>
              <a:rPr lang="en-US" dirty="0"/>
              <a:t> di </a:t>
            </a:r>
            <a:r>
              <a:rPr lang="en-US" dirty="0" err="1"/>
              <a:t>Jabodetabek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D1257FA-05F3-4A83-90FB-163C9008B873}"/>
              </a:ext>
            </a:extLst>
          </p:cNvPr>
          <p:cNvSpPr/>
          <p:nvPr/>
        </p:nvSpPr>
        <p:spPr>
          <a:xfrm>
            <a:off x="141288" y="1633538"/>
            <a:ext cx="2943225" cy="12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Melakukan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Koordinasi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lembaga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terkait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penanganan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covid</a:t>
            </a:r>
            <a:r>
              <a:rPr lang="en-US" dirty="0">
                <a:solidFill>
                  <a:schemeClr val="tx1"/>
                </a:solidFill>
              </a:rPr>
              <a:t> 19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BAA5AFD-F6E1-4C6C-8B4F-1A312C05F5AD}"/>
              </a:ext>
            </a:extLst>
          </p:cNvPr>
          <p:cNvSpPr/>
          <p:nvPr/>
        </p:nvSpPr>
        <p:spPr>
          <a:xfrm>
            <a:off x="9329738" y="309563"/>
            <a:ext cx="2508250" cy="1854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>
                <a:cs typeface="Arial" panose="020B0604020202020204" pitchFamily="34" charset="0"/>
              </a:rPr>
              <a:t>Jumlah Tenaga Gizi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id-ID" sz="1800"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>
                <a:cs typeface="Arial" panose="020B0604020202020204" pitchFamily="34" charset="0"/>
              </a:rPr>
              <a:t>32.100 terdiri dari 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id-ID" sz="1800"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>
                <a:cs typeface="Arial" panose="020B0604020202020204" pitchFamily="34" charset="0"/>
              </a:rPr>
              <a:t>29.800 Nutrisionis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>
                <a:cs typeface="Arial" panose="020B0604020202020204" pitchFamily="34" charset="0"/>
              </a:rPr>
              <a:t>2300 Dietisien</a:t>
            </a:r>
          </a:p>
        </p:txBody>
      </p:sp>
      <p:pic>
        <p:nvPicPr>
          <p:cNvPr id="15370" name="Картина 21">
            <a:extLst>
              <a:ext uri="{FF2B5EF4-FFF2-40B4-BE49-F238E27FC236}">
                <a16:creationId xmlns:a16="http://schemas.microsoft.com/office/drawing/2014/main" id="{D890F7A1-CB52-40FE-BBBC-EECDEB909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3709988"/>
            <a:ext cx="24066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1">
            <a:extLst>
              <a:ext uri="{FF2B5EF4-FFF2-40B4-BE49-F238E27FC236}">
                <a16:creationId xmlns:a16="http://schemas.microsoft.com/office/drawing/2014/main" id="{FB37864A-5CCF-4F79-A353-273F0A409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3400"/>
            <a:ext cx="656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id-ID" sz="3200" b="1">
                <a:solidFill>
                  <a:schemeClr val="bg1"/>
                </a:solidFill>
              </a:rPr>
              <a:t>PADA MASA PANDEMI COVID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3E34DDB5-4293-4503-A78C-7016264F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550" y="273881"/>
            <a:ext cx="12192000" cy="71298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ID" dirty="0" err="1">
                <a:solidFill>
                  <a:schemeClr val="tx1"/>
                </a:solidFill>
                <a:latin typeface="Agency FB" panose="020B0503020202020204" pitchFamily="34" charset="0"/>
              </a:rPr>
              <a:t>Standar</a:t>
            </a:r>
            <a:r>
              <a:rPr lang="en-ID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gency FB" panose="020B0503020202020204" pitchFamily="34" charset="0"/>
              </a:rPr>
              <a:t>Tumbuh</a:t>
            </a:r>
            <a:r>
              <a:rPr lang="en-ID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gency FB" panose="020B0503020202020204" pitchFamily="34" charset="0"/>
              </a:rPr>
              <a:t>Kembang</a:t>
            </a:r>
            <a:br>
              <a:rPr lang="en-ID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endParaRPr lang="en-ID" sz="22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EB6AB66-EFDF-487C-8C91-06727EBF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2305" y="6666090"/>
            <a:ext cx="484827" cy="198805"/>
          </a:xfrm>
        </p:spPr>
        <p:txBody>
          <a:bodyPr/>
          <a:lstStyle/>
          <a:p>
            <a:fld id="{192C646E-8A71-4229-9321-274B093DFD02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20">
            <a:extLst>
              <a:ext uri="{FF2B5EF4-FFF2-40B4-BE49-F238E27FC236}">
                <a16:creationId xmlns:a16="http://schemas.microsoft.com/office/drawing/2014/main" id="{F96F881E-D808-4302-8E05-D0C4561B69E3}"/>
              </a:ext>
            </a:extLst>
          </p:cNvPr>
          <p:cNvGrpSpPr/>
          <p:nvPr/>
        </p:nvGrpSpPr>
        <p:grpSpPr>
          <a:xfrm flipH="1">
            <a:off x="9276885" y="4939990"/>
            <a:ext cx="1357464" cy="1569022"/>
            <a:chOff x="1004403" y="4363256"/>
            <a:chExt cx="2636040" cy="2501834"/>
          </a:xfrm>
        </p:grpSpPr>
        <p:pic>
          <p:nvPicPr>
            <p:cNvPr id="6" name="Picture 21">
              <a:extLst>
                <a:ext uri="{FF2B5EF4-FFF2-40B4-BE49-F238E27FC236}">
                  <a16:creationId xmlns:a16="http://schemas.microsoft.com/office/drawing/2014/main" id="{51D60EEA-A8A9-4D6A-B704-18E33E05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599" r="79733" b="16881"/>
            <a:stretch/>
          </p:blipFill>
          <p:spPr>
            <a:xfrm>
              <a:off x="2636433" y="4363258"/>
              <a:ext cx="359445" cy="2498846"/>
            </a:xfrm>
            <a:prstGeom prst="rect">
              <a:avLst/>
            </a:prstGeom>
          </p:spPr>
        </p:pic>
        <p:pic>
          <p:nvPicPr>
            <p:cNvPr id="7" name="Picture 22">
              <a:extLst>
                <a:ext uri="{FF2B5EF4-FFF2-40B4-BE49-F238E27FC236}">
                  <a16:creationId xmlns:a16="http://schemas.microsoft.com/office/drawing/2014/main" id="{4DC895F5-06D8-4D57-A46A-36181202C0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66" r="83164" b="16881"/>
            <a:stretch/>
          </p:blipFill>
          <p:spPr>
            <a:xfrm>
              <a:off x="1951131" y="4363256"/>
              <a:ext cx="741798" cy="2498848"/>
            </a:xfrm>
            <a:prstGeom prst="rect">
              <a:avLst/>
            </a:prstGeom>
          </p:spPr>
        </p:pic>
        <p:pic>
          <p:nvPicPr>
            <p:cNvPr id="8" name="Picture 23">
              <a:extLst>
                <a:ext uri="{FF2B5EF4-FFF2-40B4-BE49-F238E27FC236}">
                  <a16:creationId xmlns:a16="http://schemas.microsoft.com/office/drawing/2014/main" id="{2ECB0208-A65D-4A65-84EE-692C17E04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0734" b="16881"/>
            <a:stretch/>
          </p:blipFill>
          <p:spPr>
            <a:xfrm>
              <a:off x="1004403" y="4366243"/>
              <a:ext cx="907931" cy="2498847"/>
            </a:xfrm>
            <a:prstGeom prst="rect">
              <a:avLst/>
            </a:prstGeom>
          </p:spPr>
        </p:pic>
        <p:pic>
          <p:nvPicPr>
            <p:cNvPr id="9" name="Picture 24">
              <a:extLst>
                <a:ext uri="{FF2B5EF4-FFF2-40B4-BE49-F238E27FC236}">
                  <a16:creationId xmlns:a16="http://schemas.microsoft.com/office/drawing/2014/main" id="{A8CBAE1F-8AF4-40E0-9403-1A1DB5B9D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905" t="24169" r="72913" b="16881"/>
            <a:stretch/>
          </p:blipFill>
          <p:spPr>
            <a:xfrm>
              <a:off x="2936781" y="5067227"/>
              <a:ext cx="703662" cy="1772230"/>
            </a:xfrm>
            <a:prstGeom prst="rect">
              <a:avLst/>
            </a:prstGeom>
          </p:spPr>
        </p:pic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E19A71EC-B8E7-4391-ADA6-657197294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8" y="1196977"/>
            <a:ext cx="11044237" cy="546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03324DA7-C7AD-4946-B704-23CFA5204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799" y="1093815"/>
            <a:ext cx="45528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id-ID" altLang="en-US" dirty="0">
                <a:latin typeface="Calibri" pitchFamily="34" charset="0"/>
              </a:rPr>
              <a:t>Rerata Panjang Badan anak menurut Umur di 6 negara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2B3787C1-580C-49AE-9067-5FAFA88F3850}"/>
              </a:ext>
            </a:extLst>
          </p:cNvPr>
          <p:cNvSpPr txBox="1">
            <a:spLocks/>
          </p:cNvSpPr>
          <p:nvPr/>
        </p:nvSpPr>
        <p:spPr>
          <a:xfrm>
            <a:off x="7981950" y="6356353"/>
            <a:ext cx="2057400" cy="365125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>
            <a:defPPr>
              <a:defRPr lang="en-US"/>
            </a:defPPr>
            <a:lvl1pPr marL="0" algn="r" defTabSz="914357" rtl="0" eaLnBrk="1" latinLnBrk="0" hangingPunct="1">
              <a:defRPr sz="1026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8" algn="l" defTabSz="9143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7" algn="l" defTabSz="9143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6" algn="l" defTabSz="9143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14" algn="l" defTabSz="9143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92" algn="l" defTabSz="9143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70" algn="l" defTabSz="9143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9" algn="l" defTabSz="9143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28" algn="l" defTabSz="9143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41C7A76-AE37-461D-B5D3-52D1A719A2C0}" type="slidenum">
              <a:rPr lang="id-ID"/>
              <a:pPr>
                <a:defRPr/>
              </a:pPr>
              <a:t>4</a:t>
            </a:fld>
            <a:endParaRPr lang="id-ID"/>
          </a:p>
        </p:txBody>
      </p:sp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3EB0871A-6691-4F6C-8B9E-D8FCD18B93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0214" y="4645028"/>
          <a:ext cx="1731962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Clip" r:id="rId5" imgW="1438351" imgH="1185977" progId="">
                  <p:embed/>
                </p:oleObj>
              </mc:Choice>
              <mc:Fallback>
                <p:oleObj name="Clip" r:id="rId5" imgW="1438351" imgH="1185977" progId="">
                  <p:embed/>
                  <p:pic>
                    <p:nvPicPr>
                      <p:cNvPr id="13" name="Object 7">
                        <a:extLst>
                          <a:ext uri="{FF2B5EF4-FFF2-40B4-BE49-F238E27FC236}">
                            <a16:creationId xmlns:a16="http://schemas.microsoft.com/office/drawing/2014/main" id="{3EB0871A-6691-4F6C-8B9E-D8FCD18B93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4" y="4645028"/>
                        <a:ext cx="1731962" cy="166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>
            <a:extLst>
              <a:ext uri="{FF2B5EF4-FFF2-40B4-BE49-F238E27FC236}">
                <a16:creationId xmlns:a16="http://schemas.microsoft.com/office/drawing/2014/main" id="{2FDDA8BA-8FD6-4366-9EF9-C6041DFF73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8438" y="3484563"/>
          <a:ext cx="1090612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Clip" r:id="rId7" imgW="982980" imgH="1017727" progId="">
                  <p:embed/>
                </p:oleObj>
              </mc:Choice>
              <mc:Fallback>
                <p:oleObj name="Clip" r:id="rId7" imgW="982980" imgH="1017727" progId="">
                  <p:embed/>
                  <p:pic>
                    <p:nvPicPr>
                      <p:cNvPr id="14" name="Object 8">
                        <a:extLst>
                          <a:ext uri="{FF2B5EF4-FFF2-40B4-BE49-F238E27FC236}">
                            <a16:creationId xmlns:a16="http://schemas.microsoft.com/office/drawing/2014/main" id="{2FDDA8BA-8FD6-4366-9EF9-C6041DFF73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3484563"/>
                        <a:ext cx="1090612" cy="1312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DA97A4D6-8CE9-4959-A8E4-8DA724A6E8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1" y="1752603"/>
          <a:ext cx="86360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Clip" r:id="rId9" imgW="678485" imgH="1476756" progId="">
                  <p:embed/>
                </p:oleObj>
              </mc:Choice>
              <mc:Fallback>
                <p:oleObj name="Clip" r:id="rId9" imgW="678485" imgH="1476756" progId="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DA97A4D6-8CE9-4959-A8E4-8DA724A6E8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1" y="1752603"/>
                        <a:ext cx="863600" cy="218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05272A95-8756-4D9E-A1AF-8F011BB9B8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1400" y="762000"/>
          <a:ext cx="884238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lip" r:id="rId11" imgW="726948" imgH="2349094" progId="">
                  <p:embed/>
                </p:oleObj>
              </mc:Choice>
              <mc:Fallback>
                <p:oleObj name="Clip" r:id="rId11" imgW="726948" imgH="2349094" progId="">
                  <p:embed/>
                  <p:pic>
                    <p:nvPicPr>
                      <p:cNvPr id="16" name="Object 10">
                        <a:extLst>
                          <a:ext uri="{FF2B5EF4-FFF2-40B4-BE49-F238E27FC236}">
                            <a16:creationId xmlns:a16="http://schemas.microsoft.com/office/drawing/2014/main" id="{05272A95-8756-4D9E-A1AF-8F011BB9B8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762000"/>
                        <a:ext cx="884238" cy="332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9">
            <a:extLst>
              <a:ext uri="{FF2B5EF4-FFF2-40B4-BE49-F238E27FC236}">
                <a16:creationId xmlns:a16="http://schemas.microsoft.com/office/drawing/2014/main" id="{C77A8C37-F0B5-45CA-B996-0F4044739668}"/>
              </a:ext>
            </a:extLst>
          </p:cNvPr>
          <p:cNvSpPr txBox="1"/>
          <p:nvPr/>
        </p:nvSpPr>
        <p:spPr>
          <a:xfrm>
            <a:off x="6851878" y="3345813"/>
            <a:ext cx="4320370" cy="25545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28" tIns="45715" rIns="91428" bIns="45715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Arial" charset="0"/>
                <a:cs typeface="Arial" charset="0"/>
              </a:rPr>
              <a:t>Kondisi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sosial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ekonomi</a:t>
            </a:r>
            <a:r>
              <a:rPr lang="en-US" sz="1600" dirty="0">
                <a:latin typeface="Arial" charset="0"/>
                <a:cs typeface="Arial" charset="0"/>
              </a:rPr>
              <a:t>, </a:t>
            </a:r>
            <a:r>
              <a:rPr lang="en-US" sz="1600" dirty="0" err="1">
                <a:latin typeface="Arial" charset="0"/>
                <a:cs typeface="Arial" charset="0"/>
              </a:rPr>
              <a:t>lingkungan</a:t>
            </a:r>
            <a:endParaRPr lang="en-US" sz="1600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Arial" charset="0"/>
                <a:cs typeface="Arial" charset="0"/>
              </a:rPr>
              <a:t>Cukup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bulan</a:t>
            </a:r>
            <a:r>
              <a:rPr lang="en-US" sz="1600" dirty="0">
                <a:latin typeface="Arial" charset="0"/>
                <a:cs typeface="Arial" charset="0"/>
              </a:rPr>
              <a:t>, </a:t>
            </a:r>
            <a:r>
              <a:rPr lang="en-US" sz="1600" dirty="0" err="1">
                <a:latin typeface="Arial" charset="0"/>
                <a:cs typeface="Arial" charset="0"/>
              </a:rPr>
              <a:t>tunggal</a:t>
            </a:r>
            <a:endParaRPr lang="en-US" sz="1600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Arial" charset="0"/>
                <a:cs typeface="Arial" charset="0"/>
              </a:rPr>
              <a:t>Tidak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sakit</a:t>
            </a:r>
            <a:endParaRPr lang="en-US" sz="1600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Arial" charset="0"/>
                <a:cs typeface="Arial" charset="0"/>
              </a:rPr>
              <a:t>Ibu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tidak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merokok</a:t>
            </a:r>
            <a:r>
              <a:rPr lang="en-US" sz="1600" dirty="0">
                <a:latin typeface="Arial" charset="0"/>
                <a:cs typeface="Arial" charset="0"/>
              </a:rPr>
              <a:t>, alcohol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Arial" charset="0"/>
                <a:cs typeface="Arial" charset="0"/>
              </a:rPr>
              <a:t>Makanan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bayi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dan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anak</a:t>
            </a:r>
            <a:r>
              <a:rPr lang="en-US" sz="1600" dirty="0">
                <a:latin typeface="Arial" charset="0"/>
                <a:cs typeface="Arial" charset="0"/>
              </a:rPr>
              <a:t> optimal;</a:t>
            </a:r>
          </a:p>
          <a:p>
            <a:pPr>
              <a:defRPr/>
            </a:pPr>
            <a:r>
              <a:rPr lang="id-ID" sz="1600" dirty="0">
                <a:latin typeface="Arial" charset="0"/>
                <a:cs typeface="Arial" charset="0"/>
              </a:rPr>
              <a:t>       </a:t>
            </a:r>
            <a:r>
              <a:rPr lang="en-US" sz="1600" dirty="0">
                <a:latin typeface="Arial" charset="0"/>
                <a:cs typeface="Arial" charset="0"/>
              </a:rPr>
              <a:t>- </a:t>
            </a:r>
            <a:r>
              <a:rPr lang="id-ID" sz="1600" dirty="0">
                <a:latin typeface="Arial" charset="0"/>
                <a:cs typeface="Arial" charset="0"/>
              </a:rPr>
              <a:t>ASI </a:t>
            </a:r>
            <a:r>
              <a:rPr lang="en-US" sz="1600" dirty="0" err="1">
                <a:latin typeface="Arial" charset="0"/>
                <a:cs typeface="Arial" charset="0"/>
              </a:rPr>
              <a:t>Eksklusif</a:t>
            </a:r>
            <a:r>
              <a:rPr lang="en-US" sz="1600" dirty="0">
                <a:latin typeface="Arial" charset="0"/>
                <a:cs typeface="Arial" charset="0"/>
              </a:rPr>
              <a:t>/predominantly </a:t>
            </a:r>
            <a:r>
              <a:rPr lang="en-US" sz="1600" dirty="0" err="1">
                <a:latin typeface="Arial" charset="0"/>
                <a:cs typeface="Arial" charset="0"/>
              </a:rPr>
              <a:t>sekurangnya</a:t>
            </a:r>
            <a:r>
              <a:rPr lang="en-US" sz="1600" dirty="0">
                <a:latin typeface="Arial" charset="0"/>
                <a:cs typeface="Arial" charset="0"/>
              </a:rPr>
              <a:t> 4 </a:t>
            </a:r>
            <a:r>
              <a:rPr lang="en-US" sz="1600" dirty="0" err="1">
                <a:latin typeface="Arial" charset="0"/>
                <a:cs typeface="Arial" charset="0"/>
              </a:rPr>
              <a:t>bulan</a:t>
            </a:r>
            <a:endParaRPr lang="en-US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id-ID" sz="1600" dirty="0">
                <a:latin typeface="Arial" charset="0"/>
                <a:cs typeface="Arial" charset="0"/>
              </a:rPr>
              <a:t>       </a:t>
            </a:r>
            <a:r>
              <a:rPr lang="en-US" sz="1600" dirty="0">
                <a:latin typeface="Arial" charset="0"/>
                <a:cs typeface="Arial" charset="0"/>
              </a:rPr>
              <a:t>- </a:t>
            </a:r>
            <a:r>
              <a:rPr lang="en-US" sz="1600" dirty="0" err="1">
                <a:latin typeface="Arial" charset="0"/>
                <a:cs typeface="Arial" charset="0"/>
              </a:rPr>
              <a:t>Diteruskan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menyusui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sampai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sekurangnya</a:t>
            </a:r>
            <a:r>
              <a:rPr lang="en-US" sz="1600" dirty="0">
                <a:latin typeface="Arial" charset="0"/>
                <a:cs typeface="Arial" charset="0"/>
              </a:rPr>
              <a:t> 12 </a:t>
            </a:r>
            <a:r>
              <a:rPr lang="en-US" sz="1600" dirty="0" err="1">
                <a:latin typeface="Arial" charset="0"/>
                <a:cs typeface="Arial" charset="0"/>
              </a:rPr>
              <a:t>bulan</a:t>
            </a:r>
            <a:endParaRPr lang="en-US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id-ID" sz="1600" dirty="0">
                <a:latin typeface="Arial" charset="0"/>
                <a:cs typeface="Arial" charset="0"/>
              </a:rPr>
              <a:t>       </a:t>
            </a:r>
            <a:r>
              <a:rPr lang="en-US" sz="1600" dirty="0">
                <a:latin typeface="Arial" charset="0"/>
                <a:cs typeface="Arial" charset="0"/>
              </a:rPr>
              <a:t>- </a:t>
            </a:r>
            <a:r>
              <a:rPr lang="en-US" sz="1600" dirty="0" err="1">
                <a:latin typeface="Arial" charset="0"/>
                <a:cs typeface="Arial" charset="0"/>
              </a:rPr>
              <a:t>Dikenalkan</a:t>
            </a:r>
            <a:r>
              <a:rPr lang="en-US" sz="1600" dirty="0">
                <a:latin typeface="Arial" charset="0"/>
                <a:cs typeface="Arial" charset="0"/>
              </a:rPr>
              <a:t> MPASI </a:t>
            </a:r>
            <a:r>
              <a:rPr lang="en-US" sz="1600" dirty="0" err="1">
                <a:latin typeface="Arial" charset="0"/>
                <a:cs typeface="Arial" charset="0"/>
              </a:rPr>
              <a:t>pada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usia</a:t>
            </a:r>
            <a:r>
              <a:rPr lang="en-US" sz="1600" dirty="0">
                <a:latin typeface="Arial" charset="0"/>
                <a:cs typeface="Arial" charset="0"/>
              </a:rPr>
              <a:t> 6 </a:t>
            </a:r>
            <a:r>
              <a:rPr lang="en-US" sz="1600" dirty="0" err="1">
                <a:latin typeface="Arial" charset="0"/>
                <a:cs typeface="Arial" charset="0"/>
              </a:rPr>
              <a:t>bulan</a:t>
            </a:r>
            <a:endParaRPr lang="id-ID" sz="1600" dirty="0">
              <a:latin typeface="Arial" charset="0"/>
              <a:cs typeface="Arial" charset="0"/>
            </a:endParaRPr>
          </a:p>
        </p:txBody>
      </p:sp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8EB50673-1982-480A-86BB-D9015AFA2E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20393" y="379113"/>
          <a:ext cx="1171575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Clip" r:id="rId13" imgW="973836" imgH="1734617" progId="">
                  <p:embed/>
                </p:oleObj>
              </mc:Choice>
              <mc:Fallback>
                <p:oleObj name="Clip" r:id="rId13" imgW="973836" imgH="1734617" progId="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8EB50673-1982-480A-86BB-D9015AFA2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0393" y="379113"/>
                        <a:ext cx="1171575" cy="242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12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4">
            <a:extLst>
              <a:ext uri="{FF2B5EF4-FFF2-40B4-BE49-F238E27FC236}">
                <a16:creationId xmlns:a16="http://schemas.microsoft.com/office/drawing/2014/main" id="{46B8CE90-066C-428C-B76D-C82355EC4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689" y="266846"/>
            <a:ext cx="6553550" cy="76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5" rIns="91428" bIns="45715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id-ID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tumbuhan </a:t>
            </a:r>
            <a:r>
              <a:rPr lang="en-US" sz="4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Otak</a:t>
            </a:r>
            <a:endParaRPr lang="en-US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C7F619F3-D37B-4B1F-A93B-BB04687C195F}"/>
              </a:ext>
            </a:extLst>
          </p:cNvPr>
          <p:cNvGrpSpPr/>
          <p:nvPr/>
        </p:nvGrpSpPr>
        <p:grpSpPr>
          <a:xfrm>
            <a:off x="1195137" y="1188156"/>
            <a:ext cx="9801726" cy="5151043"/>
            <a:chOff x="112295" y="1171075"/>
            <a:chExt cx="5908711" cy="398549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5CDD544C-2977-4032-825B-DB3F8689A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3150" y="1447034"/>
              <a:ext cx="1737856" cy="1423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70AEC7D-9C5F-451E-9BB7-DB9E22EF3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1503" y="1920851"/>
              <a:ext cx="1493729" cy="1223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503A13F-7F1E-4AF9-9259-7B9ABCCD9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4323" y="2920552"/>
              <a:ext cx="1371665" cy="1123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52AF29-DC21-4C0C-8FC7-583C34C3E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49" y="4656492"/>
              <a:ext cx="1489591" cy="5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5" rIns="91428" bIns="45715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25%</a:t>
              </a:r>
              <a:r>
                <a:rPr lang="id-ID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 berat otak dewasa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737D6A-70D5-4FCF-8B84-7E389D8F1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193" y="3970237"/>
              <a:ext cx="1489591" cy="547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5" rIns="91428" bIns="45715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70% </a:t>
              </a:r>
              <a:r>
                <a:rPr lang="id-ID" sz="2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berat otak dewasa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E2D7AA-EBDB-4EFE-82EF-B8B16FC3A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865" y="3120492"/>
              <a:ext cx="1688203" cy="547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5" rIns="91428" bIns="45715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90%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berat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2000" dirty="0">
                  <a:latin typeface="Arial" panose="020B0604020202020204" pitchFamily="34" charset="0"/>
                  <a:cs typeface="Arial" panose="020B0604020202020204" pitchFamily="34" charset="0"/>
                </a:rPr>
                <a:t>otak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dewasa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85C811A3-E48D-4F49-9120-0D8818687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415" y="2970537"/>
              <a:ext cx="1489591" cy="309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5" rIns="91428" bIns="45715">
              <a:spAutoFit/>
            </a:bodyPr>
            <a:lstStyle/>
            <a:p>
              <a:pPr algn="ctr"/>
              <a:r>
                <a:rPr lang="id-ID" sz="2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 1.4 KG</a:t>
              </a: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3DAA9679-4FC1-4928-B6F7-172C2B14C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295" y="3970237"/>
              <a:ext cx="794449" cy="650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ight Arrow 21">
              <a:extLst>
                <a:ext uri="{FF2B5EF4-FFF2-40B4-BE49-F238E27FC236}">
                  <a16:creationId xmlns:a16="http://schemas.microsoft.com/office/drawing/2014/main" id="{6C5826AE-93BC-4A9A-9A9A-430EAA054CD6}"/>
                </a:ext>
              </a:extLst>
            </p:cNvPr>
            <p:cNvSpPr/>
            <p:nvPr/>
          </p:nvSpPr>
          <p:spPr>
            <a:xfrm rot="19329879">
              <a:off x="840540" y="3899425"/>
              <a:ext cx="361019" cy="2343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anchor="ctr"/>
            <a:lstStyle/>
            <a:p>
              <a:pPr algn="ctr">
                <a:defRPr/>
              </a:pPr>
              <a:endParaRPr lang="id-ID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ight Arrow 22">
              <a:extLst>
                <a:ext uri="{FF2B5EF4-FFF2-40B4-BE49-F238E27FC236}">
                  <a16:creationId xmlns:a16="http://schemas.microsoft.com/office/drawing/2014/main" id="{A5CA63D2-02E3-4222-8CFB-137A5A15B32A}"/>
                </a:ext>
              </a:extLst>
            </p:cNvPr>
            <p:cNvSpPr/>
            <p:nvPr/>
          </p:nvSpPr>
          <p:spPr>
            <a:xfrm rot="19919497">
              <a:off x="2280478" y="2907014"/>
              <a:ext cx="361019" cy="2343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anchor="ctr"/>
            <a:lstStyle/>
            <a:p>
              <a:pPr algn="ctr">
                <a:defRPr/>
              </a:pPr>
              <a:endParaRPr lang="id-ID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ight Arrow 23">
              <a:extLst>
                <a:ext uri="{FF2B5EF4-FFF2-40B4-BE49-F238E27FC236}">
                  <a16:creationId xmlns:a16="http://schemas.microsoft.com/office/drawing/2014/main" id="{C346E7AB-DF28-4800-9D96-D0278670B497}"/>
                </a:ext>
              </a:extLst>
            </p:cNvPr>
            <p:cNvSpPr/>
            <p:nvPr/>
          </p:nvSpPr>
          <p:spPr>
            <a:xfrm rot="20797519">
              <a:off x="3938682" y="2092675"/>
              <a:ext cx="361019" cy="2353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anchor="ctr"/>
            <a:lstStyle/>
            <a:p>
              <a:pPr algn="ctr">
                <a:defRPr/>
              </a:pPr>
              <a:endParaRPr lang="id-ID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35C68D5E-1186-4B0A-B372-704978D98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703" y="2588359"/>
              <a:ext cx="1290979" cy="309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5" rIns="91428" bIns="45715">
              <a:spAutoFit/>
            </a:bodyPr>
            <a:lstStyle/>
            <a:p>
              <a:r>
                <a:rPr lang="id-ID" sz="2000">
                  <a:latin typeface="Arial" panose="020B0604020202020204" pitchFamily="34" charset="0"/>
                  <a:cs typeface="Arial" panose="020B0604020202020204" pitchFamily="34" charset="0"/>
                </a:rPr>
                <a:t>Usia 2 tahun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2FA78421-A387-4838-9851-12F645D4F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5294" y="1638643"/>
              <a:ext cx="1390285" cy="309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5" rIns="91428" bIns="45715">
              <a:spAutoFit/>
            </a:bodyPr>
            <a:lstStyle/>
            <a:p>
              <a:r>
                <a:rPr lang="id-ID" sz="2000">
                  <a:latin typeface="Arial" panose="020B0604020202020204" pitchFamily="34" charset="0"/>
                  <a:cs typeface="Arial" panose="020B0604020202020204" pitchFamily="34" charset="0"/>
                </a:rPr>
                <a:t>Usia 5 tahun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2B507970-E863-46BA-8833-9E74ABB16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295" y="3688030"/>
              <a:ext cx="595836" cy="309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5" rIns="91428" bIns="45715">
              <a:spAutoFit/>
            </a:bodyPr>
            <a:lstStyle/>
            <a:p>
              <a:r>
                <a:rPr lang="id-ID" sz="2000">
                  <a:latin typeface="Arial" panose="020B0604020202020204" pitchFamily="34" charset="0"/>
                  <a:cs typeface="Arial" panose="020B0604020202020204" pitchFamily="34" charset="0"/>
                </a:rPr>
                <a:t>Lahir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10F02811-548D-402D-91D6-8E4B82CAB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415" y="1171075"/>
              <a:ext cx="1390285" cy="309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5" rIns="91428" bIns="45715">
              <a:spAutoFit/>
            </a:bodyPr>
            <a:lstStyle/>
            <a:p>
              <a:pPr algn="ctr"/>
              <a:r>
                <a:rPr lang="id-ID" sz="2000">
                  <a:latin typeface="Arial" panose="020B0604020202020204" pitchFamily="34" charset="0"/>
                  <a:cs typeface="Arial" panose="020B0604020202020204" pitchFamily="34" charset="0"/>
                </a:rPr>
                <a:t>Dewasa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89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104B9E7-E485-4C39-84DD-98B1FD1EDFD3}"/>
              </a:ext>
            </a:extLst>
          </p:cNvPr>
          <p:cNvGraphicFramePr>
            <a:graphicFrameLocks noGrp="1"/>
          </p:cNvGraphicFramePr>
          <p:nvPr/>
        </p:nvGraphicFramePr>
        <p:xfrm>
          <a:off x="311426" y="1302545"/>
          <a:ext cx="11569147" cy="4864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550">
                  <a:extLst>
                    <a:ext uri="{9D8B030D-6E8A-4147-A177-3AD203B41FA5}">
                      <a16:colId xmlns:a16="http://schemas.microsoft.com/office/drawing/2014/main" val="410996519"/>
                    </a:ext>
                  </a:extLst>
                </a:gridCol>
                <a:gridCol w="1473785">
                  <a:extLst>
                    <a:ext uri="{9D8B030D-6E8A-4147-A177-3AD203B41FA5}">
                      <a16:colId xmlns:a16="http://schemas.microsoft.com/office/drawing/2014/main" val="2725710753"/>
                    </a:ext>
                  </a:extLst>
                </a:gridCol>
                <a:gridCol w="1472302">
                  <a:extLst>
                    <a:ext uri="{9D8B030D-6E8A-4147-A177-3AD203B41FA5}">
                      <a16:colId xmlns:a16="http://schemas.microsoft.com/office/drawing/2014/main" val="3277416975"/>
                    </a:ext>
                  </a:extLst>
                </a:gridCol>
                <a:gridCol w="1472302">
                  <a:extLst>
                    <a:ext uri="{9D8B030D-6E8A-4147-A177-3AD203B41FA5}">
                      <a16:colId xmlns:a16="http://schemas.microsoft.com/office/drawing/2014/main" val="1929869672"/>
                    </a:ext>
                  </a:extLst>
                </a:gridCol>
                <a:gridCol w="1472302">
                  <a:extLst>
                    <a:ext uri="{9D8B030D-6E8A-4147-A177-3AD203B41FA5}">
                      <a16:colId xmlns:a16="http://schemas.microsoft.com/office/drawing/2014/main" val="1128118057"/>
                    </a:ext>
                  </a:extLst>
                </a:gridCol>
                <a:gridCol w="1472302">
                  <a:extLst>
                    <a:ext uri="{9D8B030D-6E8A-4147-A177-3AD203B41FA5}">
                      <a16:colId xmlns:a16="http://schemas.microsoft.com/office/drawing/2014/main" val="3422786580"/>
                    </a:ext>
                  </a:extLst>
                </a:gridCol>
                <a:gridCol w="1472302">
                  <a:extLst>
                    <a:ext uri="{9D8B030D-6E8A-4147-A177-3AD203B41FA5}">
                      <a16:colId xmlns:a16="http://schemas.microsoft.com/office/drawing/2014/main" val="2813111030"/>
                    </a:ext>
                  </a:extLst>
                </a:gridCol>
                <a:gridCol w="1472302">
                  <a:extLst>
                    <a:ext uri="{9D8B030D-6E8A-4147-A177-3AD203B41FA5}">
                      <a16:colId xmlns:a16="http://schemas.microsoft.com/office/drawing/2014/main" val="396178961"/>
                    </a:ext>
                  </a:extLst>
                </a:gridCol>
              </a:tblGrid>
              <a:tr h="5146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No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Umur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d-ID" sz="3200">
                          <a:effectLst/>
                        </a:rPr>
                        <a:t>3 SD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d-ID" sz="3200">
                          <a:effectLst/>
                        </a:rPr>
                        <a:t>2 SD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Median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056399"/>
                  </a:ext>
                </a:extLst>
              </a:tr>
              <a:tr h="63443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</a:rPr>
                        <a:t>BB (kg)</a:t>
                      </a:r>
                      <a:endParaRPr lang="id-ID" sz="3200" dirty="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TB (cm)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BB (kg)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TB (cm)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BB (kg)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TB (cm)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581562"/>
                  </a:ext>
                </a:extLst>
              </a:tr>
              <a:tr h="514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1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0 bln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2,1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44,2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2,5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46,1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3,3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49,9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329990"/>
                  </a:ext>
                </a:extLst>
              </a:tr>
              <a:tr h="514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2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1 bln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2,9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48,9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3,4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50,8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4,5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54,7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731649"/>
                  </a:ext>
                </a:extLst>
              </a:tr>
              <a:tr h="514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3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6 bln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5,7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</a:rPr>
                        <a:t>61,2</a:t>
                      </a:r>
                      <a:endParaRPr lang="id-ID" sz="3200" dirty="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6,4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63,3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7,9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67,6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2330097"/>
                  </a:ext>
                </a:extLst>
              </a:tr>
              <a:tr h="617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4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12 bln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6,9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68,6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7,7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71,0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</a:rPr>
                        <a:t>9,6</a:t>
                      </a:r>
                      <a:endParaRPr lang="id-ID" sz="3200" dirty="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75,7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895197"/>
                  </a:ext>
                </a:extLst>
              </a:tr>
              <a:tr h="501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5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18 bln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7,8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74,2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8,8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76,9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10,9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82,3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9022700"/>
                  </a:ext>
                </a:extLst>
              </a:tr>
              <a:tr h="1053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6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24 bln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8,6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78,7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9,7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81,7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</a:rPr>
                        <a:t>12,2</a:t>
                      </a:r>
                      <a:endParaRPr lang="id-ID" sz="32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</a:rPr>
                        <a:t>87,8</a:t>
                      </a:r>
                      <a:endParaRPr lang="id-ID" sz="3200" dirty="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191396"/>
                  </a:ext>
                </a:extLst>
              </a:tr>
            </a:tbl>
          </a:graphicData>
        </a:graphic>
      </p:graphicFrame>
      <p:sp>
        <p:nvSpPr>
          <p:cNvPr id="7" name="Kotak Teks 6">
            <a:extLst>
              <a:ext uri="{FF2B5EF4-FFF2-40B4-BE49-F238E27FC236}">
                <a16:creationId xmlns:a16="http://schemas.microsoft.com/office/drawing/2014/main" id="{960BDF23-F9B4-4CD2-96CA-13E47432E126}"/>
              </a:ext>
            </a:extLst>
          </p:cNvPr>
          <p:cNvSpPr txBox="1"/>
          <p:nvPr/>
        </p:nvSpPr>
        <p:spPr>
          <a:xfrm flipH="1">
            <a:off x="861390" y="291548"/>
            <a:ext cx="1080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STANDAR ANTROPOMETRI ANAK LAKI - LAKI</a:t>
            </a:r>
          </a:p>
        </p:txBody>
      </p:sp>
    </p:spTree>
    <p:extLst>
      <p:ext uri="{BB962C8B-B14F-4D97-AF65-F5344CB8AC3E}">
        <p14:creationId xmlns:p14="http://schemas.microsoft.com/office/powerpoint/2010/main" val="227978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9239EDB-B6B2-4985-A18C-6B90C2CB5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3205"/>
          <a:stretch>
            <a:fillRect/>
          </a:stretch>
        </p:blipFill>
        <p:spPr bwMode="auto">
          <a:xfrm>
            <a:off x="561269" y="1090734"/>
            <a:ext cx="1095487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5971F02-0D9B-4C70-9C4D-8A0E8215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69" y="153505"/>
            <a:ext cx="11069462" cy="784829"/>
          </a:xfrm>
        </p:spPr>
        <p:txBody>
          <a:bodyPr>
            <a:normAutofit fontScale="90000"/>
          </a:bodyPr>
          <a:lstStyle/>
          <a:p>
            <a:pPr algn="ctr"/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Emas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599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06385D0-4461-4A5F-9909-2D37C5DFA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A634B30-0D8C-4F67-8385-93A6F5FD705B}"/>
              </a:ext>
            </a:extLst>
          </p:cNvPr>
          <p:cNvSpPr txBox="1"/>
          <p:nvPr/>
        </p:nvSpPr>
        <p:spPr>
          <a:xfrm>
            <a:off x="394494" y="6416210"/>
            <a:ext cx="571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/>
            <a:r>
              <a:rPr lang="id-ID" sz="1100" i="1" noProof="1">
                <a:latin typeface="Arial" panose="020B0604020202020204" pitchFamily="34" charset="0"/>
                <a:cs typeface="Arial" panose="020B0604020202020204" pitchFamily="34" charset="0"/>
              </a:rPr>
              <a:t>Sumber: </a:t>
            </a:r>
            <a:r>
              <a:rPr lang="en-US" sz="1100" i="1" noProof="1">
                <a:latin typeface="Arial" panose="020B0604020202020204" pitchFamily="34" charset="0"/>
                <a:cs typeface="Arial" panose="020B0604020202020204" pitchFamily="34" charset="0"/>
              </a:rPr>
              <a:t>Strategi Nasional Percepatan Pencegahan Stunting, 2018-2024</a:t>
            </a:r>
            <a:endParaRPr lang="id-ID" sz="1100" i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D6197656-4956-4E4F-BCFA-3F88D2FF5D25}"/>
              </a:ext>
            </a:extLst>
          </p:cNvPr>
          <p:cNvSpPr txBox="1"/>
          <p:nvPr/>
        </p:nvSpPr>
        <p:spPr>
          <a:xfrm>
            <a:off x="8444706" y="5668173"/>
            <a:ext cx="3352800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400" i="1" noProof="1">
                <a:latin typeface="Arial" panose="020B0604020202020204" pitchFamily="34" charset="0"/>
                <a:cs typeface="Arial" panose="020B0604020202020204" pitchFamily="34" charset="0"/>
              </a:rPr>
              <a:t>Penurunan </a:t>
            </a:r>
            <a:r>
              <a:rPr lang="id-ID" sz="1400" i="1" noProof="1">
                <a:latin typeface="Arial" panose="020B0604020202020204" pitchFamily="34" charset="0"/>
                <a:cs typeface="Arial" panose="020B0604020202020204" pitchFamily="34" charset="0"/>
              </a:rPr>
              <a:t>Stunting </a:t>
            </a:r>
            <a:r>
              <a:rPr lang="en-US" sz="1400" i="1" noProof="1">
                <a:latin typeface="Arial" panose="020B0604020202020204" pitchFamily="34" charset="0"/>
                <a:cs typeface="Arial" panose="020B0604020202020204" pitchFamily="34" charset="0"/>
              </a:rPr>
              <a:t>memerlukan implementasi intervensi lintas sektor (spesifik dan sensitif) secara terintegrasi di tingkat pusat dan daerah.</a:t>
            </a:r>
            <a:endParaRPr lang="id-ID" sz="1400" i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A65DC33F-9ED8-4081-A6A0-26BC149E7E95}"/>
              </a:ext>
            </a:extLst>
          </p:cNvPr>
          <p:cNvGrpSpPr/>
          <p:nvPr/>
        </p:nvGrpSpPr>
        <p:grpSpPr>
          <a:xfrm>
            <a:off x="633766" y="1142999"/>
            <a:ext cx="10346317" cy="5175417"/>
            <a:chOff x="633766" y="1142999"/>
            <a:chExt cx="10346317" cy="517541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18915E30-478E-41CB-9298-A3F34DCE9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766" y="1142999"/>
              <a:ext cx="10346317" cy="5175417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72369207-B0A6-4AEB-8800-EF8478E330DA}"/>
                </a:ext>
              </a:extLst>
            </p:cNvPr>
            <p:cNvSpPr/>
            <p:nvPr/>
          </p:nvSpPr>
          <p:spPr>
            <a:xfrm>
              <a:off x="8188657" y="1201003"/>
              <a:ext cx="1255594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Target Antara</a:t>
              </a:r>
              <a:endParaRPr lang="en-ID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A4758C4-313D-4087-AFC0-B3F8693AE45D}"/>
              </a:ext>
            </a:extLst>
          </p:cNvPr>
          <p:cNvSpPr txBox="1">
            <a:spLocks/>
          </p:cNvSpPr>
          <p:nvPr/>
        </p:nvSpPr>
        <p:spPr>
          <a:xfrm>
            <a:off x="1534078" y="173890"/>
            <a:ext cx="8587028" cy="457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800" b="1" noProof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Intervensi </a:t>
            </a:r>
            <a:r>
              <a:rPr lang="en-US" sz="2800" b="1" noProof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yang Diperlukan untuk </a:t>
            </a:r>
            <a:r>
              <a:rPr lang="id-ID" sz="2800" b="1" noProof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Penurunan Stunting Terintegrasi</a:t>
            </a:r>
            <a:r>
              <a:rPr lang="en-US" sz="2800" b="1" noProof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(bersifat lintas sektor)</a:t>
            </a:r>
            <a:endParaRPr lang="id-ID" sz="2800" b="1" noProof="1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8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3">
            <a:extLst>
              <a:ext uri="{FF2B5EF4-FFF2-40B4-BE49-F238E27FC236}">
                <a16:creationId xmlns:a16="http://schemas.microsoft.com/office/drawing/2014/main" id="{FA17E966-813A-4F15-B27B-FD5F1339386D}"/>
              </a:ext>
            </a:extLst>
          </p:cNvPr>
          <p:cNvSpPr txBox="1"/>
          <p:nvPr/>
        </p:nvSpPr>
        <p:spPr>
          <a:xfrm>
            <a:off x="578819" y="1479907"/>
            <a:ext cx="4932850" cy="23645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57272"/>
            <a:r>
              <a:rPr lang="en-US" sz="12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Kemenkes</a:t>
            </a:r>
          </a:p>
          <a:p>
            <a:pPr marL="267910" indent="-267910" defTabSz="857272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ID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Pemberian Makanan Tambahan bagi Ibu Hamil dari kelompok miskin/kurang energi kronis</a:t>
            </a:r>
            <a:endParaRPr lang="en-US" sz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10" indent="-267910" defTabSz="857272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Suplementasi Tablet Tambah Darah</a:t>
            </a:r>
          </a:p>
          <a:p>
            <a:pPr marL="267910" indent="-267910" defTabSz="857272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Promosi </a:t>
            </a:r>
            <a:r>
              <a:rPr lang="en-ID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Menyusui</a:t>
            </a: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Pemberian Makanan pada Bayi dan Anak </a:t>
            </a:r>
          </a:p>
          <a:p>
            <a:pPr marL="267910" indent="-267910" defTabSz="857272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ID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Tata Laksana Masalah Gizi</a:t>
            </a:r>
            <a:endParaRPr lang="en-US" sz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10" indent="-267910" defTabSz="857272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Pemantauan Pertumbuhan dan Perkembangan</a:t>
            </a:r>
          </a:p>
          <a:p>
            <a:pPr marL="267910" indent="-267910" defTabSz="857272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 antenatal dan neonatal</a:t>
            </a:r>
          </a:p>
          <a:p>
            <a:pPr marL="267910" indent="-267910" defTabSz="857272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Imunisasi</a:t>
            </a:r>
          </a:p>
          <a:p>
            <a:pPr marL="267910" indent="-267910" defTabSz="857272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Pencegahan kecacingan dan diare </a:t>
            </a:r>
          </a:p>
          <a:p>
            <a:pPr marL="267910" indent="-267910" defTabSz="857272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Suplementasi zat gizi mikro </a:t>
            </a:r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15A15DB0-FDE3-49C0-9C95-73FDD7957D14}"/>
              </a:ext>
            </a:extLst>
          </p:cNvPr>
          <p:cNvSpPr/>
          <p:nvPr/>
        </p:nvSpPr>
        <p:spPr>
          <a:xfrm>
            <a:off x="578819" y="1024116"/>
            <a:ext cx="2143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7272"/>
            <a:r>
              <a:rPr lang="id-ID" sz="1400" b="1" noProof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 Gizi Spesifik</a:t>
            </a: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F69C5962-962C-4CCF-9929-4830C6C4B678}"/>
              </a:ext>
            </a:extLst>
          </p:cNvPr>
          <p:cNvSpPr/>
          <p:nvPr/>
        </p:nvSpPr>
        <p:spPr>
          <a:xfrm>
            <a:off x="7790545" y="854840"/>
            <a:ext cx="21034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7272"/>
            <a:r>
              <a:rPr lang="id-ID" sz="1400" b="1" noProof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 Gizi</a:t>
            </a:r>
            <a:r>
              <a:rPr lang="en-US" sz="1400" b="1" noProof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Sensitif</a:t>
            </a:r>
            <a:endParaRPr lang="id-ID" sz="1400" b="1" noProof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6">
            <a:extLst>
              <a:ext uri="{FF2B5EF4-FFF2-40B4-BE49-F238E27FC236}">
                <a16:creationId xmlns:a16="http://schemas.microsoft.com/office/drawing/2014/main" id="{DFD3A3C4-5F6B-45BF-8B6C-9797AB1A725B}"/>
              </a:ext>
            </a:extLst>
          </p:cNvPr>
          <p:cNvSpPr txBox="1"/>
          <p:nvPr/>
        </p:nvSpPr>
        <p:spPr>
          <a:xfrm>
            <a:off x="596846" y="4469160"/>
            <a:ext cx="4932850" cy="16232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67910" indent="-267910" defTabSz="85727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Koordinasi Perencanaan dan Penganggaran</a:t>
            </a:r>
          </a:p>
          <a:p>
            <a:pPr marL="267910" indent="-267910" defTabSz="85727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Advokasi Pemda</a:t>
            </a:r>
          </a:p>
          <a:p>
            <a:pPr marL="267910" indent="-267910" defTabSz="85727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Pencatatan Sipil (</a:t>
            </a:r>
            <a:r>
              <a:rPr lang="id-ID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NIK, </a:t>
            </a: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kta </a:t>
            </a: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ahir</a:t>
            </a: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sz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10" indent="-267910" defTabSz="85727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Pemanfaatan </a:t>
            </a:r>
            <a:r>
              <a:rPr lang="id-ID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 Desa</a:t>
            </a:r>
          </a:p>
          <a:p>
            <a:pPr marL="267910" indent="-267910" defTabSz="85727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Pengembangan Sistem Insentif</a:t>
            </a:r>
          </a:p>
          <a:p>
            <a:pPr marL="267910" indent="-267910" defTabSz="85727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Sosialisasi &amp; Kampanye</a:t>
            </a:r>
          </a:p>
          <a:p>
            <a:pPr marL="267910" indent="-267910" defTabSz="85727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noProof="1">
                <a:latin typeface="Arial" panose="020B0604020202020204" pitchFamily="34" charset="0"/>
                <a:cs typeface="Arial" panose="020B0604020202020204" pitchFamily="34" charset="0"/>
              </a:rPr>
              <a:t>Data Survei Tahunan</a:t>
            </a:r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61BB0E18-4CB8-40E5-8A13-D34C392AEB68}"/>
              </a:ext>
            </a:extLst>
          </p:cNvPr>
          <p:cNvSpPr/>
          <p:nvPr/>
        </p:nvSpPr>
        <p:spPr>
          <a:xfrm>
            <a:off x="596846" y="4050010"/>
            <a:ext cx="1157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7272"/>
            <a:r>
              <a:rPr lang="en-US" sz="1400" b="1" noProof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endParaRPr lang="id-ID" sz="1400" b="1" noProof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8">
            <a:extLst>
              <a:ext uri="{FF2B5EF4-FFF2-40B4-BE49-F238E27FC236}">
                <a16:creationId xmlns:a16="http://schemas.microsoft.com/office/drawing/2014/main" id="{1A9B4D0C-073C-4AF1-85C2-DFD33076CCF0}"/>
              </a:ext>
            </a:extLst>
          </p:cNvPr>
          <p:cNvGrpSpPr/>
          <p:nvPr/>
        </p:nvGrpSpPr>
        <p:grpSpPr>
          <a:xfrm>
            <a:off x="5257330" y="1125671"/>
            <a:ext cx="6934670" cy="5551235"/>
            <a:chOff x="5257330" y="1248503"/>
            <a:chExt cx="6934670" cy="5551235"/>
          </a:xfrm>
        </p:grpSpPr>
        <p:grpSp>
          <p:nvGrpSpPr>
            <p:cNvPr id="50" name="Group 9">
              <a:extLst>
                <a:ext uri="{FF2B5EF4-FFF2-40B4-BE49-F238E27FC236}">
                  <a16:creationId xmlns:a16="http://schemas.microsoft.com/office/drawing/2014/main" id="{23A15ED3-D6C0-4A49-8531-31617A425964}"/>
                </a:ext>
              </a:extLst>
            </p:cNvPr>
            <p:cNvGrpSpPr/>
            <p:nvPr/>
          </p:nvGrpSpPr>
          <p:grpSpPr>
            <a:xfrm>
              <a:off x="5257330" y="1284550"/>
              <a:ext cx="6934670" cy="4035969"/>
              <a:chOff x="3027884" y="1378477"/>
              <a:chExt cx="7361106" cy="4824904"/>
            </a:xfrm>
          </p:grpSpPr>
          <p:graphicFrame>
            <p:nvGraphicFramePr>
              <p:cNvPr id="73" name="Diagram 72">
                <a:extLst>
                  <a:ext uri="{FF2B5EF4-FFF2-40B4-BE49-F238E27FC236}">
                    <a16:creationId xmlns:a16="http://schemas.microsoft.com/office/drawing/2014/main" id="{62DE11A7-0367-42A4-9CEC-B4C6D26129AA}"/>
                  </a:ext>
                </a:extLst>
              </p:cNvPr>
              <p:cNvGraphicFramePr/>
              <p:nvPr/>
            </p:nvGraphicFramePr>
            <p:xfrm>
              <a:off x="3027884" y="1378477"/>
              <a:ext cx="7361106" cy="482490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74" name="Group 33">
                <a:extLst>
                  <a:ext uri="{FF2B5EF4-FFF2-40B4-BE49-F238E27FC236}">
                    <a16:creationId xmlns:a16="http://schemas.microsoft.com/office/drawing/2014/main" id="{FC31522F-81C7-455D-8ABB-0A672EB64197}"/>
                  </a:ext>
                </a:extLst>
              </p:cNvPr>
              <p:cNvGrpSpPr/>
              <p:nvPr/>
            </p:nvGrpSpPr>
            <p:grpSpPr>
              <a:xfrm>
                <a:off x="5804216" y="2981701"/>
                <a:ext cx="3126167" cy="1011032"/>
                <a:chOff x="648079" y="4248472"/>
                <a:chExt cx="3126167" cy="1011032"/>
              </a:xfrm>
            </p:grpSpPr>
            <p:sp>
              <p:nvSpPr>
                <p:cNvPr id="80" name="Rectangle 39">
                  <a:extLst>
                    <a:ext uri="{FF2B5EF4-FFF2-40B4-BE49-F238E27FC236}">
                      <a16:creationId xmlns:a16="http://schemas.microsoft.com/office/drawing/2014/main" id="{687CF64A-5BA9-4C66-8F1E-8E2CCBB99804}"/>
                    </a:ext>
                  </a:extLst>
                </p:cNvPr>
                <p:cNvSpPr/>
                <p:nvPr/>
              </p:nvSpPr>
              <p:spPr>
                <a:xfrm>
                  <a:off x="648079" y="4248472"/>
                  <a:ext cx="2278155" cy="894598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81" name="Rectangle 40">
                  <a:extLst>
                    <a:ext uri="{FF2B5EF4-FFF2-40B4-BE49-F238E27FC236}">
                      <a16:creationId xmlns:a16="http://schemas.microsoft.com/office/drawing/2014/main" id="{3F24EED9-5142-4B33-948C-4C01D69C4B6D}"/>
                    </a:ext>
                  </a:extLst>
                </p:cNvPr>
                <p:cNvSpPr/>
                <p:nvPr/>
              </p:nvSpPr>
              <p:spPr>
                <a:xfrm>
                  <a:off x="2275691" y="4798459"/>
                  <a:ext cx="1498555" cy="46104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9291" tIns="39291" rIns="39291" bIns="39291" numCol="1" spcCol="1270" anchor="ctr" anchorCtr="0">
                  <a:noAutofit/>
                </a:bodyPr>
                <a:lstStyle/>
                <a:p>
                  <a:pPr defTabSz="45842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ID" sz="1031" noProof="1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Keamanan Pangan</a:t>
                  </a:r>
                </a:p>
              </p:txBody>
            </p:sp>
          </p:grpSp>
          <p:sp>
            <p:nvSpPr>
              <p:cNvPr id="75" name="Rectangle 34">
                <a:extLst>
                  <a:ext uri="{FF2B5EF4-FFF2-40B4-BE49-F238E27FC236}">
                    <a16:creationId xmlns:a16="http://schemas.microsoft.com/office/drawing/2014/main" id="{1F0470B4-CD35-4B1E-9536-618A0EFC527B}"/>
                  </a:ext>
                </a:extLst>
              </p:cNvPr>
              <p:cNvSpPr/>
              <p:nvPr/>
            </p:nvSpPr>
            <p:spPr>
              <a:xfrm>
                <a:off x="7423480" y="1626940"/>
                <a:ext cx="1226226" cy="5408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291" tIns="39291" rIns="39291" bIns="39291" numCol="1" spcCol="1270" anchor="ctr" anchorCtr="0">
                <a:noAutofit/>
              </a:bodyPr>
              <a:lstStyle/>
              <a:p>
                <a:pPr defTabSz="45842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031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Air bersih dan sanitasi</a:t>
                </a:r>
              </a:p>
            </p:txBody>
          </p:sp>
          <p:sp>
            <p:nvSpPr>
              <p:cNvPr id="76" name="Rectangle 35">
                <a:extLst>
                  <a:ext uri="{FF2B5EF4-FFF2-40B4-BE49-F238E27FC236}">
                    <a16:creationId xmlns:a16="http://schemas.microsoft.com/office/drawing/2014/main" id="{A5AB98CD-9DB9-4904-9EE3-B4EE8A7BE505}"/>
                  </a:ext>
                </a:extLst>
              </p:cNvPr>
              <p:cNvSpPr/>
              <p:nvPr/>
            </p:nvSpPr>
            <p:spPr>
              <a:xfrm>
                <a:off x="7839609" y="2572270"/>
                <a:ext cx="944993" cy="5789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291" tIns="39291" rIns="39291" bIns="39291" numCol="1" spcCol="1270" anchor="ctr" anchorCtr="0">
                <a:noAutofit/>
              </a:bodyPr>
              <a:lstStyle/>
              <a:p>
                <a:pPr defTabSz="45842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031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Ketahanan pangan</a:t>
                </a:r>
              </a:p>
            </p:txBody>
          </p:sp>
          <p:sp>
            <p:nvSpPr>
              <p:cNvPr id="77" name="Rectangle 36">
                <a:extLst>
                  <a:ext uri="{FF2B5EF4-FFF2-40B4-BE49-F238E27FC236}">
                    <a16:creationId xmlns:a16="http://schemas.microsoft.com/office/drawing/2014/main" id="{8289FA05-76C7-4229-9A39-C5704DD9A5E9}"/>
                  </a:ext>
                </a:extLst>
              </p:cNvPr>
              <p:cNvSpPr/>
              <p:nvPr/>
            </p:nvSpPr>
            <p:spPr>
              <a:xfrm>
                <a:off x="4774068" y="1648380"/>
                <a:ext cx="798429" cy="4921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291" tIns="39291" rIns="39291" bIns="39291" numCol="1" spcCol="1270" anchor="ctr" anchorCtr="0">
                <a:noAutofit/>
              </a:bodyPr>
              <a:lstStyle/>
              <a:p>
                <a:pPr defTabSz="45842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031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PAUD</a:t>
                </a:r>
                <a:r>
                  <a:rPr lang="en-US" sz="1031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sz="1031" i="1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Parenting, </a:t>
                </a:r>
                <a:r>
                  <a:rPr lang="en-US" sz="1031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UKS</a:t>
                </a:r>
                <a:endParaRPr lang="id-ID" sz="1031" noProof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ctangle 37">
                <a:extLst>
                  <a:ext uri="{FF2B5EF4-FFF2-40B4-BE49-F238E27FC236}">
                    <a16:creationId xmlns:a16="http://schemas.microsoft.com/office/drawing/2014/main" id="{CBD1CAAC-3618-4795-9EF3-DD6DAA327F88}"/>
                  </a:ext>
                </a:extLst>
              </p:cNvPr>
              <p:cNvSpPr/>
              <p:nvPr/>
            </p:nvSpPr>
            <p:spPr>
              <a:xfrm>
                <a:off x="5325697" y="2618588"/>
                <a:ext cx="880358" cy="4921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291" tIns="39291" rIns="39291" bIns="39291" numCol="1" spcCol="1270" anchor="ctr" anchorCtr="0">
                <a:noAutofit/>
              </a:bodyPr>
              <a:lstStyle/>
              <a:p>
                <a:pPr defTabSz="45842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031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Fortifikasi</a:t>
                </a:r>
                <a:r>
                  <a:rPr lang="en-US" sz="1031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Produk Pangan</a:t>
                </a:r>
                <a:endParaRPr lang="id-ID" sz="1031" noProof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tangle 38">
                <a:extLst>
                  <a:ext uri="{FF2B5EF4-FFF2-40B4-BE49-F238E27FC236}">
                    <a16:creationId xmlns:a16="http://schemas.microsoft.com/office/drawing/2014/main" id="{25FFBD8A-0100-48F6-A43F-A4DAA2E2B323}"/>
                  </a:ext>
                </a:extLst>
              </p:cNvPr>
              <p:cNvSpPr/>
              <p:nvPr/>
            </p:nvSpPr>
            <p:spPr>
              <a:xfrm>
                <a:off x="4374215" y="3481238"/>
                <a:ext cx="1122708" cy="4610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291" tIns="39291" rIns="39291" bIns="39291" numCol="1" spcCol="1270" anchor="ctr" anchorCtr="0">
                <a:noAutofit/>
              </a:bodyPr>
              <a:lstStyle/>
              <a:p>
                <a:pPr defTabSz="45842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031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Bantuan pangan non tunai, PKH</a:t>
                </a:r>
              </a:p>
            </p:txBody>
          </p:sp>
        </p:grpSp>
        <p:grpSp>
          <p:nvGrpSpPr>
            <p:cNvPr id="51" name="Group 10">
              <a:extLst>
                <a:ext uri="{FF2B5EF4-FFF2-40B4-BE49-F238E27FC236}">
                  <a16:creationId xmlns:a16="http://schemas.microsoft.com/office/drawing/2014/main" id="{34AA6ACA-BE50-45D6-85D2-CAE944F93D03}"/>
                </a:ext>
              </a:extLst>
            </p:cNvPr>
            <p:cNvGrpSpPr/>
            <p:nvPr/>
          </p:nvGrpSpPr>
          <p:grpSpPr>
            <a:xfrm>
              <a:off x="6096000" y="1248503"/>
              <a:ext cx="5306222" cy="5551235"/>
              <a:chOff x="4760593" y="1795124"/>
              <a:chExt cx="5306222" cy="5325143"/>
            </a:xfrm>
          </p:grpSpPr>
          <p:grpSp>
            <p:nvGrpSpPr>
              <p:cNvPr id="60" name="Group 19">
                <a:extLst>
                  <a:ext uri="{FF2B5EF4-FFF2-40B4-BE49-F238E27FC236}">
                    <a16:creationId xmlns:a16="http://schemas.microsoft.com/office/drawing/2014/main" id="{E29AD933-F68D-4921-8843-D853FA9D087C}"/>
                  </a:ext>
                </a:extLst>
              </p:cNvPr>
              <p:cNvGrpSpPr/>
              <p:nvPr/>
            </p:nvGrpSpPr>
            <p:grpSpPr>
              <a:xfrm>
                <a:off x="5204045" y="5129067"/>
                <a:ext cx="1101475" cy="769400"/>
                <a:chOff x="5652398" y="2859334"/>
                <a:chExt cx="1196484" cy="820695"/>
              </a:xfrm>
            </p:grpSpPr>
            <p:sp>
              <p:nvSpPr>
                <p:cNvPr id="71" name="Rectangle 30">
                  <a:extLst>
                    <a:ext uri="{FF2B5EF4-FFF2-40B4-BE49-F238E27FC236}">
                      <a16:creationId xmlns:a16="http://schemas.microsoft.com/office/drawing/2014/main" id="{CEC5CEB2-65F7-49E0-996A-28E899BE8721}"/>
                    </a:ext>
                  </a:extLst>
                </p:cNvPr>
                <p:cNvSpPr/>
                <p:nvPr/>
              </p:nvSpPr>
              <p:spPr>
                <a:xfrm>
                  <a:off x="5652398" y="3384252"/>
                  <a:ext cx="1044154" cy="29577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2" name="TextBox 31">
                  <a:extLst>
                    <a:ext uri="{FF2B5EF4-FFF2-40B4-BE49-F238E27FC236}">
                      <a16:creationId xmlns:a16="http://schemas.microsoft.com/office/drawing/2014/main" id="{82350FB4-A2EA-40E5-B5B6-2DF162939501}"/>
                    </a:ext>
                  </a:extLst>
                </p:cNvPr>
                <p:cNvSpPr txBox="1"/>
                <p:nvPr/>
              </p:nvSpPr>
              <p:spPr>
                <a:xfrm>
                  <a:off x="5804728" y="2859334"/>
                  <a:ext cx="1044154" cy="2957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5719" tIns="35719" rIns="35719" bIns="35719" numCol="1" spcCol="1270" anchor="ctr" anchorCtr="0">
                  <a:noAutofit/>
                </a:bodyPr>
                <a:lstStyle/>
                <a:p>
                  <a:pPr defTabSz="41674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ID" sz="1031" noProof="1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Sosialisasi Gizi bagi Anak &amp; Keluarga</a:t>
                  </a:r>
                  <a:endParaRPr lang="id-ID" sz="1031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1" name="Group 20">
                <a:extLst>
                  <a:ext uri="{FF2B5EF4-FFF2-40B4-BE49-F238E27FC236}">
                    <a16:creationId xmlns:a16="http://schemas.microsoft.com/office/drawing/2014/main" id="{448D52AB-E0EF-4D81-AD09-A7A492737E61}"/>
                  </a:ext>
                </a:extLst>
              </p:cNvPr>
              <p:cNvGrpSpPr/>
              <p:nvPr/>
            </p:nvGrpSpPr>
            <p:grpSpPr>
              <a:xfrm>
                <a:off x="8078436" y="5114355"/>
                <a:ext cx="972229" cy="784110"/>
                <a:chOff x="5640465" y="2843645"/>
                <a:chExt cx="1056087" cy="836384"/>
              </a:xfrm>
            </p:grpSpPr>
            <p:sp>
              <p:nvSpPr>
                <p:cNvPr id="69" name="Rectangle 28">
                  <a:extLst>
                    <a:ext uri="{FF2B5EF4-FFF2-40B4-BE49-F238E27FC236}">
                      <a16:creationId xmlns:a16="http://schemas.microsoft.com/office/drawing/2014/main" id="{0D88BFE4-5D9A-4552-AC6F-30EACC667B99}"/>
                    </a:ext>
                  </a:extLst>
                </p:cNvPr>
                <p:cNvSpPr/>
                <p:nvPr/>
              </p:nvSpPr>
              <p:spPr>
                <a:xfrm>
                  <a:off x="5652398" y="3384252"/>
                  <a:ext cx="1044154" cy="29577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0" name="TextBox 29">
                  <a:extLst>
                    <a:ext uri="{FF2B5EF4-FFF2-40B4-BE49-F238E27FC236}">
                      <a16:creationId xmlns:a16="http://schemas.microsoft.com/office/drawing/2014/main" id="{3B862E7B-55DA-4B6A-823E-73D0620D1ABF}"/>
                    </a:ext>
                  </a:extLst>
                </p:cNvPr>
                <p:cNvSpPr txBox="1"/>
                <p:nvPr/>
              </p:nvSpPr>
              <p:spPr>
                <a:xfrm>
                  <a:off x="5640465" y="2843645"/>
                  <a:ext cx="1044154" cy="2957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5719" tIns="35719" rIns="35719" bIns="35719" numCol="1" spcCol="1270" anchor="ctr" anchorCtr="0">
                  <a:noAutofit/>
                </a:bodyPr>
                <a:lstStyle/>
                <a:p>
                  <a:pPr defTabSz="41674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ID" sz="1031" noProof="1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Pemasaran &amp; Promosi Hasil Kelautan</a:t>
                  </a:r>
                  <a:endParaRPr lang="id-ID" sz="1031" noProof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Rectangle 21">
                <a:extLst>
                  <a:ext uri="{FF2B5EF4-FFF2-40B4-BE49-F238E27FC236}">
                    <a16:creationId xmlns:a16="http://schemas.microsoft.com/office/drawing/2014/main" id="{A6BD5DB3-478A-4764-BC1E-53097F4E960C}"/>
                  </a:ext>
                </a:extLst>
              </p:cNvPr>
              <p:cNvSpPr/>
              <p:nvPr/>
            </p:nvSpPr>
            <p:spPr>
              <a:xfrm>
                <a:off x="4760593" y="1795124"/>
                <a:ext cx="5306222" cy="5325143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72"/>
                <a:endParaRPr lang="id-ID" sz="1688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3" name="Group 22">
                <a:extLst>
                  <a:ext uri="{FF2B5EF4-FFF2-40B4-BE49-F238E27FC236}">
                    <a16:creationId xmlns:a16="http://schemas.microsoft.com/office/drawing/2014/main" id="{6FADC5C6-623B-4EDC-BD7D-CC6B6E529DD6}"/>
                  </a:ext>
                </a:extLst>
              </p:cNvPr>
              <p:cNvGrpSpPr/>
              <p:nvPr/>
            </p:nvGrpSpPr>
            <p:grpSpPr>
              <a:xfrm>
                <a:off x="7609052" y="5541543"/>
                <a:ext cx="791283" cy="863743"/>
                <a:chOff x="4583556" y="3291376"/>
                <a:chExt cx="917318" cy="1001318"/>
              </a:xfrm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</p:grpSpPr>
            <p:sp>
              <p:nvSpPr>
                <p:cNvPr id="67" name="Hexagon 26">
                  <a:extLst>
                    <a:ext uri="{FF2B5EF4-FFF2-40B4-BE49-F238E27FC236}">
                      <a16:creationId xmlns:a16="http://schemas.microsoft.com/office/drawing/2014/main" id="{40739C32-176F-4BFD-8231-F13460885EBD}"/>
                    </a:ext>
                  </a:extLst>
                </p:cNvPr>
                <p:cNvSpPr/>
                <p:nvPr/>
              </p:nvSpPr>
              <p:spPr>
                <a:xfrm rot="5400000">
                  <a:off x="4541556" y="3333376"/>
                  <a:ext cx="1001318" cy="91731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68" name="Hexagon 4">
                  <a:extLst>
                    <a:ext uri="{FF2B5EF4-FFF2-40B4-BE49-F238E27FC236}">
                      <a16:creationId xmlns:a16="http://schemas.microsoft.com/office/drawing/2014/main" id="{2B4FFDD5-4F28-409A-A7FF-103E14757C45}"/>
                    </a:ext>
                  </a:extLst>
                </p:cNvPr>
                <p:cNvSpPr/>
                <p:nvPr/>
              </p:nvSpPr>
              <p:spPr>
                <a:xfrm>
                  <a:off x="4614787" y="3518425"/>
                  <a:ext cx="860727" cy="588991"/>
                </a:xfrm>
                <a:prstGeom prst="rect">
                  <a:avLst/>
                </a:pr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35719" tIns="35719" rIns="35719" bIns="35719" numCol="1" spcCol="1270" anchor="ctr" anchorCtr="0">
                  <a:noAutofit/>
                </a:bodyPr>
                <a:lstStyle/>
                <a:p>
                  <a:pPr algn="ctr" defTabSz="41671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id-ID" sz="938" b="1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Kemristek Dikti</a:t>
                  </a:r>
                  <a:endParaRPr lang="en-ID" sz="938" b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4" name="Group 23">
                <a:extLst>
                  <a:ext uri="{FF2B5EF4-FFF2-40B4-BE49-F238E27FC236}">
                    <a16:creationId xmlns:a16="http://schemas.microsoft.com/office/drawing/2014/main" id="{73801E0A-DF5B-42AB-AEA2-3A928794F2D7}"/>
                  </a:ext>
                </a:extLst>
              </p:cNvPr>
              <p:cNvGrpSpPr/>
              <p:nvPr/>
            </p:nvGrpSpPr>
            <p:grpSpPr>
              <a:xfrm>
                <a:off x="7773789" y="5893924"/>
                <a:ext cx="1755846" cy="879195"/>
                <a:chOff x="5652398" y="2742221"/>
                <a:chExt cx="1907293" cy="937808"/>
              </a:xfrm>
            </p:grpSpPr>
            <p:sp>
              <p:nvSpPr>
                <p:cNvPr id="65" name="Rectangle 24">
                  <a:extLst>
                    <a:ext uri="{FF2B5EF4-FFF2-40B4-BE49-F238E27FC236}">
                      <a16:creationId xmlns:a16="http://schemas.microsoft.com/office/drawing/2014/main" id="{5C49C8BE-F8E1-47D6-9738-BAE077B509D3}"/>
                    </a:ext>
                  </a:extLst>
                </p:cNvPr>
                <p:cNvSpPr/>
                <p:nvPr/>
              </p:nvSpPr>
              <p:spPr>
                <a:xfrm>
                  <a:off x="5652398" y="3384252"/>
                  <a:ext cx="1044154" cy="295777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6" name="TextBox 25">
                  <a:extLst>
                    <a:ext uri="{FF2B5EF4-FFF2-40B4-BE49-F238E27FC236}">
                      <a16:creationId xmlns:a16="http://schemas.microsoft.com/office/drawing/2014/main" id="{05BD82CB-36AE-45A0-980C-F50F87B23DD6}"/>
                    </a:ext>
                  </a:extLst>
                </p:cNvPr>
                <p:cNvSpPr txBox="1"/>
                <p:nvPr/>
              </p:nvSpPr>
              <p:spPr>
                <a:xfrm>
                  <a:off x="6397562" y="2742221"/>
                  <a:ext cx="1162129" cy="2957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5719" tIns="35719" rIns="35719" bIns="35719" numCol="1" spcCol="1270" anchor="ctr" anchorCtr="0">
                  <a:noAutofit/>
                </a:bodyPr>
                <a:lstStyle/>
                <a:p>
                  <a:pPr defTabSz="41674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id-ID" sz="1031" noProof="1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Edukasi dan pendampingan masyarakat (Program KKN)</a:t>
                  </a:r>
                </a:p>
              </p:txBody>
            </p:sp>
          </p:grpSp>
        </p:grpSp>
        <p:grpSp>
          <p:nvGrpSpPr>
            <p:cNvPr id="52" name="Group 11">
              <a:extLst>
                <a:ext uri="{FF2B5EF4-FFF2-40B4-BE49-F238E27FC236}">
                  <a16:creationId xmlns:a16="http://schemas.microsoft.com/office/drawing/2014/main" id="{5CE7A364-4769-404D-A0AD-9BBC50052BD6}"/>
                </a:ext>
              </a:extLst>
            </p:cNvPr>
            <p:cNvGrpSpPr/>
            <p:nvPr/>
          </p:nvGrpSpPr>
          <p:grpSpPr>
            <a:xfrm>
              <a:off x="8075398" y="5147458"/>
              <a:ext cx="838670" cy="863743"/>
              <a:chOff x="7902197" y="6384573"/>
              <a:chExt cx="866817" cy="953996"/>
            </a:xfrm>
          </p:grpSpPr>
          <p:sp>
            <p:nvSpPr>
              <p:cNvPr id="58" name="Hexagon 17">
                <a:extLst>
                  <a:ext uri="{FF2B5EF4-FFF2-40B4-BE49-F238E27FC236}">
                    <a16:creationId xmlns:a16="http://schemas.microsoft.com/office/drawing/2014/main" id="{1EAB58CF-2BD8-4D21-8AAB-93A4FEFFB82B}"/>
                  </a:ext>
                </a:extLst>
              </p:cNvPr>
              <p:cNvSpPr/>
              <p:nvPr/>
            </p:nvSpPr>
            <p:spPr>
              <a:xfrm rot="5400000">
                <a:off x="7858608" y="6428162"/>
                <a:ext cx="953996" cy="866817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CC66"/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9" name="Hexagon 4">
                <a:extLst>
                  <a:ext uri="{FF2B5EF4-FFF2-40B4-BE49-F238E27FC236}">
                    <a16:creationId xmlns:a16="http://schemas.microsoft.com/office/drawing/2014/main" id="{3D95A2EC-F338-4391-B8B3-1384FB25073D}"/>
                  </a:ext>
                </a:extLst>
              </p:cNvPr>
              <p:cNvSpPr/>
              <p:nvPr/>
            </p:nvSpPr>
            <p:spPr>
              <a:xfrm>
                <a:off x="7984141" y="6656402"/>
                <a:ext cx="707714" cy="420427"/>
              </a:xfrm>
              <a:prstGeom prst="rect">
                <a:avLst/>
              </a:prstGeom>
              <a:solidFill>
                <a:srgbClr val="FFCC66"/>
              </a:solidFill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5719" tIns="35719" rIns="35719" bIns="35719" numCol="1" spcCol="1270" anchor="ctr" anchorCtr="0">
                <a:noAutofit/>
              </a:bodyPr>
              <a:lstStyle/>
              <a:p>
                <a:pPr algn="ctr" defTabSz="41671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38" b="1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Kemendag</a:t>
                </a:r>
                <a:endParaRPr lang="en-ID" sz="938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TextBox 12">
              <a:extLst>
                <a:ext uri="{FF2B5EF4-FFF2-40B4-BE49-F238E27FC236}">
                  <a16:creationId xmlns:a16="http://schemas.microsoft.com/office/drawing/2014/main" id="{B314A195-2F04-4AA5-8E67-F2C490D87269}"/>
                </a:ext>
              </a:extLst>
            </p:cNvPr>
            <p:cNvSpPr txBox="1"/>
            <p:nvPr/>
          </p:nvSpPr>
          <p:spPr>
            <a:xfrm>
              <a:off x="6844076" y="5334792"/>
              <a:ext cx="1150399" cy="415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719" tIns="35719" rIns="35719" bIns="35719" numCol="1" spcCol="1270" anchor="ctr" anchorCtr="0">
              <a:noAutofit/>
            </a:bodyPr>
            <a:lstStyle/>
            <a:p>
              <a:pPr defTabSz="41674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31" noProof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Promosi makanan &amp; minuman sehat</a:t>
              </a:r>
              <a:endParaRPr lang="id-ID" sz="1031" noProof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4E7B4B85-9728-497B-93BD-5EDBB9453467}"/>
                </a:ext>
              </a:extLst>
            </p:cNvPr>
            <p:cNvGrpSpPr/>
            <p:nvPr/>
          </p:nvGrpSpPr>
          <p:grpSpPr>
            <a:xfrm>
              <a:off x="8521382" y="5842859"/>
              <a:ext cx="838671" cy="863743"/>
              <a:chOff x="12630413" y="4604040"/>
              <a:chExt cx="866817" cy="996342"/>
            </a:xfrm>
          </p:grpSpPr>
          <p:sp>
            <p:nvSpPr>
              <p:cNvPr id="56" name="Hexagon 15">
                <a:extLst>
                  <a:ext uri="{FF2B5EF4-FFF2-40B4-BE49-F238E27FC236}">
                    <a16:creationId xmlns:a16="http://schemas.microsoft.com/office/drawing/2014/main" id="{F2339931-E3B7-447C-ABD4-C44243EB6EA0}"/>
                  </a:ext>
                </a:extLst>
              </p:cNvPr>
              <p:cNvSpPr/>
              <p:nvPr/>
            </p:nvSpPr>
            <p:spPr>
              <a:xfrm rot="5400000">
                <a:off x="12565651" y="4668802"/>
                <a:ext cx="996342" cy="866817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7" name="Hexagon 4">
                <a:extLst>
                  <a:ext uri="{FF2B5EF4-FFF2-40B4-BE49-F238E27FC236}">
                    <a16:creationId xmlns:a16="http://schemas.microsoft.com/office/drawing/2014/main" id="{18E26E9A-1199-48DE-BCFB-72F2F93E728C}"/>
                  </a:ext>
                </a:extLst>
              </p:cNvPr>
              <p:cNvSpPr/>
              <p:nvPr/>
            </p:nvSpPr>
            <p:spPr>
              <a:xfrm>
                <a:off x="12709965" y="4798360"/>
                <a:ext cx="707714" cy="60998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5719" tIns="35719" rIns="35719" bIns="35719" numCol="1" spcCol="1270" anchor="ctr" anchorCtr="0">
                <a:noAutofit/>
              </a:bodyPr>
              <a:lstStyle/>
              <a:p>
                <a:pPr algn="ctr" defTabSz="41671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38" b="1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Kemenko</a:t>
                </a:r>
                <a:r>
                  <a:rPr lang="en-US" sz="938" b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38" b="1" dirty="0" err="1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Maritim</a:t>
                </a:r>
                <a:endParaRPr lang="en-ID" sz="938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TextBox 14">
              <a:extLst>
                <a:ext uri="{FF2B5EF4-FFF2-40B4-BE49-F238E27FC236}">
                  <a16:creationId xmlns:a16="http://schemas.microsoft.com/office/drawing/2014/main" id="{A71788F6-775A-4CE4-974C-78673F33BD8E}"/>
                </a:ext>
              </a:extLst>
            </p:cNvPr>
            <p:cNvSpPr txBox="1"/>
            <p:nvPr/>
          </p:nvSpPr>
          <p:spPr>
            <a:xfrm>
              <a:off x="9424828" y="6215193"/>
              <a:ext cx="1069851" cy="27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719" tIns="35719" rIns="35719" bIns="35719" numCol="1" spcCol="1270" anchor="ctr" anchorCtr="0">
              <a:noAutofit/>
            </a:bodyPr>
            <a:lstStyle/>
            <a:p>
              <a:pPr defTabSz="41674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31" noProof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Pemanfaatan Hidrolisat Protein Ikan</a:t>
              </a:r>
              <a:endParaRPr lang="id-ID" sz="1031" noProof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6465405A-F75D-458B-A40A-4706825BCAFD}"/>
              </a:ext>
            </a:extLst>
          </p:cNvPr>
          <p:cNvSpPr txBox="1">
            <a:spLocks/>
          </p:cNvSpPr>
          <p:nvPr/>
        </p:nvSpPr>
        <p:spPr>
          <a:xfrm>
            <a:off x="1744356" y="29660"/>
            <a:ext cx="8207986" cy="83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200" b="1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 Utama Penurunan </a:t>
            </a:r>
            <a:r>
              <a:rPr lang="en-US" sz="2200" b="1" i="1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Stunting</a:t>
            </a:r>
            <a:r>
              <a:rPr lang="en-US" sz="2200" b="1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algn="ctr" fontAlgn="auto">
              <a:spcAft>
                <a:spcPts val="0"/>
              </a:spcAft>
            </a:pPr>
            <a:r>
              <a:rPr lang="en-US" sz="2200" b="1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Memelurkan Kontribusi Lintas Kementerian/Lembaga</a:t>
            </a:r>
          </a:p>
        </p:txBody>
      </p:sp>
    </p:spTree>
    <p:extLst>
      <p:ext uri="{BB962C8B-B14F-4D97-AF65-F5344CB8AC3E}">
        <p14:creationId xmlns:p14="http://schemas.microsoft.com/office/powerpoint/2010/main" val="1436511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700</Words>
  <Application>Microsoft Office PowerPoint</Application>
  <PresentationFormat>Layar Lebar</PresentationFormat>
  <Paragraphs>195</Paragraphs>
  <Slides>10</Slides>
  <Notes>0</Notes>
  <HiddenSlides>0</HiddenSlides>
  <MMClips>0</MMClips>
  <ScaleCrop>false</ScaleCrop>
  <HeadingPairs>
    <vt:vector size="8" baseType="variant">
      <vt:variant>
        <vt:lpstr>Font Dipakai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Tertanam</vt:lpstr>
      </vt:variant>
      <vt:variant>
        <vt:i4>1</vt:i4>
      </vt:variant>
      <vt:variant>
        <vt:lpstr>Judul Slide</vt:lpstr>
      </vt:variant>
      <vt:variant>
        <vt:i4>10</vt:i4>
      </vt:variant>
    </vt:vector>
  </HeadingPairs>
  <TitlesOfParts>
    <vt:vector size="19" baseType="lpstr">
      <vt:lpstr>Agency FB</vt:lpstr>
      <vt:lpstr>Arial</vt:lpstr>
      <vt:lpstr>Arial Black</vt:lpstr>
      <vt:lpstr>Calibri</vt:lpstr>
      <vt:lpstr>Calibri Light</vt:lpstr>
      <vt:lpstr>Tahoma</vt:lpstr>
      <vt:lpstr>Verdana</vt:lpstr>
      <vt:lpstr>Tema Office</vt:lpstr>
      <vt:lpstr>Clip</vt:lpstr>
      <vt:lpstr>Presentasi PowerPoint</vt:lpstr>
      <vt:lpstr>Profile  PERSATUAN AHLI GIZI INDONESIA</vt:lpstr>
      <vt:lpstr>Presentasi PowerPoint</vt:lpstr>
      <vt:lpstr>Standar Tumbuh Kembang </vt:lpstr>
      <vt:lpstr>Presentasi PowerPoint</vt:lpstr>
      <vt:lpstr>Presentasi PowerPoint</vt:lpstr>
      <vt:lpstr>Periode Emas Pertumbuhan dan Perkembangan Anak</vt:lpstr>
      <vt:lpstr>Presentasi PowerPoint</vt:lpstr>
      <vt:lpstr>Presentasi PowerPoint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kkkkk</dc:title>
  <dc:creator>Entos Zainal</dc:creator>
  <cp:lastModifiedBy>Entos</cp:lastModifiedBy>
  <cp:revision>14</cp:revision>
  <dcterms:created xsi:type="dcterms:W3CDTF">2020-01-02T01:47:46Z</dcterms:created>
  <dcterms:modified xsi:type="dcterms:W3CDTF">2020-05-12T01:51:48Z</dcterms:modified>
</cp:coreProperties>
</file>