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324D-FA61-41DA-890A-288D66B07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CE8B2-38BA-4D05-B077-FFB55B63B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A77C8-3FE9-48BD-A935-7D229436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25FCD-2E67-4423-BAE0-5E4AD1AA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F453-1369-4AA8-A2FA-66EF63E8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863A-A6D5-4056-AD34-349C6011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24445-7DEB-49AF-BD1F-5AC4DCFB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AF93-011B-49F6-9EA8-2F4DF669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614F-C2C1-4A10-94BC-CBA6D71A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31D6A-23F4-458A-87DD-DFD30E9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22620-B9B5-4474-BD75-5617A493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5234D-FEF9-4CA4-8224-9E539DC27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11025-5BD6-4F68-89F7-A1FCFBB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E499-564E-453C-B570-12F67A0A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5DE7-7FCD-481A-B842-E40AB7CF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E75E-814C-4EFD-BF51-A462FE0B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C8D2-AEFC-48A2-A42F-BE3CD177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E394-1113-467F-A719-628F0BAC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36CC-6163-4F49-A63D-7B03E281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88289-AB93-4975-A74C-9902BC0E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93B5-9ABF-4E7D-86AD-209DBC61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2C95-117F-490E-B206-211A2751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CC05-7472-45B0-A404-F1EB80F2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4DA0-650A-4AEC-8059-BEF02383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C841-4E0A-431F-992D-ABFEBF23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4625-C66D-4D9E-BB3F-F08D8372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EAB6-8B08-4499-A848-D9F353536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C491C-53DD-48EB-ABFF-7656C9951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EF6E-C86E-46FC-823E-CE4A5B61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E2344-C21F-4610-89CD-415221D3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B2C42-A3F7-484B-B53E-B72ADB6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A28D-9C88-42CF-9E31-5CBD9164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9328F-26A5-4372-80F3-E9C52C81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34CFB-CA20-4499-B238-0225328F8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37E30-A418-4B57-8A1A-AED48C9E3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24FEA-7552-4DEA-96A7-42AB0AD92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11FF6-4283-4F0C-BBB4-1EE6AB0E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8ADE4-763A-48C9-8E44-7AE3DDAF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EE643-85E0-4985-A583-F876EF91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A7BA-8C1A-49E2-9E68-BE8A3411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CD174-F89E-4DDD-96F5-433E7FA3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7F981-B608-4C44-B376-9B04EE46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FD494-4667-44F7-9C32-B57D995A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39638-7ED3-4FD4-A2C0-E76F096F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A9F10-3F02-4E0B-B679-1A58413E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D625-6BDB-4B76-B487-AC286F6D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CF5C-BC34-4546-9AD5-708E5A13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0BEF-9A09-4EC7-81F5-2C29E533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C2C25-2B1A-4C06-982E-1155678AB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2F762-120C-463E-BCCE-A0FF5055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C171D-C547-4E9A-B754-EA66C97E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7AB93-FBD4-41F2-BDF7-CF12FF5A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76C8-7A70-44AC-A772-84429153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72F1A-978D-4FEF-A343-ABDCEB7CC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2B7A1-ADB8-43BC-B580-6941FCC37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50920-92EC-4C21-A393-40B13518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71044-3F27-430E-B399-1B9850CE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5A2C5-B87C-43C4-B828-E12E9540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986C2-8B11-445E-9FEB-56EF4211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66DA-6DB2-4D00-B396-F4A97CFC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D17F-7199-45E1-ADB6-70A8BED7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19D0-1D5C-4A1E-9797-BE173040355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FD27-6479-4B8A-B000-CA908692E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43B81-426A-44BD-A92F-C310EC81F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F2F5-A1C5-4D20-8F2C-E4A61810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9B28-DD27-4091-BA4D-04AB4B07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7" y="628650"/>
            <a:ext cx="10729911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/>
              <a:t>KENDALA BELAJAR DIRUMAH LEMBAGA TK </a:t>
            </a:r>
            <a:br>
              <a:rPr lang="en-US" b="1" dirty="0"/>
            </a:br>
            <a:r>
              <a:rPr lang="en-US" b="1" dirty="0"/>
              <a:t> DIMASA PANDEMI COVID 19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BF6D7-418D-4B30-8377-678C01511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969453"/>
            <a:ext cx="10729911" cy="43399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4282" y="4800600"/>
            <a:ext cx="5074920" cy="1354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Disajikan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:</a:t>
            </a:r>
            <a:br>
              <a:rPr lang="en-US" sz="2800" dirty="0"/>
            </a:br>
            <a:r>
              <a:rPr lang="en-US" sz="2800" dirty="0"/>
              <a:t>Farida Yusuf, </a:t>
            </a:r>
            <a:r>
              <a:rPr lang="en-US" sz="2800" dirty="0" err="1"/>
              <a:t>M.Pd</a:t>
            </a:r>
            <a:endParaRPr lang="en-US" sz="2800" dirty="0"/>
          </a:p>
          <a:p>
            <a:pPr algn="ctr"/>
            <a:r>
              <a:rPr lang="en-US" sz="2800" dirty="0" err="1"/>
              <a:t>Ketua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PP IGTKI-PGRI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8385" y="1969453"/>
            <a:ext cx="1738313" cy="17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57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8ADD4-2C16-4B6D-BA1D-49189EDC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4" y="500062"/>
            <a:ext cx="8039100" cy="132556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MASALAH GURU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DALAM </a:t>
            </a:r>
            <a:r>
              <a:rPr lang="en-US" dirty="0">
                <a:solidFill>
                  <a:schemeClr val="bg1"/>
                </a:solidFill>
              </a:rPr>
              <a:t>BELAJAR </a:t>
            </a:r>
            <a:r>
              <a:rPr lang="en-US" dirty="0" smtClean="0">
                <a:solidFill>
                  <a:schemeClr val="bg1"/>
                </a:solidFill>
              </a:rPr>
              <a:t>DARI RUMAH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70585A-2AA0-4736-AA4B-83FC66E4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4" y="1825625"/>
            <a:ext cx="8039100" cy="43465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  <a:tabLst>
                <a:tab pos="441325" algn="l"/>
              </a:tabLst>
            </a:pPr>
            <a:r>
              <a:rPr lang="en-US" dirty="0" err="1" smtClean="0">
                <a:latin typeface="Arial Rounded MT Bold" panose="020F0704030504030204" pitchFamily="34" charset="0"/>
              </a:rPr>
              <a:t>Tidak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ada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pedoman</a:t>
            </a:r>
            <a:r>
              <a:rPr lang="en-US" dirty="0" smtClean="0">
                <a:latin typeface="Arial Rounded MT Bold" panose="020F0704030504030204" pitchFamily="34" charset="0"/>
              </a:rPr>
              <a:t> yang </a:t>
            </a:r>
            <a:r>
              <a:rPr lang="en-US" dirty="0" err="1" smtClean="0">
                <a:latin typeface="Arial Rounded MT Bold" panose="020F0704030504030204" pitchFamily="34" charset="0"/>
              </a:rPr>
              <a:t>pasti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mengajar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jarak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jauh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  <a:tabLst>
                <a:tab pos="441325" algn="l"/>
              </a:tabLst>
            </a:pPr>
            <a:r>
              <a:rPr lang="en-US" dirty="0" smtClean="0">
                <a:latin typeface="Arial Rounded MT Bold" panose="020F0704030504030204" pitchFamily="34" charset="0"/>
              </a:rPr>
              <a:t>Orang </a:t>
            </a:r>
            <a:r>
              <a:rPr lang="en-US" dirty="0" err="1" smtClean="0">
                <a:latin typeface="Arial Rounded MT Bold" panose="020F0704030504030204" pitchFamily="34" charset="0"/>
              </a:rPr>
              <a:t>tua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tidak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mengerti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dengan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pembelajaran</a:t>
            </a:r>
            <a:r>
              <a:rPr lang="en-US" dirty="0" smtClean="0">
                <a:latin typeface="Arial Rounded MT Bold" panose="020F0704030504030204" pitchFamily="34" charset="0"/>
              </a:rPr>
              <a:t> di Taman Kanak-</a:t>
            </a:r>
            <a:r>
              <a:rPr lang="en-US" dirty="0" err="1" smtClean="0">
                <a:latin typeface="Arial Rounded MT Bold" panose="020F0704030504030204" pitchFamily="34" charset="0"/>
              </a:rPr>
              <a:t>kanak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sehingga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hasil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tidak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sesuai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harapan</a:t>
            </a:r>
            <a:r>
              <a:rPr lang="en-US" dirty="0" smtClean="0">
                <a:latin typeface="Arial Rounded MT Bold" panose="020F0704030504030204" pitchFamily="34" charset="0"/>
              </a:rPr>
              <a:t> guru</a:t>
            </a:r>
          </a:p>
          <a:p>
            <a:pPr marL="514350" indent="-514350">
              <a:buAutoNum type="arabicPeriod"/>
              <a:tabLst>
                <a:tab pos="441325" algn="l"/>
              </a:tabLst>
            </a:pPr>
            <a:r>
              <a:rPr lang="en-US" dirty="0" err="1" smtClean="0">
                <a:latin typeface="Arial Rounded MT Bold" panose="020F0704030504030204" pitchFamily="34" charset="0"/>
              </a:rPr>
              <a:t>Kesulitan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untuk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membuat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narasi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laporan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perkembangan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anak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9A501-4867-412E-8D7A-92DA84D3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4" y="1570986"/>
            <a:ext cx="2913243" cy="183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9CABE-1BBC-483F-9EF8-E4F25AFE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2">
            <a:off x="8371884" y="3353116"/>
            <a:ext cx="3452813" cy="35861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783" y="245423"/>
            <a:ext cx="139720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8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8491-8633-4ACB-B68C-C8DD9F72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5312"/>
            <a:ext cx="6743700" cy="8636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MASALAH ORANG TUA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977D-F77B-47B3-B651-F1364E7F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1612"/>
            <a:ext cx="6456741" cy="479107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/>
              <a:t>Jika</a:t>
            </a:r>
            <a:r>
              <a:rPr lang="en-US" sz="3200" dirty="0" smtClean="0"/>
              <a:t> yang </a:t>
            </a:r>
            <a:r>
              <a:rPr lang="en-US" sz="3200" dirty="0" err="1" smtClean="0"/>
              <a:t>punya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handphone</a:t>
            </a:r>
            <a:r>
              <a:rPr lang="en-US" sz="32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Orang </a:t>
            </a:r>
            <a:r>
              <a:rPr lang="en-US" sz="3200" dirty="0" err="1" smtClean="0"/>
              <a:t>tua</a:t>
            </a:r>
            <a:r>
              <a:rPr lang="en-US" sz="3200" dirty="0" smtClean="0"/>
              <a:t> murid </a:t>
            </a:r>
            <a:r>
              <a:rPr lang="en-US" sz="3200" dirty="0" err="1" smtClean="0"/>
              <a:t>merasa</a:t>
            </a:r>
            <a:r>
              <a:rPr lang="en-US" sz="3200" dirty="0" smtClean="0"/>
              <a:t> stress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mendampingi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Orang </a:t>
            </a:r>
            <a:r>
              <a:rPr lang="en-US" sz="3200" dirty="0" err="1" smtClean="0"/>
              <a:t>tua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memikirkan</a:t>
            </a:r>
            <a:r>
              <a:rPr lang="en-US" sz="3200" dirty="0" smtClean="0"/>
              <a:t> </a:t>
            </a:r>
            <a:r>
              <a:rPr lang="en-US" sz="3200" dirty="0" err="1" smtClean="0"/>
              <a:t>keberlangsungan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masing-masing</a:t>
            </a:r>
            <a:r>
              <a:rPr lang="en-US" sz="3200" dirty="0" smtClean="0"/>
              <a:t> di masa </a:t>
            </a:r>
            <a:r>
              <a:rPr lang="en-US" sz="3200" dirty="0" err="1" smtClean="0"/>
              <a:t>pandemi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597A8-E69E-416A-96EA-1D24A2854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0" y="1458912"/>
            <a:ext cx="4376739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CE7E4-83F6-4CC5-B2D4-12D00BE22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8587">
            <a:off x="7228394" y="3800951"/>
            <a:ext cx="4205289" cy="272891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3309" y="177323"/>
            <a:ext cx="1245651" cy="12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10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62B7-C021-4A32-8887-1B62058B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34150" cy="892175"/>
          </a:xfrm>
        </p:spPr>
        <p:txBody>
          <a:bodyPr>
            <a:normAutofit/>
          </a:bodyPr>
          <a:lstStyle/>
          <a:p>
            <a:r>
              <a:rPr lang="en-US" dirty="0"/>
              <a:t>PERUBAHAN PERAN GURU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2E9D-A0EF-4A7D-BE9E-826A59D4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5819775" cy="48196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 indent="-365125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Bahnschrift SemiBold SemiConden" panose="020B0502040204020203" pitchFamily="34" charset="0"/>
              </a:rPr>
              <a:t>Peran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guru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dari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mengajar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tatap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muka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saat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ini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berubah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menjadi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konsultan</a:t>
            </a:r>
            <a:r>
              <a:rPr lang="en-US" sz="40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bagi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orangtua</a:t>
            </a:r>
            <a:endParaRPr lang="en-US" sz="3200" dirty="0" smtClean="0">
              <a:latin typeface="Bahnschrift SemiBold SemiConden" panose="020B0502040204020203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Bahnschrift SemiBold SemiConden" panose="020B0502040204020203" pitchFamily="34" charset="0"/>
              </a:rPr>
              <a:t>Membantu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orang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tua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menjelaskan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pentingnya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bermain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untuk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anak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di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rumah</a:t>
            </a:r>
            <a:endParaRPr lang="en-US" sz="3200" dirty="0" smtClean="0">
              <a:latin typeface="Bahnschrift SemiBold SemiConden" panose="020B0502040204020203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Bahnschrift SemiBold SemiConden" panose="020B0502040204020203" pitchFamily="34" charset="0"/>
              </a:rPr>
              <a:t>Membantu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orang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tua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mencari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aktifitas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menggunakan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bahan-bahan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sederhana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yang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ada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di </a:t>
            </a:r>
            <a:r>
              <a:rPr lang="en-US" sz="3200" dirty="0" err="1" smtClean="0">
                <a:latin typeface="Bahnschrift SemiBold SemiConden" panose="020B0502040204020203" pitchFamily="34" charset="0"/>
              </a:rPr>
              <a:t>rumah</a:t>
            </a:r>
            <a:r>
              <a:rPr lang="en-US" sz="3200" dirty="0" smtClean="0">
                <a:latin typeface="Bahnschrift SemiBold SemiConden" panose="020B0502040204020203" pitchFamily="34" charset="0"/>
              </a:rPr>
              <a:t>  </a:t>
            </a:r>
            <a:endParaRPr lang="en-US" sz="3200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518CC-EA2F-4FAF-9B02-103313D2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545459"/>
            <a:ext cx="5057775" cy="57670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480" y="231457"/>
            <a:ext cx="1291114" cy="11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19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4406-B573-4232-8F95-F62E887D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" y="747712"/>
            <a:ext cx="6767513" cy="1325563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UPAYA YANG </a:t>
            </a:r>
            <a:r>
              <a:rPr lang="en-US" b="1" dirty="0" smtClean="0"/>
              <a:t>DILAKUKAN GURU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851C-D4D5-4AF1-91DB-839CA464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2073275"/>
            <a:ext cx="657225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Memberikan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varian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aktivitas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dapat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dilakukan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bersama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orang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tua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lebih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menekankan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pada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karakter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Jika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orangtua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murid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memiliki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akses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internet,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seyogyanya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guru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dapat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berkomunikasi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untuk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mengunjungi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murid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tersebut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jika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jaraknya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jauh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atau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bila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rekan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sejawat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yang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tempat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tinggalnya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jauh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dari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anak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tersebut</a:t>
            </a:r>
            <a:endParaRPr lang="en-US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88B26-4395-4E7A-A8D7-6ABA1585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5" y="1463040"/>
            <a:ext cx="3943350" cy="496157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1650" y="1"/>
            <a:ext cx="1413509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40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167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Bahnschrift SemiBold SemiConden</vt:lpstr>
      <vt:lpstr>Calibri</vt:lpstr>
      <vt:lpstr>Calibri Light</vt:lpstr>
      <vt:lpstr>Segoe UI Semibold</vt:lpstr>
      <vt:lpstr>Wingdings</vt:lpstr>
      <vt:lpstr>Office Theme</vt:lpstr>
      <vt:lpstr>KENDALA BELAJAR DIRUMAH LEMBAGA TK   DIMASA PANDEMI COVID 19 </vt:lpstr>
      <vt:lpstr>MASALAH GURU  DALAM BELAJAR DARI RUMAH</vt:lpstr>
      <vt:lpstr>MASALAH ORANG TUA </vt:lpstr>
      <vt:lpstr>PERUBAHAN PERAN GURU</vt:lpstr>
      <vt:lpstr>UPAYA YANG DILAKUKAN GURU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PRIYANTI</dc:creator>
  <cp:lastModifiedBy>Vigor Hub</cp:lastModifiedBy>
  <cp:revision>56</cp:revision>
  <dcterms:created xsi:type="dcterms:W3CDTF">2020-04-19T15:56:56Z</dcterms:created>
  <dcterms:modified xsi:type="dcterms:W3CDTF">2020-04-27T02:37:10Z</dcterms:modified>
</cp:coreProperties>
</file>