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16"/>
  </p:notesMasterIdLst>
  <p:sldIdLst>
    <p:sldId id="256" r:id="rId2"/>
    <p:sldId id="317" r:id="rId3"/>
    <p:sldId id="318" r:id="rId4"/>
    <p:sldId id="320" r:id="rId5"/>
    <p:sldId id="258" r:id="rId6"/>
    <p:sldId id="259" r:id="rId7"/>
    <p:sldId id="321" r:id="rId8"/>
    <p:sldId id="324" r:id="rId9"/>
    <p:sldId id="260" r:id="rId10"/>
    <p:sldId id="322" r:id="rId11"/>
    <p:sldId id="323" r:id="rId12"/>
    <p:sldId id="261" r:id="rId13"/>
    <p:sldId id="313" r:id="rId14"/>
    <p:sldId id="325" r:id="rId15"/>
  </p:sldIdLst>
  <p:sldSz cx="9144000" cy="5143500" type="screen16x9"/>
  <p:notesSz cx="6858000" cy="9144000"/>
  <p:embeddedFontLst>
    <p:embeddedFont>
      <p:font typeface="Tahoma" panose="020B0604030504040204" pitchFamily="34" charset="0"/>
      <p:regular r:id="rId17"/>
      <p:bold r:id="rId18"/>
    </p:embeddedFont>
    <p:embeddedFont>
      <p:font typeface="Abel" panose="020B0604020202020204" charset="0"/>
      <p:regular r:id="rId19"/>
    </p:embeddedFont>
    <p:embeddedFont>
      <p:font typeface="Hepta Slab ExtraLight" panose="020B0604020202020204" charset="0"/>
      <p:regular r:id="rId20"/>
      <p:bold r:id="rId21"/>
    </p:embeddedFont>
    <p:embeddedFont>
      <p:font typeface="Sansita" panose="020B0604020202020204" charset="0"/>
      <p:regular r:id="rId22"/>
      <p:bold r:id="rId23"/>
      <p:italic r:id="rId24"/>
      <p:boldItalic r:id="rId25"/>
    </p:embeddedFont>
    <p:embeddedFont>
      <p:font typeface="Bahiana" panose="020B0604020202020204" charset="0"/>
      <p:regular r:id="rId26"/>
    </p:embeddedFont>
    <p:embeddedFont>
      <p:font typeface="Impact" panose="020B0806030902050204" pitchFamily="34" charset="0"/>
      <p:regular r:id="rId27"/>
    </p:embeddedFont>
    <p:embeddedFont>
      <p:font typeface="Oswald Regular" panose="020B0604020202020204" charset="0"/>
      <p:regular r:id="rId28"/>
      <p:bold r:id="rId29"/>
    </p:embeddedFont>
    <p:embeddedFont>
      <p:font typeface="Verdana" panose="020B0604030504040204" pitchFamily="34" charset="0"/>
      <p:regular r:id="rId30"/>
      <p:bold r:id="rId31"/>
      <p:italic r:id="rId32"/>
      <p:boldItalic r:id="rId33"/>
    </p:embeddedFont>
    <p:embeddedFont>
      <p:font typeface="Fira Sans Extra Condensed Medium" panose="020B0604020202020204" charset="0"/>
      <p:regular r:id="rId34"/>
      <p:bold r:id="rId35"/>
      <p:italic r:id="rId36"/>
      <p:boldItalic r:id="rId37"/>
    </p:embeddedFont>
    <p:embeddedFont>
      <p:font typeface=".VnAvantH" panose="020B7200000000000000" pitchFamily="34" charset="0"/>
      <p:regular r:id="rId38"/>
      <p:bold r:id="rId39"/>
      <p:italic r:id="rId40"/>
      <p:boldItalic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Segoe UI Symbol" panose="020B0502040204020203" pitchFamily="34" charset="0"/>
      <p:regular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8CF4399-55E5-4801-8DEA-9CB3E8A1123B}">
  <a:tblStyle styleId="{28CF4399-55E5-4801-8DEA-9CB3E8A1123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639" autoAdjust="0"/>
  </p:normalViewPr>
  <p:slideViewPr>
    <p:cSldViewPr snapToGrid="0">
      <p:cViewPr varScale="1">
        <p:scale>
          <a:sx n="91" d="100"/>
          <a:sy n="91" d="100"/>
        </p:scale>
        <p:origin x="7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font" Target="fonts/font23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42" Type="http://schemas.openxmlformats.org/officeDocument/2006/relationships/font" Target="fonts/font26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font" Target="fonts/font22.fntdata"/><Relationship Id="rId46" Type="http://schemas.openxmlformats.org/officeDocument/2006/relationships/font" Target="fonts/font30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41" Type="http://schemas.openxmlformats.org/officeDocument/2006/relationships/font" Target="fonts/font2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40" Type="http://schemas.openxmlformats.org/officeDocument/2006/relationships/font" Target="fonts/font24.fntdata"/><Relationship Id="rId45" Type="http://schemas.openxmlformats.org/officeDocument/2006/relationships/font" Target="fonts/font2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4" Type="http://schemas.openxmlformats.org/officeDocument/2006/relationships/font" Target="fonts/font2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43" Type="http://schemas.openxmlformats.org/officeDocument/2006/relationships/font" Target="fonts/font27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83490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7354f388d1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7354f388d1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6937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6be81bf08b_0_120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6be81bf08b_0_120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0623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7354f388d1_0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7354f388d1_0_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9984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737c7c9315_0_28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737c7c9315_0_28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8455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737c7c9315_0_28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737c7c9315_0_28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1981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737c7c9315_0_28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737c7c9315_0_28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17064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737c7c9315_0_28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737c7c9315_0_28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860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7354f388d1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7354f388d1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5421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737c7c9315_0_28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737c7c9315_0_28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0596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713225" y="613250"/>
            <a:ext cx="7717592" cy="3916979"/>
            <a:chOff x="279122" y="532095"/>
            <a:chExt cx="8027452" cy="4074245"/>
          </a:xfrm>
        </p:grpSpPr>
        <p:sp>
          <p:nvSpPr>
            <p:cNvPr id="10" name="Google Shape;10;p2"/>
            <p:cNvSpPr/>
            <p:nvPr/>
          </p:nvSpPr>
          <p:spPr>
            <a:xfrm>
              <a:off x="279174" y="537140"/>
              <a:ext cx="8027400" cy="4069200"/>
            </a:xfrm>
            <a:prstGeom prst="roundRect">
              <a:avLst>
                <a:gd name="adj" fmla="val 5570"/>
              </a:avLst>
            </a:prstGeom>
            <a:solidFill>
              <a:schemeClr val="dk1"/>
            </a:solidFill>
            <a:ln>
              <a:noFill/>
            </a:ln>
            <a:effectLst>
              <a:outerShdw blurRad="57150" dist="47625" dir="2940000" algn="bl" rotWithShape="0">
                <a:schemeClr val="accent5">
                  <a:alpha val="47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11;p2"/>
            <p:cNvGrpSpPr/>
            <p:nvPr/>
          </p:nvGrpSpPr>
          <p:grpSpPr>
            <a:xfrm>
              <a:off x="279122" y="532095"/>
              <a:ext cx="8027400" cy="414300"/>
              <a:chOff x="279122" y="532095"/>
              <a:chExt cx="8027400" cy="414300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279122" y="532095"/>
                <a:ext cx="8027400" cy="414300"/>
              </a:xfrm>
              <a:prstGeom prst="round2SameRect">
                <a:avLst>
                  <a:gd name="adj1" fmla="val 38309"/>
                  <a:gd name="adj2" fmla="val 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558375" y="690638"/>
                <a:ext cx="119100" cy="119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772975" y="690638"/>
                <a:ext cx="119100" cy="1191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987575" y="690638"/>
                <a:ext cx="119100" cy="119100"/>
              </a:xfrm>
              <a:prstGeom prst="ellipse">
                <a:avLst/>
              </a:pr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2720175" y="2687200"/>
            <a:ext cx="3703800" cy="897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lt1"/>
                </a:solidFill>
                <a:latin typeface="Hepta Slab ExtraLight"/>
                <a:ea typeface="Hepta Slab ExtraLight"/>
                <a:cs typeface="Hepta Slab ExtraLight"/>
                <a:sym typeface="Hepta Slab Extra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3933800" y="3850938"/>
            <a:ext cx="1276200" cy="2721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2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ctrTitle"/>
          </p:nvPr>
        </p:nvSpPr>
        <p:spPr>
          <a:xfrm>
            <a:off x="827400" y="1491650"/>
            <a:ext cx="2861400" cy="11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3000">
                <a:solidFill>
                  <a:schemeClr val="lt1"/>
                </a:solidFill>
                <a:latin typeface="Hepta Slab ExtraLight"/>
                <a:ea typeface="Hepta Slab ExtraLight"/>
                <a:cs typeface="Hepta Slab ExtraLight"/>
                <a:sym typeface="Hepta Slab ExtraLigh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ubTitle" idx="1"/>
          </p:nvPr>
        </p:nvSpPr>
        <p:spPr>
          <a:xfrm>
            <a:off x="1402950" y="2977050"/>
            <a:ext cx="2736600" cy="34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ubTitle" idx="2"/>
          </p:nvPr>
        </p:nvSpPr>
        <p:spPr>
          <a:xfrm>
            <a:off x="1402950" y="3642075"/>
            <a:ext cx="2736600" cy="34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lt2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ctrTitle"/>
          </p:nvPr>
        </p:nvSpPr>
        <p:spPr>
          <a:xfrm>
            <a:off x="6448075" y="1586063"/>
            <a:ext cx="1982700" cy="11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3000">
                <a:solidFill>
                  <a:schemeClr val="lt1"/>
                </a:solidFill>
                <a:latin typeface="Hepta Slab ExtraLight"/>
                <a:ea typeface="Hepta Slab ExtraLight"/>
                <a:cs typeface="Hepta Slab ExtraLight"/>
                <a:sym typeface="Hepta Slab ExtraLigh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ubTitle" idx="1"/>
          </p:nvPr>
        </p:nvSpPr>
        <p:spPr>
          <a:xfrm>
            <a:off x="5633875" y="3099163"/>
            <a:ext cx="2796900" cy="1206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lt2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>
            <a:spLocks noGrp="1"/>
          </p:cNvSpPr>
          <p:nvPr>
            <p:ph type="ctrTitle"/>
          </p:nvPr>
        </p:nvSpPr>
        <p:spPr>
          <a:xfrm flipH="1">
            <a:off x="2474500" y="2849525"/>
            <a:ext cx="4194900" cy="60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ubTitle" idx="1"/>
          </p:nvPr>
        </p:nvSpPr>
        <p:spPr>
          <a:xfrm flipH="1">
            <a:off x="2474500" y="3379650"/>
            <a:ext cx="41949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43434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041613" y="1523975"/>
            <a:ext cx="1060800" cy="51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marR="27432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solidFill>
          <a:schemeClr val="lt2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>
            <a:spLocks noGrp="1"/>
          </p:cNvSpPr>
          <p:nvPr>
            <p:ph type="subTitle" idx="1"/>
          </p:nvPr>
        </p:nvSpPr>
        <p:spPr>
          <a:xfrm flipH="1">
            <a:off x="1249387" y="1614298"/>
            <a:ext cx="26598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subTitle" idx="2"/>
          </p:nvPr>
        </p:nvSpPr>
        <p:spPr>
          <a:xfrm flipH="1">
            <a:off x="1249387" y="4035999"/>
            <a:ext cx="26598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subTitle" idx="3"/>
          </p:nvPr>
        </p:nvSpPr>
        <p:spPr>
          <a:xfrm flipH="1">
            <a:off x="5234863" y="1614298"/>
            <a:ext cx="26598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ubTitle" idx="4"/>
          </p:nvPr>
        </p:nvSpPr>
        <p:spPr>
          <a:xfrm flipH="1">
            <a:off x="5234863" y="4035999"/>
            <a:ext cx="26598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subTitle" idx="5"/>
          </p:nvPr>
        </p:nvSpPr>
        <p:spPr>
          <a:xfrm flipH="1">
            <a:off x="865638" y="1265003"/>
            <a:ext cx="3427200" cy="455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1800">
                <a:solidFill>
                  <a:schemeClr val="lt1"/>
                </a:solidFill>
                <a:latin typeface="Hepta Slab ExtraLight"/>
                <a:ea typeface="Hepta Slab ExtraLight"/>
                <a:cs typeface="Hepta Slab ExtraLight"/>
                <a:sym typeface="Hepta Slab Extra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subTitle" idx="6"/>
          </p:nvPr>
        </p:nvSpPr>
        <p:spPr>
          <a:xfrm flipH="1">
            <a:off x="865637" y="3686803"/>
            <a:ext cx="3427200" cy="455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1800">
                <a:solidFill>
                  <a:schemeClr val="lt1"/>
                </a:solidFill>
                <a:latin typeface="Hepta Slab ExtraLight"/>
                <a:ea typeface="Hepta Slab ExtraLight"/>
                <a:cs typeface="Hepta Slab ExtraLight"/>
                <a:sym typeface="Hepta Slab Extra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subTitle" idx="7"/>
          </p:nvPr>
        </p:nvSpPr>
        <p:spPr>
          <a:xfrm flipH="1">
            <a:off x="4851163" y="1265003"/>
            <a:ext cx="3427200" cy="455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1800">
                <a:solidFill>
                  <a:schemeClr val="lt1"/>
                </a:solidFill>
                <a:latin typeface="Hepta Slab ExtraLight"/>
                <a:ea typeface="Hepta Slab ExtraLight"/>
                <a:cs typeface="Hepta Slab ExtraLight"/>
                <a:sym typeface="Hepta Slab Extra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ubTitle" idx="8"/>
          </p:nvPr>
        </p:nvSpPr>
        <p:spPr>
          <a:xfrm flipH="1">
            <a:off x="4851163" y="3686803"/>
            <a:ext cx="3427200" cy="455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1800">
                <a:solidFill>
                  <a:schemeClr val="lt1"/>
                </a:solidFill>
                <a:latin typeface="Hepta Slab ExtraLight"/>
                <a:ea typeface="Hepta Slab ExtraLight"/>
                <a:cs typeface="Hepta Slab ExtraLight"/>
                <a:sym typeface="Hepta Slab Extra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9">
    <p:bg>
      <p:bgPr>
        <a:solidFill>
          <a:schemeClr val="lt2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ctrTitle"/>
          </p:nvPr>
        </p:nvSpPr>
        <p:spPr>
          <a:xfrm>
            <a:off x="3225142" y="3958199"/>
            <a:ext cx="2693400" cy="441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1"/>
          </p:nvPr>
        </p:nvSpPr>
        <p:spPr>
          <a:xfrm>
            <a:off x="1839300" y="1650813"/>
            <a:ext cx="5465100" cy="1545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-450" y="0"/>
            <a:ext cx="9144900" cy="594000"/>
          </a:xfrm>
          <a:prstGeom prst="rect">
            <a:avLst/>
          </a:prstGeom>
        </p:spPr>
        <p:txBody>
          <a:bodyPr lIns="360000" tIns="360000" rIns="0" bIns="0" anchor="ctr" anchorCtr="0"/>
          <a:lstStyle>
            <a:lvl1pPr algn="l">
              <a:defRPr sz="315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altLang="ko-KR" smtClean="0"/>
              <a:t>SLIDE MAIN TITLE</a:t>
            </a:r>
            <a:endParaRPr lang="ko-KR" altLang="en-US"/>
          </a:p>
        </p:txBody>
      </p:sp>
      <p:sp>
        <p:nvSpPr>
          <p:cNvPr id="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47623" y="4845252"/>
            <a:ext cx="362139" cy="210700"/>
          </a:xfrm>
          <a:prstGeom prst="rect">
            <a:avLst/>
          </a:prstGeom>
        </p:spPr>
        <p:txBody>
          <a:bodyPr/>
          <a:lstStyle>
            <a:lvl1pPr algn="r">
              <a:defRPr sz="900" b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1pPr>
          </a:lstStyle>
          <a:p>
            <a:fld id="{C33509E8-EDB3-4BFB-9C63-B01D176D43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788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61D72EB-BD0E-4136-BF35-C981D1E204F6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E0B195A-79F8-4C63-AEAD-0C8BF65AD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277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9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pta Slab ExtraLight"/>
              <a:buNone/>
              <a:defRPr sz="2400">
                <a:solidFill>
                  <a:schemeClr val="dk1"/>
                </a:solidFill>
                <a:latin typeface="Hepta Slab ExtraLight"/>
                <a:ea typeface="Hepta Slab ExtraLight"/>
                <a:cs typeface="Hepta Slab ExtraLight"/>
                <a:sym typeface="Hepta Slab Extra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 Regular"/>
              <a:buNone/>
              <a:defRPr sz="240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 Regular"/>
              <a:buNone/>
              <a:defRPr sz="240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 Regular"/>
              <a:buNone/>
              <a:defRPr sz="240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 Regular"/>
              <a:buNone/>
              <a:defRPr sz="240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 Regular"/>
              <a:buNone/>
              <a:defRPr sz="240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 Regular"/>
              <a:buNone/>
              <a:defRPr sz="240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 Regular"/>
              <a:buNone/>
              <a:defRPr sz="240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 Regular"/>
              <a:buNone/>
              <a:defRPr sz="240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■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■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bel"/>
              <a:buChar char="■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5" r:id="rId4"/>
    <p:sldLayoutId id="2147483658" r:id="rId5"/>
    <p:sldLayoutId id="2147483659" r:id="rId6"/>
    <p:sldLayoutId id="2147483669" r:id="rId7"/>
    <p:sldLayoutId id="2147483673" r:id="rId8"/>
    <p:sldLayoutId id="2147483674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6"/>
          <p:cNvSpPr txBox="1">
            <a:spLocks noGrp="1"/>
          </p:cNvSpPr>
          <p:nvPr>
            <p:ph type="ctrTitle"/>
          </p:nvPr>
        </p:nvSpPr>
        <p:spPr>
          <a:xfrm>
            <a:off x="1027366" y="2143503"/>
            <a:ext cx="7089267" cy="8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/>
              <a:t>Proses Belajar Mengajar PAUD Dengan Keterbatasan Teknologi Informasi</a:t>
            </a:r>
            <a:endParaRPr sz="3200" dirty="0"/>
          </a:p>
        </p:txBody>
      </p:sp>
      <p:sp>
        <p:nvSpPr>
          <p:cNvPr id="178" name="Google Shape;178;p26">
            <a:hlinkClick r:id="" action="ppaction://hlinkshowjump?jump=nextslide"/>
          </p:cNvPr>
          <p:cNvSpPr/>
          <p:nvPr/>
        </p:nvSpPr>
        <p:spPr>
          <a:xfrm>
            <a:off x="2310715" y="3567427"/>
            <a:ext cx="4584356" cy="508245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6"/>
          <p:cNvSpPr txBox="1">
            <a:spLocks noGrp="1"/>
          </p:cNvSpPr>
          <p:nvPr>
            <p:ph type="subTitle" idx="1"/>
          </p:nvPr>
        </p:nvSpPr>
        <p:spPr>
          <a:xfrm>
            <a:off x="2954316" y="3599236"/>
            <a:ext cx="3297153" cy="222313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b="1" dirty="0" smtClean="0">
                <a:solidFill>
                  <a:schemeClr val="bg1"/>
                </a:solidFill>
                <a:uFill>
                  <a:noFill/>
                </a:uFill>
              </a:rPr>
              <a:t>Dra. Siti Latifah, M.M.Pd</a:t>
            </a:r>
            <a:endParaRPr sz="2400" b="1" dirty="0">
              <a:solidFill>
                <a:schemeClr val="bg1"/>
              </a:solidFill>
            </a:endParaRPr>
          </a:p>
        </p:txBody>
      </p:sp>
      <p:grpSp>
        <p:nvGrpSpPr>
          <p:cNvPr id="45" name="Google Shape;7148;p75"/>
          <p:cNvGrpSpPr/>
          <p:nvPr/>
        </p:nvGrpSpPr>
        <p:grpSpPr>
          <a:xfrm>
            <a:off x="3555989" y="1101938"/>
            <a:ext cx="880087" cy="683774"/>
            <a:chOff x="1989911" y="2306065"/>
            <a:chExt cx="387099" cy="353207"/>
          </a:xfrm>
        </p:grpSpPr>
        <p:sp>
          <p:nvSpPr>
            <p:cNvPr id="46" name="Google Shape;7149;p75"/>
            <p:cNvSpPr/>
            <p:nvPr/>
          </p:nvSpPr>
          <p:spPr>
            <a:xfrm>
              <a:off x="2110003" y="2555181"/>
              <a:ext cx="146916" cy="88775"/>
            </a:xfrm>
            <a:custGeom>
              <a:avLst/>
              <a:gdLst/>
              <a:ahLst/>
              <a:cxnLst/>
              <a:rect l="l" t="t" r="r" b="b"/>
              <a:pathLst>
                <a:path w="5592" h="3379" extrusionOk="0">
                  <a:moveTo>
                    <a:pt x="2796" y="1"/>
                  </a:moveTo>
                  <a:lnTo>
                    <a:pt x="576" y="986"/>
                  </a:lnTo>
                  <a:lnTo>
                    <a:pt x="1" y="2879"/>
                  </a:lnTo>
                  <a:lnTo>
                    <a:pt x="1298" y="3108"/>
                  </a:lnTo>
                  <a:lnTo>
                    <a:pt x="2865" y="3379"/>
                  </a:lnTo>
                  <a:lnTo>
                    <a:pt x="5591" y="2879"/>
                  </a:lnTo>
                  <a:lnTo>
                    <a:pt x="5238" y="1714"/>
                  </a:lnTo>
                  <a:lnTo>
                    <a:pt x="5016" y="986"/>
                  </a:lnTo>
                  <a:lnTo>
                    <a:pt x="2796" y="1"/>
                  </a:ln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7150;p75"/>
            <p:cNvSpPr/>
            <p:nvPr/>
          </p:nvSpPr>
          <p:spPr>
            <a:xfrm>
              <a:off x="2110003" y="2555181"/>
              <a:ext cx="137615" cy="81681"/>
            </a:xfrm>
            <a:custGeom>
              <a:avLst/>
              <a:gdLst/>
              <a:ahLst/>
              <a:cxnLst/>
              <a:rect l="l" t="t" r="r" b="b"/>
              <a:pathLst>
                <a:path w="5238" h="3109" extrusionOk="0">
                  <a:moveTo>
                    <a:pt x="2796" y="1"/>
                  </a:moveTo>
                  <a:lnTo>
                    <a:pt x="583" y="986"/>
                  </a:lnTo>
                  <a:lnTo>
                    <a:pt x="1" y="2879"/>
                  </a:lnTo>
                  <a:lnTo>
                    <a:pt x="1298" y="3108"/>
                  </a:lnTo>
                  <a:lnTo>
                    <a:pt x="1561" y="1714"/>
                  </a:lnTo>
                  <a:lnTo>
                    <a:pt x="5238" y="1714"/>
                  </a:lnTo>
                  <a:lnTo>
                    <a:pt x="5016" y="986"/>
                  </a:lnTo>
                  <a:lnTo>
                    <a:pt x="2796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151;p75"/>
            <p:cNvSpPr/>
            <p:nvPr/>
          </p:nvSpPr>
          <p:spPr>
            <a:xfrm>
              <a:off x="1989911" y="2306065"/>
              <a:ext cx="387099" cy="275021"/>
            </a:xfrm>
            <a:custGeom>
              <a:avLst/>
              <a:gdLst/>
              <a:ahLst/>
              <a:cxnLst/>
              <a:rect l="l" t="t" r="r" b="b"/>
              <a:pathLst>
                <a:path w="14734" h="10468" extrusionOk="0">
                  <a:moveTo>
                    <a:pt x="1215" y="1"/>
                  </a:moveTo>
                  <a:cubicBezTo>
                    <a:pt x="542" y="1"/>
                    <a:pt x="1" y="549"/>
                    <a:pt x="1" y="1222"/>
                  </a:cubicBezTo>
                  <a:lnTo>
                    <a:pt x="1" y="9247"/>
                  </a:lnTo>
                  <a:cubicBezTo>
                    <a:pt x="1" y="9920"/>
                    <a:pt x="542" y="10468"/>
                    <a:pt x="1215" y="10468"/>
                  </a:cubicBezTo>
                  <a:lnTo>
                    <a:pt x="13513" y="10468"/>
                  </a:lnTo>
                  <a:cubicBezTo>
                    <a:pt x="14185" y="10468"/>
                    <a:pt x="14733" y="9920"/>
                    <a:pt x="14733" y="9247"/>
                  </a:cubicBezTo>
                  <a:lnTo>
                    <a:pt x="14733" y="1222"/>
                  </a:lnTo>
                  <a:cubicBezTo>
                    <a:pt x="14733" y="549"/>
                    <a:pt x="14185" y="1"/>
                    <a:pt x="13513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7152;p75"/>
            <p:cNvSpPr/>
            <p:nvPr/>
          </p:nvSpPr>
          <p:spPr>
            <a:xfrm>
              <a:off x="2021438" y="2337723"/>
              <a:ext cx="324045" cy="193628"/>
            </a:xfrm>
            <a:custGeom>
              <a:avLst/>
              <a:gdLst/>
              <a:ahLst/>
              <a:cxnLst/>
              <a:rect l="l" t="t" r="r" b="b"/>
              <a:pathLst>
                <a:path w="12334" h="7370" extrusionOk="0">
                  <a:moveTo>
                    <a:pt x="12320" y="1"/>
                  </a:moveTo>
                  <a:cubicBezTo>
                    <a:pt x="12318" y="1"/>
                    <a:pt x="12315" y="2"/>
                    <a:pt x="12313" y="3"/>
                  </a:cubicBezTo>
                  <a:lnTo>
                    <a:pt x="15" y="3"/>
                  </a:lnTo>
                  <a:cubicBezTo>
                    <a:pt x="8" y="3"/>
                    <a:pt x="1" y="10"/>
                    <a:pt x="1" y="17"/>
                  </a:cubicBezTo>
                  <a:lnTo>
                    <a:pt x="1" y="7369"/>
                  </a:lnTo>
                  <a:lnTo>
                    <a:pt x="12333" y="7369"/>
                  </a:lnTo>
                  <a:lnTo>
                    <a:pt x="12333" y="17"/>
                  </a:lnTo>
                  <a:cubicBezTo>
                    <a:pt x="12333" y="11"/>
                    <a:pt x="12329" y="1"/>
                    <a:pt x="12320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7153;p75"/>
            <p:cNvSpPr/>
            <p:nvPr/>
          </p:nvSpPr>
          <p:spPr>
            <a:xfrm>
              <a:off x="2327224" y="2337776"/>
              <a:ext cx="18259" cy="193576"/>
            </a:xfrm>
            <a:custGeom>
              <a:avLst/>
              <a:gdLst/>
              <a:ahLst/>
              <a:cxnLst/>
              <a:rect l="l" t="t" r="r" b="b"/>
              <a:pathLst>
                <a:path w="695" h="7368" extrusionOk="0">
                  <a:moveTo>
                    <a:pt x="1" y="1"/>
                  </a:moveTo>
                  <a:cubicBezTo>
                    <a:pt x="1" y="8"/>
                    <a:pt x="1" y="8"/>
                    <a:pt x="1" y="15"/>
                  </a:cubicBezTo>
                  <a:lnTo>
                    <a:pt x="1" y="7367"/>
                  </a:lnTo>
                  <a:lnTo>
                    <a:pt x="694" y="7367"/>
                  </a:lnTo>
                  <a:lnTo>
                    <a:pt x="694" y="15"/>
                  </a:lnTo>
                  <a:cubicBezTo>
                    <a:pt x="694" y="8"/>
                    <a:pt x="694" y="8"/>
                    <a:pt x="694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7154;p75"/>
            <p:cNvSpPr/>
            <p:nvPr/>
          </p:nvSpPr>
          <p:spPr>
            <a:xfrm>
              <a:off x="2069543" y="2630819"/>
              <a:ext cx="227651" cy="28453"/>
            </a:xfrm>
            <a:custGeom>
              <a:avLst/>
              <a:gdLst/>
              <a:ahLst/>
              <a:cxnLst/>
              <a:rect l="l" t="t" r="r" b="b"/>
              <a:pathLst>
                <a:path w="8665" h="1083" extrusionOk="0">
                  <a:moveTo>
                    <a:pt x="542" y="0"/>
                  </a:moveTo>
                  <a:cubicBezTo>
                    <a:pt x="244" y="0"/>
                    <a:pt x="1" y="243"/>
                    <a:pt x="1" y="541"/>
                  </a:cubicBezTo>
                  <a:cubicBezTo>
                    <a:pt x="1" y="839"/>
                    <a:pt x="244" y="1082"/>
                    <a:pt x="542" y="1082"/>
                  </a:cubicBezTo>
                  <a:lnTo>
                    <a:pt x="8123" y="1082"/>
                  </a:lnTo>
                  <a:cubicBezTo>
                    <a:pt x="8421" y="1082"/>
                    <a:pt x="8664" y="839"/>
                    <a:pt x="8664" y="541"/>
                  </a:cubicBezTo>
                  <a:cubicBezTo>
                    <a:pt x="8664" y="243"/>
                    <a:pt x="8421" y="0"/>
                    <a:pt x="8123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7155;p75"/>
            <p:cNvSpPr/>
            <p:nvPr/>
          </p:nvSpPr>
          <p:spPr>
            <a:xfrm>
              <a:off x="2175237" y="2549191"/>
              <a:ext cx="14975" cy="11849"/>
            </a:xfrm>
            <a:custGeom>
              <a:avLst/>
              <a:gdLst/>
              <a:ahLst/>
              <a:cxnLst/>
              <a:rect l="l" t="t" r="r" b="b"/>
              <a:pathLst>
                <a:path w="570" h="451" extrusionOk="0">
                  <a:moveTo>
                    <a:pt x="312" y="0"/>
                  </a:moveTo>
                  <a:cubicBezTo>
                    <a:pt x="266" y="0"/>
                    <a:pt x="218" y="15"/>
                    <a:pt x="174" y="48"/>
                  </a:cubicBezTo>
                  <a:cubicBezTo>
                    <a:pt x="1" y="180"/>
                    <a:pt x="91" y="451"/>
                    <a:pt x="313" y="451"/>
                  </a:cubicBezTo>
                  <a:cubicBezTo>
                    <a:pt x="410" y="451"/>
                    <a:pt x="500" y="381"/>
                    <a:pt x="528" y="284"/>
                  </a:cubicBezTo>
                  <a:cubicBezTo>
                    <a:pt x="570" y="129"/>
                    <a:pt x="448" y="0"/>
                    <a:pt x="31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7156;p75"/>
          <p:cNvGrpSpPr/>
          <p:nvPr/>
        </p:nvGrpSpPr>
        <p:grpSpPr>
          <a:xfrm>
            <a:off x="4665269" y="1123365"/>
            <a:ext cx="487050" cy="662347"/>
            <a:chOff x="2593102" y="2288778"/>
            <a:chExt cx="204663" cy="363007"/>
          </a:xfrm>
        </p:grpSpPr>
        <p:sp>
          <p:nvSpPr>
            <p:cNvPr id="54" name="Google Shape;7157;p75"/>
            <p:cNvSpPr/>
            <p:nvPr/>
          </p:nvSpPr>
          <p:spPr>
            <a:xfrm>
              <a:off x="2753837" y="2310636"/>
              <a:ext cx="43928" cy="297431"/>
            </a:xfrm>
            <a:custGeom>
              <a:avLst/>
              <a:gdLst/>
              <a:ahLst/>
              <a:cxnLst/>
              <a:rect l="l" t="t" r="r" b="b"/>
              <a:pathLst>
                <a:path w="1672" h="11321" extrusionOk="0">
                  <a:moveTo>
                    <a:pt x="0" y="0"/>
                  </a:moveTo>
                  <a:lnTo>
                    <a:pt x="0" y="11320"/>
                  </a:lnTo>
                  <a:lnTo>
                    <a:pt x="1672" y="10481"/>
                  </a:lnTo>
                  <a:lnTo>
                    <a:pt x="1672" y="8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6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7158;p75"/>
            <p:cNvSpPr/>
            <p:nvPr/>
          </p:nvSpPr>
          <p:spPr>
            <a:xfrm>
              <a:off x="2593102" y="2310636"/>
              <a:ext cx="182620" cy="297431"/>
            </a:xfrm>
            <a:custGeom>
              <a:avLst/>
              <a:gdLst/>
              <a:ahLst/>
              <a:cxnLst/>
              <a:rect l="l" t="t" r="r" b="b"/>
              <a:pathLst>
                <a:path w="6951" h="11321" extrusionOk="0">
                  <a:moveTo>
                    <a:pt x="6951" y="0"/>
                  </a:moveTo>
                  <a:lnTo>
                    <a:pt x="1" y="833"/>
                  </a:lnTo>
                  <a:lnTo>
                    <a:pt x="1" y="10481"/>
                  </a:lnTo>
                  <a:lnTo>
                    <a:pt x="6951" y="11320"/>
                  </a:lnTo>
                  <a:lnTo>
                    <a:pt x="6951" y="0"/>
                  </a:lnTo>
                  <a:close/>
                </a:path>
              </a:pathLst>
            </a:custGeom>
            <a:solidFill>
              <a:srgbClr val="BF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7159;p75"/>
            <p:cNvSpPr/>
            <p:nvPr/>
          </p:nvSpPr>
          <p:spPr>
            <a:xfrm>
              <a:off x="2753837" y="2585972"/>
              <a:ext cx="43928" cy="65813"/>
            </a:xfrm>
            <a:custGeom>
              <a:avLst/>
              <a:gdLst/>
              <a:ahLst/>
              <a:cxnLst/>
              <a:rect l="l" t="t" r="r" b="b"/>
              <a:pathLst>
                <a:path w="1672" h="2505" extrusionOk="0">
                  <a:moveTo>
                    <a:pt x="833" y="1"/>
                  </a:moveTo>
                  <a:lnTo>
                    <a:pt x="0" y="2505"/>
                  </a:lnTo>
                  <a:lnTo>
                    <a:pt x="833" y="2505"/>
                  </a:lnTo>
                  <a:cubicBezTo>
                    <a:pt x="1297" y="2505"/>
                    <a:pt x="1665" y="2130"/>
                    <a:pt x="1672" y="1673"/>
                  </a:cubicBezTo>
                  <a:lnTo>
                    <a:pt x="1672" y="1"/>
                  </a:lnTo>
                  <a:close/>
                </a:path>
              </a:pathLst>
            </a:custGeom>
            <a:solidFill>
              <a:srgbClr val="6F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7160;p75"/>
            <p:cNvSpPr/>
            <p:nvPr/>
          </p:nvSpPr>
          <p:spPr>
            <a:xfrm>
              <a:off x="2753837" y="2288778"/>
              <a:ext cx="43928" cy="43744"/>
            </a:xfrm>
            <a:custGeom>
              <a:avLst/>
              <a:gdLst/>
              <a:ahLst/>
              <a:cxnLst/>
              <a:rect l="l" t="t" r="r" b="b"/>
              <a:pathLst>
                <a:path w="1672" h="1665" extrusionOk="0">
                  <a:moveTo>
                    <a:pt x="0" y="0"/>
                  </a:moveTo>
                  <a:lnTo>
                    <a:pt x="833" y="1665"/>
                  </a:lnTo>
                  <a:lnTo>
                    <a:pt x="1672" y="1665"/>
                  </a:lnTo>
                  <a:lnTo>
                    <a:pt x="1672" y="832"/>
                  </a:lnTo>
                  <a:cubicBezTo>
                    <a:pt x="1665" y="375"/>
                    <a:pt x="1297" y="0"/>
                    <a:pt x="833" y="0"/>
                  </a:cubicBezTo>
                  <a:close/>
                </a:path>
              </a:pathLst>
            </a:custGeom>
            <a:solidFill>
              <a:srgbClr val="6F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7161;p75"/>
            <p:cNvSpPr/>
            <p:nvPr/>
          </p:nvSpPr>
          <p:spPr>
            <a:xfrm>
              <a:off x="2593102" y="2585972"/>
              <a:ext cx="182620" cy="65813"/>
            </a:xfrm>
            <a:custGeom>
              <a:avLst/>
              <a:gdLst/>
              <a:ahLst/>
              <a:cxnLst/>
              <a:rect l="l" t="t" r="r" b="b"/>
              <a:pathLst>
                <a:path w="6951" h="2505" extrusionOk="0">
                  <a:moveTo>
                    <a:pt x="1" y="1"/>
                  </a:moveTo>
                  <a:lnTo>
                    <a:pt x="1" y="1673"/>
                  </a:lnTo>
                  <a:cubicBezTo>
                    <a:pt x="8" y="2130"/>
                    <a:pt x="375" y="2505"/>
                    <a:pt x="840" y="2505"/>
                  </a:cubicBezTo>
                  <a:lnTo>
                    <a:pt x="6118" y="2505"/>
                  </a:lnTo>
                  <a:cubicBezTo>
                    <a:pt x="6576" y="2505"/>
                    <a:pt x="6951" y="2130"/>
                    <a:pt x="6951" y="1673"/>
                  </a:cubicBezTo>
                  <a:lnTo>
                    <a:pt x="6951" y="1"/>
                  </a:lnTo>
                  <a:close/>
                </a:path>
              </a:pathLst>
            </a:custGeom>
            <a:solidFill>
              <a:srgbClr val="A1B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7162;p75"/>
            <p:cNvSpPr/>
            <p:nvPr/>
          </p:nvSpPr>
          <p:spPr>
            <a:xfrm>
              <a:off x="2593102" y="2288778"/>
              <a:ext cx="182620" cy="43744"/>
            </a:xfrm>
            <a:custGeom>
              <a:avLst/>
              <a:gdLst/>
              <a:ahLst/>
              <a:cxnLst/>
              <a:rect l="l" t="t" r="r" b="b"/>
              <a:pathLst>
                <a:path w="6951" h="1665" extrusionOk="0">
                  <a:moveTo>
                    <a:pt x="840" y="0"/>
                  </a:moveTo>
                  <a:cubicBezTo>
                    <a:pt x="375" y="0"/>
                    <a:pt x="8" y="375"/>
                    <a:pt x="1" y="832"/>
                  </a:cubicBezTo>
                  <a:lnTo>
                    <a:pt x="1" y="1665"/>
                  </a:lnTo>
                  <a:lnTo>
                    <a:pt x="6951" y="1665"/>
                  </a:lnTo>
                  <a:lnTo>
                    <a:pt x="6951" y="832"/>
                  </a:lnTo>
                  <a:cubicBezTo>
                    <a:pt x="6951" y="375"/>
                    <a:pt x="6576" y="0"/>
                    <a:pt x="6118" y="0"/>
                  </a:cubicBezTo>
                  <a:close/>
                </a:path>
              </a:pathLst>
            </a:custGeom>
            <a:solidFill>
              <a:srgbClr val="A1B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7163;p75"/>
            <p:cNvSpPr/>
            <p:nvPr/>
          </p:nvSpPr>
          <p:spPr>
            <a:xfrm>
              <a:off x="2688050" y="2305172"/>
              <a:ext cx="36650" cy="10956"/>
            </a:xfrm>
            <a:custGeom>
              <a:avLst/>
              <a:gdLst/>
              <a:ahLst/>
              <a:cxnLst/>
              <a:rect l="l" t="t" r="r" b="b"/>
              <a:pathLst>
                <a:path w="1395" h="417" extrusionOk="0">
                  <a:moveTo>
                    <a:pt x="285" y="0"/>
                  </a:moveTo>
                  <a:cubicBezTo>
                    <a:pt x="0" y="0"/>
                    <a:pt x="0" y="416"/>
                    <a:pt x="285" y="416"/>
                  </a:cubicBezTo>
                  <a:lnTo>
                    <a:pt x="1117" y="416"/>
                  </a:lnTo>
                  <a:cubicBezTo>
                    <a:pt x="1395" y="416"/>
                    <a:pt x="1395" y="0"/>
                    <a:pt x="1117" y="0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7164;p75"/>
            <p:cNvSpPr/>
            <p:nvPr/>
          </p:nvSpPr>
          <p:spPr>
            <a:xfrm>
              <a:off x="2684399" y="2607857"/>
              <a:ext cx="22069" cy="22069"/>
            </a:xfrm>
            <a:custGeom>
              <a:avLst/>
              <a:gdLst/>
              <a:ahLst/>
              <a:cxnLst/>
              <a:rect l="l" t="t" r="r" b="b"/>
              <a:pathLst>
                <a:path w="840" h="840" extrusionOk="0">
                  <a:moveTo>
                    <a:pt x="424" y="0"/>
                  </a:moveTo>
                  <a:cubicBezTo>
                    <a:pt x="188" y="0"/>
                    <a:pt x="1" y="188"/>
                    <a:pt x="1" y="423"/>
                  </a:cubicBezTo>
                  <a:cubicBezTo>
                    <a:pt x="1" y="652"/>
                    <a:pt x="188" y="840"/>
                    <a:pt x="424" y="840"/>
                  </a:cubicBezTo>
                  <a:cubicBezTo>
                    <a:pt x="653" y="840"/>
                    <a:pt x="840" y="652"/>
                    <a:pt x="840" y="423"/>
                  </a:cubicBezTo>
                  <a:cubicBezTo>
                    <a:pt x="840" y="188"/>
                    <a:pt x="653" y="0"/>
                    <a:pt x="4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7165;p75"/>
            <p:cNvSpPr/>
            <p:nvPr/>
          </p:nvSpPr>
          <p:spPr>
            <a:xfrm>
              <a:off x="2668004" y="2305172"/>
              <a:ext cx="10956" cy="10956"/>
            </a:xfrm>
            <a:custGeom>
              <a:avLst/>
              <a:gdLst/>
              <a:ahLst/>
              <a:cxnLst/>
              <a:rect l="l" t="t" r="r" b="b"/>
              <a:pathLst>
                <a:path w="417" h="417" extrusionOk="0">
                  <a:moveTo>
                    <a:pt x="208" y="0"/>
                  </a:moveTo>
                  <a:cubicBezTo>
                    <a:pt x="97" y="0"/>
                    <a:pt x="0" y="97"/>
                    <a:pt x="0" y="208"/>
                  </a:cubicBezTo>
                  <a:cubicBezTo>
                    <a:pt x="0" y="326"/>
                    <a:pt x="97" y="416"/>
                    <a:pt x="208" y="416"/>
                  </a:cubicBezTo>
                  <a:cubicBezTo>
                    <a:pt x="326" y="416"/>
                    <a:pt x="417" y="326"/>
                    <a:pt x="417" y="208"/>
                  </a:cubicBezTo>
                  <a:cubicBezTo>
                    <a:pt x="417" y="97"/>
                    <a:pt x="326" y="0"/>
                    <a:pt x="208" y="0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3" name="Google Shape;503;p30"/>
          <p:cNvGrpSpPr/>
          <p:nvPr/>
        </p:nvGrpSpPr>
        <p:grpSpPr>
          <a:xfrm>
            <a:off x="494654" y="852890"/>
            <a:ext cx="8253900" cy="4194603"/>
            <a:chOff x="445050" y="393000"/>
            <a:chExt cx="8253900" cy="3347700"/>
          </a:xfrm>
        </p:grpSpPr>
        <p:sp>
          <p:nvSpPr>
            <p:cNvPr id="504" name="Google Shape;504;p30"/>
            <p:cNvSpPr/>
            <p:nvPr/>
          </p:nvSpPr>
          <p:spPr>
            <a:xfrm>
              <a:off x="445050" y="393000"/>
              <a:ext cx="8253900" cy="3347700"/>
            </a:xfrm>
            <a:prstGeom prst="roundRect">
              <a:avLst>
                <a:gd name="adj" fmla="val 8573"/>
              </a:avLst>
            </a:prstGeom>
            <a:solidFill>
              <a:srgbClr val="F3F3F3"/>
            </a:solidFill>
            <a:ln>
              <a:noFill/>
            </a:ln>
            <a:effectLst>
              <a:outerShdw blurRad="57150" dist="47625" dir="2940000" algn="bl" rotWithShape="0">
                <a:srgbClr val="963A2A">
                  <a:alpha val="4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5" name="Google Shape;505;p30"/>
            <p:cNvGrpSpPr/>
            <p:nvPr/>
          </p:nvGrpSpPr>
          <p:grpSpPr>
            <a:xfrm>
              <a:off x="445050" y="393000"/>
              <a:ext cx="8253900" cy="392400"/>
              <a:chOff x="-8550475" y="393000"/>
              <a:chExt cx="8253900" cy="392400"/>
            </a:xfrm>
          </p:grpSpPr>
          <p:sp>
            <p:nvSpPr>
              <p:cNvPr id="506" name="Google Shape;506;p30"/>
              <p:cNvSpPr/>
              <p:nvPr/>
            </p:nvSpPr>
            <p:spPr>
              <a:xfrm>
                <a:off x="-8550475" y="393000"/>
                <a:ext cx="8253900" cy="392400"/>
              </a:xfrm>
              <a:prstGeom prst="round2SameRect">
                <a:avLst>
                  <a:gd name="adj1" fmla="val 38309"/>
                  <a:gd name="adj2" fmla="val 0"/>
                </a:avLst>
              </a:pr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30"/>
              <p:cNvSpPr/>
              <p:nvPr/>
            </p:nvSpPr>
            <p:spPr>
              <a:xfrm>
                <a:off x="-8397500" y="531300"/>
                <a:ext cx="119100" cy="119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30"/>
              <p:cNvSpPr/>
              <p:nvPr/>
            </p:nvSpPr>
            <p:spPr>
              <a:xfrm>
                <a:off x="-8182900" y="531300"/>
                <a:ext cx="119100" cy="1191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30"/>
              <p:cNvSpPr/>
              <p:nvPr/>
            </p:nvSpPr>
            <p:spPr>
              <a:xfrm>
                <a:off x="-7968300" y="531300"/>
                <a:ext cx="119100" cy="119100"/>
              </a:xfrm>
              <a:prstGeom prst="ellipse">
                <a:avLst/>
              </a:pr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10" name="Google Shape;510;p30"/>
          <p:cNvGrpSpPr/>
          <p:nvPr/>
        </p:nvGrpSpPr>
        <p:grpSpPr>
          <a:xfrm>
            <a:off x="2575863" y="94800"/>
            <a:ext cx="4007455" cy="1249759"/>
            <a:chOff x="2568400" y="3006100"/>
            <a:chExt cx="4007455" cy="1249759"/>
          </a:xfrm>
        </p:grpSpPr>
        <p:sp>
          <p:nvSpPr>
            <p:cNvPr id="511" name="Google Shape;511;p30"/>
            <p:cNvSpPr/>
            <p:nvPr/>
          </p:nvSpPr>
          <p:spPr>
            <a:xfrm>
              <a:off x="2568408" y="3006105"/>
              <a:ext cx="4007446" cy="1249755"/>
            </a:xfrm>
            <a:prstGeom prst="roundRect">
              <a:avLst>
                <a:gd name="adj" fmla="val 12783"/>
              </a:avLst>
            </a:prstGeom>
            <a:solidFill>
              <a:schemeClr val="accent3"/>
            </a:solidFill>
            <a:ln>
              <a:noFill/>
            </a:ln>
            <a:effectLst>
              <a:outerShdw blurRad="57150" dist="47625" dir="2940000" algn="bl" rotWithShape="0">
                <a:srgbClr val="963A2A">
                  <a:alpha val="4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2" name="Google Shape;512;p30"/>
            <p:cNvGrpSpPr/>
            <p:nvPr/>
          </p:nvGrpSpPr>
          <p:grpSpPr>
            <a:xfrm>
              <a:off x="2568400" y="3006100"/>
              <a:ext cx="4007400" cy="392400"/>
              <a:chOff x="-8550475" y="393000"/>
              <a:chExt cx="4007400" cy="392400"/>
            </a:xfrm>
          </p:grpSpPr>
          <p:sp>
            <p:nvSpPr>
              <p:cNvPr id="513" name="Google Shape;513;p30"/>
              <p:cNvSpPr/>
              <p:nvPr/>
            </p:nvSpPr>
            <p:spPr>
              <a:xfrm>
                <a:off x="-8550475" y="393000"/>
                <a:ext cx="4007400" cy="392400"/>
              </a:xfrm>
              <a:prstGeom prst="round2SameRect">
                <a:avLst>
                  <a:gd name="adj1" fmla="val 38309"/>
                  <a:gd name="adj2" fmla="val 0"/>
                </a:avLst>
              </a:pr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30"/>
              <p:cNvSpPr/>
              <p:nvPr/>
            </p:nvSpPr>
            <p:spPr>
              <a:xfrm>
                <a:off x="-8397500" y="531300"/>
                <a:ext cx="119100" cy="119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30"/>
              <p:cNvSpPr/>
              <p:nvPr/>
            </p:nvSpPr>
            <p:spPr>
              <a:xfrm>
                <a:off x="-8182900" y="531300"/>
                <a:ext cx="119100" cy="1191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30"/>
              <p:cNvSpPr/>
              <p:nvPr/>
            </p:nvSpPr>
            <p:spPr>
              <a:xfrm>
                <a:off x="-7968300" y="531300"/>
                <a:ext cx="119100" cy="119100"/>
              </a:xfrm>
              <a:prstGeom prst="ellipse">
                <a:avLst/>
              </a:pr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17" name="Google Shape;517;p30"/>
          <p:cNvSpPr txBox="1">
            <a:spLocks noGrp="1"/>
          </p:cNvSpPr>
          <p:nvPr>
            <p:ph type="subTitle" idx="1"/>
          </p:nvPr>
        </p:nvSpPr>
        <p:spPr>
          <a:xfrm>
            <a:off x="657575" y="1344560"/>
            <a:ext cx="7551535" cy="154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algn="l">
              <a:lnSpc>
                <a:spcPct val="150000"/>
              </a:lnSpc>
              <a:buClrTx/>
              <a:buFont typeface="+mj-lt"/>
              <a:buAutoNum type="arabicPeriod" startAt="3"/>
            </a:pPr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Guru </a:t>
            </a:r>
            <a:r>
              <a:rPr lang="en-US" sz="1600" b="1" dirty="0" err="1">
                <a:solidFill>
                  <a:schemeClr val="bg1"/>
                </a:solidFill>
                <a:latin typeface="+mn-lt"/>
              </a:rPr>
              <a:t>Tetap</a:t>
            </a:r>
            <a:r>
              <a:rPr lang="en-US" sz="16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+mn-lt"/>
              </a:rPr>
              <a:t>memantau</a:t>
            </a:r>
            <a:r>
              <a:rPr lang="en-US" sz="1600" b="1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1600" b="1" dirty="0" err="1">
                <a:solidFill>
                  <a:schemeClr val="bg1"/>
                </a:solidFill>
                <a:latin typeface="+mn-lt"/>
              </a:rPr>
              <a:t>mencatat</a:t>
            </a:r>
            <a:r>
              <a:rPr lang="en-US" sz="16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+mn-lt"/>
              </a:rPr>
              <a:t>perkembangan</a:t>
            </a:r>
            <a:r>
              <a:rPr lang="en-US" sz="16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+mn-lt"/>
              </a:rPr>
              <a:t>anak</a:t>
            </a:r>
            <a:r>
              <a:rPr lang="en-US" sz="16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+mn-lt"/>
              </a:rPr>
              <a:t>melalui</a:t>
            </a:r>
            <a:r>
              <a:rPr lang="en-US" sz="1600" b="1" dirty="0">
                <a:solidFill>
                  <a:schemeClr val="bg1"/>
                </a:solidFill>
                <a:latin typeface="+mn-lt"/>
              </a:rPr>
              <a:t> Video </a:t>
            </a:r>
            <a:r>
              <a:rPr lang="en-US" sz="1600" b="1" dirty="0" err="1">
                <a:solidFill>
                  <a:schemeClr val="bg1"/>
                </a:solidFill>
                <a:latin typeface="+mn-lt"/>
              </a:rPr>
              <a:t>dan</a:t>
            </a:r>
            <a:r>
              <a:rPr lang="en-US" sz="16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+mn-lt"/>
              </a:rPr>
              <a:t>foto</a:t>
            </a:r>
            <a:r>
              <a:rPr lang="en-US" sz="16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+mn-lt"/>
              </a:rPr>
              <a:t>rekaman</a:t>
            </a:r>
            <a:r>
              <a:rPr lang="en-US" sz="1600" b="1" dirty="0">
                <a:solidFill>
                  <a:schemeClr val="bg1"/>
                </a:solidFill>
                <a:latin typeface="+mn-lt"/>
              </a:rPr>
              <a:t> yang </a:t>
            </a:r>
            <a:r>
              <a:rPr lang="en-US" sz="1600" b="1" dirty="0" err="1">
                <a:solidFill>
                  <a:schemeClr val="bg1"/>
                </a:solidFill>
                <a:latin typeface="+mn-lt"/>
              </a:rPr>
              <a:t>dikirim</a:t>
            </a:r>
            <a:r>
              <a:rPr lang="en-US" sz="16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+mn-lt"/>
              </a:rPr>
              <a:t>oleh</a:t>
            </a:r>
            <a:r>
              <a:rPr lang="en-US" sz="16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+mn-lt"/>
              </a:rPr>
              <a:t>orangtua</a:t>
            </a:r>
            <a:r>
              <a:rPr lang="en-US" sz="1600" b="1" dirty="0">
                <a:solidFill>
                  <a:schemeClr val="bg1"/>
                </a:solidFill>
                <a:latin typeface="+mn-lt"/>
              </a:rPr>
              <a:t>. </a:t>
            </a:r>
            <a:r>
              <a:rPr lang="en-US" sz="1600" b="1" dirty="0" err="1">
                <a:solidFill>
                  <a:schemeClr val="bg1"/>
                </a:solidFill>
                <a:latin typeface="+mn-lt"/>
              </a:rPr>
              <a:t>Seperti</a:t>
            </a:r>
            <a:r>
              <a:rPr lang="en-US" sz="16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+mn-lt"/>
              </a:rPr>
              <a:t>Foto-foto</a:t>
            </a:r>
            <a:r>
              <a:rPr lang="en-US" sz="1600" b="1" dirty="0">
                <a:solidFill>
                  <a:schemeClr val="bg1"/>
                </a:solidFill>
                <a:latin typeface="+mn-lt"/>
              </a:rPr>
              <a:t> program </a:t>
            </a:r>
            <a:r>
              <a:rPr lang="en-US" sz="1600" b="1" dirty="0" err="1">
                <a:solidFill>
                  <a:schemeClr val="bg1"/>
                </a:solidFill>
                <a:latin typeface="+mn-lt"/>
              </a:rPr>
              <a:t>pembelajaran</a:t>
            </a:r>
            <a:r>
              <a:rPr lang="en-US" sz="16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+mn-lt"/>
              </a:rPr>
              <a:t>dan</a:t>
            </a:r>
            <a:r>
              <a:rPr lang="en-US" sz="16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+mn-lt"/>
              </a:rPr>
              <a:t>Kegiatan</a:t>
            </a:r>
            <a:r>
              <a:rPr lang="en-US" sz="16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+mn-lt"/>
              </a:rPr>
              <a:t>anak</a:t>
            </a:r>
            <a:endParaRPr lang="en-US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18" name="Google Shape;518;p30"/>
          <p:cNvSpPr txBox="1">
            <a:spLocks noGrp="1"/>
          </p:cNvSpPr>
          <p:nvPr>
            <p:ph type="ctrTitle"/>
          </p:nvPr>
        </p:nvSpPr>
        <p:spPr>
          <a:xfrm>
            <a:off x="2529606" y="927865"/>
            <a:ext cx="4099914" cy="41669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Solusi Jangka Pendek</a:t>
            </a:r>
            <a:br>
              <a:rPr lang="en" dirty="0" smtClean="0"/>
            </a:br>
            <a:r>
              <a:rPr lang="en" dirty="0" smtClean="0"/>
              <a:t>( Yang sedang dilakukan dalam situasi Pandemi COVID-19)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02"/>
          <a:stretch/>
        </p:blipFill>
        <p:spPr>
          <a:xfrm>
            <a:off x="831240" y="2956506"/>
            <a:ext cx="1176732" cy="17697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704" y="2950192"/>
            <a:ext cx="1776071" cy="17760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507" y="2950191"/>
            <a:ext cx="1400976" cy="17760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215" y="2961557"/>
            <a:ext cx="1398308" cy="176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5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3" name="Google Shape;503;p30"/>
          <p:cNvGrpSpPr/>
          <p:nvPr/>
        </p:nvGrpSpPr>
        <p:grpSpPr>
          <a:xfrm>
            <a:off x="452613" y="852890"/>
            <a:ext cx="8253900" cy="4194603"/>
            <a:chOff x="445050" y="393000"/>
            <a:chExt cx="8253900" cy="3347700"/>
          </a:xfrm>
        </p:grpSpPr>
        <p:sp>
          <p:nvSpPr>
            <p:cNvPr id="504" name="Google Shape;504;p30"/>
            <p:cNvSpPr/>
            <p:nvPr/>
          </p:nvSpPr>
          <p:spPr>
            <a:xfrm>
              <a:off x="445050" y="393000"/>
              <a:ext cx="8253900" cy="3347700"/>
            </a:xfrm>
            <a:prstGeom prst="roundRect">
              <a:avLst>
                <a:gd name="adj" fmla="val 8573"/>
              </a:avLst>
            </a:prstGeom>
            <a:solidFill>
              <a:srgbClr val="F3F3F3"/>
            </a:solidFill>
            <a:ln>
              <a:noFill/>
            </a:ln>
            <a:effectLst>
              <a:outerShdw blurRad="57150" dist="47625" dir="2940000" algn="bl" rotWithShape="0">
                <a:srgbClr val="963A2A">
                  <a:alpha val="4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505" name="Google Shape;505;p30"/>
            <p:cNvGrpSpPr/>
            <p:nvPr/>
          </p:nvGrpSpPr>
          <p:grpSpPr>
            <a:xfrm>
              <a:off x="445050" y="393000"/>
              <a:ext cx="8253900" cy="392400"/>
              <a:chOff x="-8550475" y="393000"/>
              <a:chExt cx="8253900" cy="392400"/>
            </a:xfrm>
          </p:grpSpPr>
          <p:sp>
            <p:nvSpPr>
              <p:cNvPr id="506" name="Google Shape;506;p30"/>
              <p:cNvSpPr/>
              <p:nvPr/>
            </p:nvSpPr>
            <p:spPr>
              <a:xfrm>
                <a:off x="-8550475" y="393000"/>
                <a:ext cx="8253900" cy="392400"/>
              </a:xfrm>
              <a:prstGeom prst="round2SameRect">
                <a:avLst>
                  <a:gd name="adj1" fmla="val 38309"/>
                  <a:gd name="adj2" fmla="val 0"/>
                </a:avLst>
              </a:pr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30"/>
              <p:cNvSpPr/>
              <p:nvPr/>
            </p:nvSpPr>
            <p:spPr>
              <a:xfrm>
                <a:off x="-8397500" y="531300"/>
                <a:ext cx="119100" cy="119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30"/>
              <p:cNvSpPr/>
              <p:nvPr/>
            </p:nvSpPr>
            <p:spPr>
              <a:xfrm>
                <a:off x="-8182900" y="531300"/>
                <a:ext cx="119100" cy="1191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30"/>
              <p:cNvSpPr/>
              <p:nvPr/>
            </p:nvSpPr>
            <p:spPr>
              <a:xfrm>
                <a:off x="-7968300" y="531300"/>
                <a:ext cx="119100" cy="119100"/>
              </a:xfrm>
              <a:prstGeom prst="ellipse">
                <a:avLst/>
              </a:pr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10" name="Google Shape;510;p30"/>
          <p:cNvGrpSpPr/>
          <p:nvPr/>
        </p:nvGrpSpPr>
        <p:grpSpPr>
          <a:xfrm>
            <a:off x="2575863" y="94800"/>
            <a:ext cx="4007455" cy="1249759"/>
            <a:chOff x="2568400" y="3006100"/>
            <a:chExt cx="4007455" cy="1249759"/>
          </a:xfrm>
        </p:grpSpPr>
        <p:sp>
          <p:nvSpPr>
            <p:cNvPr id="511" name="Google Shape;511;p30"/>
            <p:cNvSpPr/>
            <p:nvPr/>
          </p:nvSpPr>
          <p:spPr>
            <a:xfrm>
              <a:off x="2568408" y="3006105"/>
              <a:ext cx="4007446" cy="1249755"/>
            </a:xfrm>
            <a:prstGeom prst="roundRect">
              <a:avLst>
                <a:gd name="adj" fmla="val 12783"/>
              </a:avLst>
            </a:prstGeom>
            <a:solidFill>
              <a:schemeClr val="accent3"/>
            </a:solidFill>
            <a:ln>
              <a:noFill/>
            </a:ln>
            <a:effectLst>
              <a:outerShdw blurRad="57150" dist="47625" dir="2940000" algn="bl" rotWithShape="0">
                <a:srgbClr val="963A2A">
                  <a:alpha val="4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2" name="Google Shape;512;p30"/>
            <p:cNvGrpSpPr/>
            <p:nvPr/>
          </p:nvGrpSpPr>
          <p:grpSpPr>
            <a:xfrm>
              <a:off x="2568400" y="3006100"/>
              <a:ext cx="4007400" cy="392400"/>
              <a:chOff x="-8550475" y="393000"/>
              <a:chExt cx="4007400" cy="392400"/>
            </a:xfrm>
          </p:grpSpPr>
          <p:sp>
            <p:nvSpPr>
              <p:cNvPr id="513" name="Google Shape;513;p30"/>
              <p:cNvSpPr/>
              <p:nvPr/>
            </p:nvSpPr>
            <p:spPr>
              <a:xfrm>
                <a:off x="-8550475" y="393000"/>
                <a:ext cx="4007400" cy="392400"/>
              </a:xfrm>
              <a:prstGeom prst="round2SameRect">
                <a:avLst>
                  <a:gd name="adj1" fmla="val 38309"/>
                  <a:gd name="adj2" fmla="val 0"/>
                </a:avLst>
              </a:pr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30"/>
              <p:cNvSpPr/>
              <p:nvPr/>
            </p:nvSpPr>
            <p:spPr>
              <a:xfrm>
                <a:off x="-8397500" y="531300"/>
                <a:ext cx="119100" cy="119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30"/>
              <p:cNvSpPr/>
              <p:nvPr/>
            </p:nvSpPr>
            <p:spPr>
              <a:xfrm>
                <a:off x="-8182900" y="531300"/>
                <a:ext cx="119100" cy="1191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30"/>
              <p:cNvSpPr/>
              <p:nvPr/>
            </p:nvSpPr>
            <p:spPr>
              <a:xfrm>
                <a:off x="-7968300" y="531300"/>
                <a:ext cx="119100" cy="119100"/>
              </a:xfrm>
              <a:prstGeom prst="ellipse">
                <a:avLst/>
              </a:pr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17" name="Google Shape;517;p30"/>
          <p:cNvSpPr txBox="1">
            <a:spLocks noGrp="1"/>
          </p:cNvSpPr>
          <p:nvPr>
            <p:ph type="subTitle" idx="1"/>
          </p:nvPr>
        </p:nvSpPr>
        <p:spPr>
          <a:xfrm>
            <a:off x="665138" y="1004392"/>
            <a:ext cx="7551535" cy="154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algn="l">
              <a:lnSpc>
                <a:spcPct val="150000"/>
              </a:lnSpc>
              <a:buClrTx/>
              <a:buFont typeface="+mj-lt"/>
              <a:buAutoNum type="arabicPeriod" startAt="4"/>
            </a:pPr>
            <a:endParaRPr lang="en-US" sz="1600" b="1" dirty="0" smtClean="0">
              <a:solidFill>
                <a:schemeClr val="bg1"/>
              </a:solidFill>
              <a:latin typeface="+mn-lt"/>
            </a:endParaRPr>
          </a:p>
          <a:p>
            <a:pPr marL="342900" lvl="0" indent="-342900" algn="l">
              <a:lnSpc>
                <a:spcPct val="150000"/>
              </a:lnSpc>
              <a:buClrTx/>
              <a:buFont typeface="+mj-lt"/>
              <a:buAutoNum type="arabicPeriod" startAt="4"/>
            </a:pPr>
            <a:endParaRPr lang="en-US" sz="1600" b="1" dirty="0">
              <a:solidFill>
                <a:schemeClr val="bg1"/>
              </a:solidFill>
              <a:latin typeface="+mn-lt"/>
            </a:endParaRPr>
          </a:p>
          <a:p>
            <a:pPr marL="342900" lvl="0" indent="-342900" algn="l">
              <a:lnSpc>
                <a:spcPct val="150000"/>
              </a:lnSpc>
              <a:buClrTx/>
              <a:buFont typeface="+mj-lt"/>
              <a:buAutoNum type="arabicPeriod" startAt="4"/>
            </a:pPr>
            <a:endParaRPr lang="en-US" sz="1600" b="1" dirty="0" smtClean="0">
              <a:solidFill>
                <a:schemeClr val="bg1"/>
              </a:solidFill>
              <a:latin typeface="+mn-lt"/>
            </a:endParaRPr>
          </a:p>
          <a:p>
            <a:pPr marL="342900" lvl="0" indent="-342900" algn="l">
              <a:lnSpc>
                <a:spcPct val="150000"/>
              </a:lnSpc>
              <a:buClrTx/>
              <a:buFont typeface="+mj-lt"/>
              <a:buAutoNum type="arabicPeriod" startAt="4"/>
            </a:pPr>
            <a:endParaRPr lang="en-US" sz="1600" b="1" dirty="0">
              <a:solidFill>
                <a:schemeClr val="bg1"/>
              </a:solidFill>
              <a:latin typeface="+mn-lt"/>
            </a:endParaRPr>
          </a:p>
          <a:p>
            <a:pPr marL="342900" lvl="0" indent="-342900" algn="l">
              <a:lnSpc>
                <a:spcPct val="150000"/>
              </a:lnSpc>
              <a:buClrTx/>
              <a:buFont typeface="+mj-lt"/>
              <a:buAutoNum type="arabicPeriod" startAt="4"/>
            </a:pPr>
            <a:endParaRPr lang="en-US" sz="1600" b="1" dirty="0" smtClean="0">
              <a:solidFill>
                <a:schemeClr val="bg1"/>
              </a:solidFill>
              <a:latin typeface="+mn-lt"/>
            </a:endParaRPr>
          </a:p>
          <a:p>
            <a:pPr marL="342900" lvl="0" indent="-342900" algn="l">
              <a:lnSpc>
                <a:spcPct val="150000"/>
              </a:lnSpc>
              <a:buClrTx/>
              <a:buFont typeface="+mj-lt"/>
              <a:buAutoNum type="arabicPeriod" startAt="4"/>
            </a:pPr>
            <a:r>
              <a:rPr lang="en-US" sz="1600" b="1" dirty="0" err="1" smtClean="0">
                <a:solidFill>
                  <a:schemeClr val="bg1"/>
                </a:solidFill>
                <a:latin typeface="+mn-lt"/>
              </a:rPr>
              <a:t>Maka</a:t>
            </a:r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guru pun </a:t>
            </a:r>
            <a:r>
              <a:rPr lang="en-US" sz="1600" b="1" dirty="0" err="1" smtClean="0">
                <a:solidFill>
                  <a:schemeClr val="bg1"/>
                </a:solidFill>
                <a:latin typeface="+mn-lt"/>
              </a:rPr>
              <a:t>akan</a:t>
            </a:r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+mn-lt"/>
              </a:rPr>
              <a:t>bisa</a:t>
            </a:r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+mn-lt"/>
              </a:rPr>
              <a:t>membuat</a:t>
            </a:r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+mn-lt"/>
              </a:rPr>
              <a:t>hasil</a:t>
            </a:r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+mn-lt"/>
              </a:rPr>
              <a:t>pembelajaran</a:t>
            </a:r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. </a:t>
            </a:r>
            <a:r>
              <a:rPr lang="en-US" sz="1600" b="1" dirty="0" err="1" smtClean="0">
                <a:solidFill>
                  <a:schemeClr val="bg1"/>
                </a:solidFill>
                <a:latin typeface="+mn-lt"/>
              </a:rPr>
              <a:t>Dengan</a:t>
            </a:r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+mn-lt"/>
              </a:rPr>
              <a:t>sinergi</a:t>
            </a:r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+mn-lt"/>
              </a:rPr>
              <a:t>keaktifan</a:t>
            </a:r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+mn-lt"/>
              </a:rPr>
              <a:t>orangtua</a:t>
            </a:r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+mn-lt"/>
              </a:rPr>
              <a:t>dengan</a:t>
            </a:r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 guru</a:t>
            </a:r>
            <a:endParaRPr lang="en-US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18" name="Google Shape;518;p30"/>
          <p:cNvSpPr txBox="1">
            <a:spLocks noGrp="1"/>
          </p:cNvSpPr>
          <p:nvPr>
            <p:ph type="ctrTitle"/>
          </p:nvPr>
        </p:nvSpPr>
        <p:spPr>
          <a:xfrm>
            <a:off x="2529606" y="927865"/>
            <a:ext cx="4099914" cy="41669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Solusi Jangka Pendek</a:t>
            </a:r>
            <a:br>
              <a:rPr lang="en" dirty="0" smtClean="0"/>
            </a:br>
            <a:r>
              <a:rPr lang="en" dirty="0" smtClean="0"/>
              <a:t>( Yang sedang dilakukan dalam situasi Pandemi COVID-19)</a:t>
            </a:r>
            <a:endParaRPr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065986" y="2549692"/>
            <a:ext cx="956442" cy="4004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226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32485" y="359162"/>
            <a:ext cx="8365526" cy="4459782"/>
            <a:chOff x="1013254" y="369213"/>
            <a:chExt cx="4138500" cy="4169400"/>
          </a:xfrm>
        </p:grpSpPr>
        <p:sp>
          <p:nvSpPr>
            <p:cNvPr id="551" name="Google Shape;551;p31"/>
            <p:cNvSpPr/>
            <p:nvPr/>
          </p:nvSpPr>
          <p:spPr>
            <a:xfrm>
              <a:off x="1013254" y="626613"/>
              <a:ext cx="4138500" cy="3912000"/>
            </a:xfrm>
            <a:prstGeom prst="roundRect">
              <a:avLst>
                <a:gd name="adj" fmla="val 5570"/>
              </a:avLst>
            </a:prstGeom>
            <a:solidFill>
              <a:srgbClr val="F3F3F3"/>
            </a:solidFill>
            <a:ln>
              <a:noFill/>
            </a:ln>
            <a:effectLst>
              <a:outerShdw blurRad="57150" dist="47625" dir="2940000" algn="bl" rotWithShape="0">
                <a:srgbClr val="963A2A">
                  <a:alpha val="4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4" name="Google Shape;614;p31"/>
            <p:cNvGrpSpPr/>
            <p:nvPr/>
          </p:nvGrpSpPr>
          <p:grpSpPr>
            <a:xfrm>
              <a:off x="1013254" y="369213"/>
              <a:ext cx="4138500" cy="392400"/>
              <a:chOff x="-8550475" y="393000"/>
              <a:chExt cx="4138500" cy="392400"/>
            </a:xfrm>
          </p:grpSpPr>
          <p:sp>
            <p:nvSpPr>
              <p:cNvPr id="615" name="Google Shape;615;p31"/>
              <p:cNvSpPr/>
              <p:nvPr/>
            </p:nvSpPr>
            <p:spPr>
              <a:xfrm>
                <a:off x="-8550475" y="393000"/>
                <a:ext cx="4138500" cy="392400"/>
              </a:xfrm>
              <a:prstGeom prst="round2SameRect">
                <a:avLst>
                  <a:gd name="adj1" fmla="val 38309"/>
                  <a:gd name="adj2" fmla="val 0"/>
                </a:avLst>
              </a:pr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31"/>
              <p:cNvSpPr/>
              <p:nvPr/>
            </p:nvSpPr>
            <p:spPr>
              <a:xfrm>
                <a:off x="-8397500" y="531300"/>
                <a:ext cx="119100" cy="119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31"/>
              <p:cNvSpPr/>
              <p:nvPr/>
            </p:nvSpPr>
            <p:spPr>
              <a:xfrm>
                <a:off x="-8182900" y="531300"/>
                <a:ext cx="119100" cy="1191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31"/>
              <p:cNvSpPr/>
              <p:nvPr/>
            </p:nvSpPr>
            <p:spPr>
              <a:xfrm>
                <a:off x="-7968300" y="531300"/>
                <a:ext cx="119100" cy="119100"/>
              </a:xfrm>
              <a:prstGeom prst="ellipse">
                <a:avLst/>
              </a:pr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52" name="Google Shape;552;p31"/>
          <p:cNvSpPr txBox="1">
            <a:spLocks noGrp="1"/>
          </p:cNvSpPr>
          <p:nvPr>
            <p:ph type="subTitle" idx="1"/>
          </p:nvPr>
        </p:nvSpPr>
        <p:spPr>
          <a:xfrm>
            <a:off x="640278" y="2984002"/>
            <a:ext cx="7638749" cy="1206600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/>
          <a:p>
            <a:pPr marL="342900" lvl="0" indent="-342900" algn="l">
              <a:spcAft>
                <a:spcPts val="1600"/>
              </a:spcAft>
              <a:buClrTx/>
              <a:buFont typeface="+mj-lt"/>
              <a:buAutoNum type="arabicPeriod"/>
            </a:pPr>
            <a:r>
              <a:rPr lang="en-US" b="1" dirty="0" err="1" smtClean="0">
                <a:latin typeface="+mj-lt"/>
              </a:rPr>
              <a:t>Pemberian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Materi</a:t>
            </a:r>
            <a:r>
              <a:rPr lang="en-US" b="1" dirty="0" smtClean="0">
                <a:latin typeface="+mj-lt"/>
              </a:rPr>
              <a:t> yang </a:t>
            </a:r>
            <a:r>
              <a:rPr lang="en-US" b="1" dirty="0" err="1" smtClean="0">
                <a:latin typeface="+mj-lt"/>
              </a:rPr>
              <a:t>dibuat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sesuai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dengan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apa</a:t>
            </a:r>
            <a:r>
              <a:rPr lang="en-US" b="1" dirty="0" smtClean="0">
                <a:latin typeface="+mj-lt"/>
              </a:rPr>
              <a:t> yang </a:t>
            </a:r>
            <a:r>
              <a:rPr lang="en-US" b="1" dirty="0" err="1" smtClean="0">
                <a:latin typeface="+mj-lt"/>
              </a:rPr>
              <a:t>ada</a:t>
            </a:r>
            <a:r>
              <a:rPr lang="en-US" b="1" dirty="0" smtClean="0">
                <a:latin typeface="+mj-lt"/>
              </a:rPr>
              <a:t> di </a:t>
            </a:r>
            <a:r>
              <a:rPr lang="en-US" b="1" dirty="0" err="1" smtClean="0">
                <a:latin typeface="+mj-lt"/>
              </a:rPr>
              <a:t>rumah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melalui</a:t>
            </a:r>
            <a:r>
              <a:rPr lang="en-US" b="1" dirty="0" smtClean="0">
                <a:latin typeface="+mj-lt"/>
              </a:rPr>
              <a:t> Online</a:t>
            </a:r>
          </a:p>
          <a:p>
            <a:pPr marL="342900" lvl="0" indent="-342900" algn="l">
              <a:spcAft>
                <a:spcPts val="1600"/>
              </a:spcAft>
              <a:buClrTx/>
              <a:buFont typeface="+mj-lt"/>
              <a:buAutoNum type="arabicPeriod"/>
            </a:pPr>
            <a:r>
              <a:rPr lang="en-US" b="1" dirty="0" err="1" smtClean="0">
                <a:latin typeface="+mj-lt"/>
              </a:rPr>
              <a:t>Karena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tidak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semua</a:t>
            </a:r>
            <a:r>
              <a:rPr lang="en-US" b="1" dirty="0" smtClean="0">
                <a:latin typeface="+mj-lt"/>
              </a:rPr>
              <a:t> orang </a:t>
            </a:r>
            <a:r>
              <a:rPr lang="en-US" b="1" dirty="0" err="1" smtClean="0">
                <a:latin typeface="+mj-lt"/>
              </a:rPr>
              <a:t>tua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bisa</a:t>
            </a:r>
            <a:r>
              <a:rPr lang="en-US" b="1" dirty="0" smtClean="0">
                <a:latin typeface="+mj-lt"/>
              </a:rPr>
              <a:t> online </a:t>
            </a:r>
            <a:r>
              <a:rPr lang="en-US" b="1" dirty="0" err="1" smtClean="0">
                <a:latin typeface="+mj-lt"/>
              </a:rPr>
              <a:t>maka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memberikan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blangko</a:t>
            </a:r>
            <a:r>
              <a:rPr lang="en-US" b="1" dirty="0" smtClean="0">
                <a:latin typeface="+mj-lt"/>
              </a:rPr>
              <a:t> yang </a:t>
            </a:r>
            <a:r>
              <a:rPr lang="en-US" b="1" dirty="0" err="1" smtClean="0">
                <a:latin typeface="+mj-lt"/>
              </a:rPr>
              <a:t>sudah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dibuatkan</a:t>
            </a:r>
            <a:r>
              <a:rPr lang="en-US" b="1" dirty="0" smtClean="0">
                <a:latin typeface="+mj-lt"/>
              </a:rPr>
              <a:t> guru </a:t>
            </a:r>
            <a:r>
              <a:rPr lang="en-US" b="1" dirty="0" err="1" smtClean="0">
                <a:latin typeface="+mj-lt"/>
              </a:rPr>
              <a:t>berupa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contoh-contoh</a:t>
            </a:r>
            <a:r>
              <a:rPr lang="en-US" b="1" dirty="0" smtClean="0">
                <a:latin typeface="+mj-lt"/>
              </a:rPr>
              <a:t> media yang </a:t>
            </a:r>
            <a:r>
              <a:rPr lang="en-US" b="1" dirty="0" err="1" smtClean="0">
                <a:latin typeface="+mj-lt"/>
              </a:rPr>
              <a:t>digunakan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setiap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hari</a:t>
            </a:r>
            <a:r>
              <a:rPr lang="en-US" b="1" dirty="0" smtClean="0">
                <a:latin typeface="+mj-lt"/>
              </a:rPr>
              <a:t> yang </a:t>
            </a:r>
            <a:r>
              <a:rPr lang="en-US" b="1" dirty="0" err="1" smtClean="0">
                <a:latin typeface="+mj-lt"/>
              </a:rPr>
              <a:t>sudah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dijadwalkan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dengan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cara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diantarkan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ojek</a:t>
            </a:r>
            <a:r>
              <a:rPr lang="en-US" b="1" dirty="0" smtClean="0">
                <a:latin typeface="+mj-lt"/>
              </a:rPr>
              <a:t> online </a:t>
            </a:r>
            <a:r>
              <a:rPr lang="en-US" b="1" dirty="0" err="1" smtClean="0">
                <a:latin typeface="+mj-lt"/>
              </a:rPr>
              <a:t>dan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diambil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dengan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jadwal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dan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prosedur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kesehatan</a:t>
            </a:r>
            <a:r>
              <a:rPr lang="en-US" b="1" dirty="0" smtClean="0">
                <a:latin typeface="+mj-lt"/>
              </a:rPr>
              <a:t>.</a:t>
            </a:r>
          </a:p>
          <a:p>
            <a:pPr marL="342900" lvl="0" indent="-342900" algn="l">
              <a:spcAft>
                <a:spcPts val="1600"/>
              </a:spcAft>
              <a:buClrTx/>
              <a:buFont typeface="+mj-lt"/>
              <a:buAutoNum type="arabicPeriod"/>
            </a:pPr>
            <a:r>
              <a:rPr lang="en-US" b="1" dirty="0" smtClean="0">
                <a:latin typeface="+mj-lt"/>
              </a:rPr>
              <a:t>Orang </a:t>
            </a:r>
            <a:r>
              <a:rPr lang="en-US" b="1" dirty="0" err="1" smtClean="0">
                <a:latin typeface="+mj-lt"/>
              </a:rPr>
              <a:t>tua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Aktif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dengan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memberikan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dokumentasi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kepada</a:t>
            </a:r>
            <a:r>
              <a:rPr lang="en-US" b="1" dirty="0" smtClean="0">
                <a:latin typeface="+mj-lt"/>
              </a:rPr>
              <a:t> guru   </a:t>
            </a:r>
            <a:endParaRPr b="1" dirty="0">
              <a:latin typeface="+mj-lt"/>
            </a:endParaRPr>
          </a:p>
        </p:txBody>
      </p:sp>
      <p:pic>
        <p:nvPicPr>
          <p:cNvPr id="122" name="Picture 1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77" y="1045081"/>
            <a:ext cx="1373724" cy="1373724"/>
          </a:xfrm>
          <a:prstGeom prst="rect">
            <a:avLst/>
          </a:prstGeom>
        </p:spPr>
      </p:pic>
      <p:pic>
        <p:nvPicPr>
          <p:cNvPr id="123" name="Picture 1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5" t="52853"/>
          <a:stretch/>
        </p:blipFill>
        <p:spPr>
          <a:xfrm>
            <a:off x="2028325" y="1054218"/>
            <a:ext cx="1615574" cy="1427731"/>
          </a:xfrm>
          <a:prstGeom prst="rect">
            <a:avLst/>
          </a:prstGeom>
        </p:spPr>
      </p:pic>
      <p:pic>
        <p:nvPicPr>
          <p:cNvPr id="124" name="Picture 123" descr="C:\Users\USER\Desktop\neng\foto\IMG-20200415-WA002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733" y="1045443"/>
            <a:ext cx="1587366" cy="13733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5" name="Google Shape;510;p30"/>
          <p:cNvGrpSpPr/>
          <p:nvPr/>
        </p:nvGrpSpPr>
        <p:grpSpPr>
          <a:xfrm>
            <a:off x="5098103" y="226848"/>
            <a:ext cx="4007455" cy="1249759"/>
            <a:chOff x="2568400" y="3006100"/>
            <a:chExt cx="4007455" cy="1249759"/>
          </a:xfrm>
        </p:grpSpPr>
        <p:sp>
          <p:nvSpPr>
            <p:cNvPr id="116" name="Google Shape;511;p30"/>
            <p:cNvSpPr/>
            <p:nvPr/>
          </p:nvSpPr>
          <p:spPr>
            <a:xfrm>
              <a:off x="2568408" y="3006105"/>
              <a:ext cx="4007446" cy="1249755"/>
            </a:xfrm>
            <a:prstGeom prst="roundRect">
              <a:avLst>
                <a:gd name="adj" fmla="val 12783"/>
              </a:avLst>
            </a:prstGeom>
            <a:solidFill>
              <a:schemeClr val="accent3"/>
            </a:solidFill>
            <a:ln>
              <a:noFill/>
            </a:ln>
            <a:effectLst>
              <a:outerShdw blurRad="57150" dist="47625" dir="2940000" algn="bl" rotWithShape="0">
                <a:srgbClr val="963A2A">
                  <a:alpha val="4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7" name="Google Shape;512;p30"/>
            <p:cNvGrpSpPr/>
            <p:nvPr/>
          </p:nvGrpSpPr>
          <p:grpSpPr>
            <a:xfrm>
              <a:off x="2568400" y="3006100"/>
              <a:ext cx="4007400" cy="392400"/>
              <a:chOff x="-8550475" y="393000"/>
              <a:chExt cx="4007400" cy="392400"/>
            </a:xfrm>
          </p:grpSpPr>
          <p:sp>
            <p:nvSpPr>
              <p:cNvPr id="118" name="Google Shape;513;p30"/>
              <p:cNvSpPr/>
              <p:nvPr/>
            </p:nvSpPr>
            <p:spPr>
              <a:xfrm>
                <a:off x="-8550475" y="393000"/>
                <a:ext cx="4007400" cy="392400"/>
              </a:xfrm>
              <a:prstGeom prst="round2SameRect">
                <a:avLst>
                  <a:gd name="adj1" fmla="val 38309"/>
                  <a:gd name="adj2" fmla="val 0"/>
                </a:avLst>
              </a:pr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514;p30"/>
              <p:cNvSpPr/>
              <p:nvPr/>
            </p:nvSpPr>
            <p:spPr>
              <a:xfrm>
                <a:off x="-8397500" y="531300"/>
                <a:ext cx="119100" cy="119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515;p30"/>
              <p:cNvSpPr/>
              <p:nvPr/>
            </p:nvSpPr>
            <p:spPr>
              <a:xfrm>
                <a:off x="-8182900" y="531300"/>
                <a:ext cx="119100" cy="1191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516;p30"/>
              <p:cNvSpPr/>
              <p:nvPr/>
            </p:nvSpPr>
            <p:spPr>
              <a:xfrm>
                <a:off x="-7968300" y="531300"/>
                <a:ext cx="119100" cy="119100"/>
              </a:xfrm>
              <a:prstGeom prst="ellipse">
                <a:avLst/>
              </a:pr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53" name="Google Shape;553;p31"/>
          <p:cNvSpPr txBox="1">
            <a:spLocks noGrp="1"/>
          </p:cNvSpPr>
          <p:nvPr>
            <p:ph type="ctrTitle"/>
          </p:nvPr>
        </p:nvSpPr>
        <p:spPr>
          <a:xfrm>
            <a:off x="5165123" y="636483"/>
            <a:ext cx="3978877" cy="11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/>
              <a:t>Penerapan Jangka Pendek 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3" name="Google Shape;503;p30"/>
          <p:cNvGrpSpPr/>
          <p:nvPr/>
        </p:nvGrpSpPr>
        <p:grpSpPr>
          <a:xfrm>
            <a:off x="445050" y="772812"/>
            <a:ext cx="8253900" cy="4194603"/>
            <a:chOff x="445050" y="393000"/>
            <a:chExt cx="8253900" cy="3347700"/>
          </a:xfrm>
        </p:grpSpPr>
        <p:sp>
          <p:nvSpPr>
            <p:cNvPr id="504" name="Google Shape;504;p30"/>
            <p:cNvSpPr/>
            <p:nvPr/>
          </p:nvSpPr>
          <p:spPr>
            <a:xfrm>
              <a:off x="445050" y="393000"/>
              <a:ext cx="8253900" cy="3347700"/>
            </a:xfrm>
            <a:prstGeom prst="roundRect">
              <a:avLst>
                <a:gd name="adj" fmla="val 8573"/>
              </a:avLst>
            </a:prstGeom>
            <a:solidFill>
              <a:srgbClr val="F3F3F3"/>
            </a:solidFill>
            <a:ln>
              <a:noFill/>
            </a:ln>
            <a:effectLst>
              <a:outerShdw blurRad="57150" dist="47625" dir="2940000" algn="bl" rotWithShape="0">
                <a:srgbClr val="963A2A">
                  <a:alpha val="4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5" name="Google Shape;505;p30"/>
            <p:cNvGrpSpPr/>
            <p:nvPr/>
          </p:nvGrpSpPr>
          <p:grpSpPr>
            <a:xfrm>
              <a:off x="445050" y="393000"/>
              <a:ext cx="8253900" cy="392400"/>
              <a:chOff x="-8550475" y="393000"/>
              <a:chExt cx="8253900" cy="392400"/>
            </a:xfrm>
          </p:grpSpPr>
          <p:sp>
            <p:nvSpPr>
              <p:cNvPr id="506" name="Google Shape;506;p30"/>
              <p:cNvSpPr/>
              <p:nvPr/>
            </p:nvSpPr>
            <p:spPr>
              <a:xfrm>
                <a:off x="-8550475" y="393000"/>
                <a:ext cx="8253900" cy="392400"/>
              </a:xfrm>
              <a:prstGeom prst="round2SameRect">
                <a:avLst>
                  <a:gd name="adj1" fmla="val 38309"/>
                  <a:gd name="adj2" fmla="val 0"/>
                </a:avLst>
              </a:pr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30"/>
              <p:cNvSpPr/>
              <p:nvPr/>
            </p:nvSpPr>
            <p:spPr>
              <a:xfrm>
                <a:off x="-8397500" y="531300"/>
                <a:ext cx="119100" cy="119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30"/>
              <p:cNvSpPr/>
              <p:nvPr/>
            </p:nvSpPr>
            <p:spPr>
              <a:xfrm>
                <a:off x="-8182900" y="531300"/>
                <a:ext cx="119100" cy="1191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30"/>
              <p:cNvSpPr/>
              <p:nvPr/>
            </p:nvSpPr>
            <p:spPr>
              <a:xfrm>
                <a:off x="-7968300" y="531300"/>
                <a:ext cx="119100" cy="119100"/>
              </a:xfrm>
              <a:prstGeom prst="ellipse">
                <a:avLst/>
              </a:pr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10" name="Google Shape;510;p30"/>
          <p:cNvGrpSpPr/>
          <p:nvPr/>
        </p:nvGrpSpPr>
        <p:grpSpPr>
          <a:xfrm>
            <a:off x="2575863" y="94800"/>
            <a:ext cx="4007455" cy="1249759"/>
            <a:chOff x="2568400" y="3006100"/>
            <a:chExt cx="4007455" cy="1249759"/>
          </a:xfrm>
        </p:grpSpPr>
        <p:sp>
          <p:nvSpPr>
            <p:cNvPr id="511" name="Google Shape;511;p30"/>
            <p:cNvSpPr/>
            <p:nvPr/>
          </p:nvSpPr>
          <p:spPr>
            <a:xfrm>
              <a:off x="2568408" y="3006105"/>
              <a:ext cx="4007446" cy="1249755"/>
            </a:xfrm>
            <a:prstGeom prst="roundRect">
              <a:avLst>
                <a:gd name="adj" fmla="val 12783"/>
              </a:avLst>
            </a:prstGeom>
            <a:solidFill>
              <a:schemeClr val="accent3"/>
            </a:solidFill>
            <a:ln>
              <a:noFill/>
            </a:ln>
            <a:effectLst>
              <a:outerShdw blurRad="57150" dist="47625" dir="2940000" algn="bl" rotWithShape="0">
                <a:srgbClr val="963A2A">
                  <a:alpha val="4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2" name="Google Shape;512;p30"/>
            <p:cNvGrpSpPr/>
            <p:nvPr/>
          </p:nvGrpSpPr>
          <p:grpSpPr>
            <a:xfrm>
              <a:off x="2568400" y="3006100"/>
              <a:ext cx="4007400" cy="392400"/>
              <a:chOff x="-8550475" y="393000"/>
              <a:chExt cx="4007400" cy="392400"/>
            </a:xfrm>
          </p:grpSpPr>
          <p:sp>
            <p:nvSpPr>
              <p:cNvPr id="513" name="Google Shape;513;p30"/>
              <p:cNvSpPr/>
              <p:nvPr/>
            </p:nvSpPr>
            <p:spPr>
              <a:xfrm>
                <a:off x="-8550475" y="393000"/>
                <a:ext cx="4007400" cy="392400"/>
              </a:xfrm>
              <a:prstGeom prst="round2SameRect">
                <a:avLst>
                  <a:gd name="adj1" fmla="val 38309"/>
                  <a:gd name="adj2" fmla="val 0"/>
                </a:avLst>
              </a:pr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30"/>
              <p:cNvSpPr/>
              <p:nvPr/>
            </p:nvSpPr>
            <p:spPr>
              <a:xfrm>
                <a:off x="-8397500" y="531300"/>
                <a:ext cx="119100" cy="119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30"/>
              <p:cNvSpPr/>
              <p:nvPr/>
            </p:nvSpPr>
            <p:spPr>
              <a:xfrm>
                <a:off x="-8182900" y="531300"/>
                <a:ext cx="119100" cy="1191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30"/>
              <p:cNvSpPr/>
              <p:nvPr/>
            </p:nvSpPr>
            <p:spPr>
              <a:xfrm>
                <a:off x="-7968300" y="531300"/>
                <a:ext cx="119100" cy="119100"/>
              </a:xfrm>
              <a:prstGeom prst="ellipse">
                <a:avLst/>
              </a:pr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17" name="Google Shape;517;p30"/>
          <p:cNvSpPr txBox="1">
            <a:spLocks noGrp="1"/>
          </p:cNvSpPr>
          <p:nvPr>
            <p:ph type="subTitle" idx="1"/>
          </p:nvPr>
        </p:nvSpPr>
        <p:spPr>
          <a:xfrm>
            <a:off x="872175" y="2241475"/>
            <a:ext cx="6443026" cy="154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algn="l">
              <a:lnSpc>
                <a:spcPct val="150000"/>
              </a:lnSpc>
              <a:buClrTx/>
              <a:buSzPct val="90000"/>
              <a:buFont typeface="+mj-lt"/>
              <a:buAutoNum type="arabicPeriod"/>
            </a:pPr>
            <a:r>
              <a:rPr lang="en-US" sz="2000" b="1" dirty="0" err="1" smtClean="0">
                <a:solidFill>
                  <a:schemeClr val="bg1"/>
                </a:solidFill>
              </a:rPr>
              <a:t>Meningkatkan</a:t>
            </a:r>
            <a:r>
              <a:rPr lang="en-US" sz="2000" b="1" dirty="0" smtClean="0">
                <a:solidFill>
                  <a:schemeClr val="bg1"/>
                </a:solidFill>
              </a:rPr>
              <a:t> Guru </a:t>
            </a:r>
            <a:r>
              <a:rPr lang="en-US" sz="2000" b="1" dirty="0" err="1" smtClean="0">
                <a:solidFill>
                  <a:schemeClr val="bg1"/>
                </a:solidFill>
              </a:rPr>
              <a:t>dengan</a:t>
            </a:r>
            <a:r>
              <a:rPr lang="en-US" sz="2000" b="1" dirty="0" smtClean="0">
                <a:solidFill>
                  <a:schemeClr val="bg1"/>
                </a:solidFill>
              </a:rPr>
              <a:t> Seminar-seminar online </a:t>
            </a:r>
            <a:r>
              <a:rPr lang="en-US" sz="2000" b="1" dirty="0" err="1" smtClean="0">
                <a:solidFill>
                  <a:schemeClr val="bg1"/>
                </a:solidFill>
              </a:rPr>
              <a:t>terkait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teknologi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Informasi</a:t>
            </a:r>
            <a:endParaRPr lang="en-US" sz="2000" b="1" dirty="0">
              <a:solidFill>
                <a:schemeClr val="bg1"/>
              </a:solidFill>
            </a:endParaRPr>
          </a:p>
          <a:p>
            <a:pPr marL="342900" lvl="0" indent="-342900" algn="l">
              <a:lnSpc>
                <a:spcPct val="150000"/>
              </a:lnSpc>
              <a:buClrTx/>
              <a:buSzPct val="90000"/>
              <a:buFont typeface="+mj-lt"/>
              <a:buAutoNum type="arabicPeriod"/>
            </a:pPr>
            <a:r>
              <a:rPr lang="en-US" sz="2000" b="1" dirty="0" err="1" smtClean="0">
                <a:solidFill>
                  <a:schemeClr val="bg1"/>
                </a:solidFill>
              </a:rPr>
              <a:t>Pendidikan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Keluarga</a:t>
            </a:r>
            <a:r>
              <a:rPr lang="en-US" sz="2000" b="1" dirty="0" smtClean="0">
                <a:solidFill>
                  <a:schemeClr val="bg1"/>
                </a:solidFill>
              </a:rPr>
              <a:t> (Parenting)</a:t>
            </a:r>
            <a:endParaRPr lang="en-US" sz="2000" b="1" dirty="0">
              <a:solidFill>
                <a:schemeClr val="bg1"/>
              </a:solidFill>
            </a:endParaRPr>
          </a:p>
          <a:p>
            <a:pPr marL="342900" lvl="0" indent="-342900" algn="l">
              <a:lnSpc>
                <a:spcPct val="150000"/>
              </a:lnSpc>
              <a:buClrTx/>
              <a:buSzPct val="90000"/>
              <a:buFont typeface="+mj-lt"/>
              <a:buAutoNum type="arabicPeriod"/>
            </a:pPr>
            <a:r>
              <a:rPr lang="en-US" sz="2000" b="1" dirty="0" err="1" smtClean="0">
                <a:solidFill>
                  <a:schemeClr val="bg1"/>
                </a:solidFill>
              </a:rPr>
              <a:t>Adanya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Panduan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untuk</a:t>
            </a:r>
            <a:r>
              <a:rPr lang="en-US" sz="2000" b="1" dirty="0" smtClean="0">
                <a:solidFill>
                  <a:schemeClr val="bg1"/>
                </a:solidFill>
              </a:rPr>
              <a:t> Orang </a:t>
            </a:r>
            <a:r>
              <a:rPr lang="en-US" sz="2000" b="1" dirty="0" err="1" smtClean="0">
                <a:solidFill>
                  <a:schemeClr val="bg1"/>
                </a:solidFill>
              </a:rPr>
              <a:t>Tua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marL="342900" lvl="0" indent="-342900" algn="l">
              <a:lnSpc>
                <a:spcPct val="150000"/>
              </a:lnSpc>
              <a:buClrTx/>
              <a:buSzPct val="90000"/>
              <a:buFont typeface="+mj-lt"/>
              <a:buAutoNum type="arabicPeriod"/>
            </a:pPr>
            <a:r>
              <a:rPr lang="en-US" sz="2000" b="1" dirty="0" err="1" smtClean="0">
                <a:solidFill>
                  <a:schemeClr val="bg1"/>
                </a:solidFill>
              </a:rPr>
              <a:t>Membuat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Panduan</a:t>
            </a:r>
            <a:r>
              <a:rPr lang="en-US" sz="2000" b="1" dirty="0" smtClean="0">
                <a:solidFill>
                  <a:schemeClr val="bg1"/>
                </a:solidFill>
              </a:rPr>
              <a:t> APE </a:t>
            </a:r>
            <a:r>
              <a:rPr lang="en-US" sz="2000" b="1" dirty="0" err="1" smtClean="0">
                <a:solidFill>
                  <a:schemeClr val="bg1"/>
                </a:solidFill>
              </a:rPr>
              <a:t>untuk</a:t>
            </a:r>
            <a:r>
              <a:rPr lang="en-US" sz="2000" b="1" dirty="0" smtClean="0">
                <a:solidFill>
                  <a:schemeClr val="bg1"/>
                </a:solidFill>
              </a:rPr>
              <a:t> Guru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18" name="Google Shape;518;p30"/>
          <p:cNvSpPr txBox="1">
            <a:spLocks noGrp="1"/>
          </p:cNvSpPr>
          <p:nvPr>
            <p:ph type="ctrTitle"/>
          </p:nvPr>
        </p:nvSpPr>
        <p:spPr>
          <a:xfrm>
            <a:off x="2522043" y="914454"/>
            <a:ext cx="4099914" cy="41669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Solusi Jangka Panjang</a:t>
            </a:r>
            <a:br>
              <a:rPr lang="en" dirty="0" smtClean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5575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0" y="-1"/>
            <a:ext cx="9144900" cy="4918841"/>
          </a:xfrm>
        </p:spPr>
        <p:txBody>
          <a:bodyPr/>
          <a:lstStyle/>
          <a:p>
            <a:pPr algn="ctr"/>
            <a:r>
              <a:rPr lang="en-US" sz="3600" dirty="0" smtClean="0">
                <a:latin typeface=".VnAvantH" panose="020B7200000000000000" pitchFamily="34" charset="0"/>
              </a:rPr>
              <a:t>RUMAHKU </a:t>
            </a:r>
            <a:r>
              <a:rPr lang="en-US" sz="3600" dirty="0">
                <a:latin typeface=".VnAvantH" panose="020B7200000000000000" pitchFamily="34" charset="0"/>
              </a:rPr>
              <a:t>SURGAKU</a:t>
            </a:r>
            <a:br>
              <a:rPr lang="en-US" sz="3600" dirty="0">
                <a:latin typeface=".VnAvantH" panose="020B7200000000000000" pitchFamily="34" charset="0"/>
              </a:rPr>
            </a:br>
            <a:r>
              <a:rPr lang="en-US" sz="3600" dirty="0">
                <a:latin typeface=".VnAvantH" panose="020B7200000000000000" pitchFamily="34" charset="0"/>
              </a:rPr>
              <a:t>RUMAHKU </a:t>
            </a:r>
            <a:r>
              <a:rPr lang="en-US" sz="3600" dirty="0" err="1" smtClean="0">
                <a:latin typeface=".VnAvantH" panose="020B7200000000000000" pitchFamily="34" charset="0"/>
              </a:rPr>
              <a:t>SEKOLAhkU</a:t>
            </a:r>
            <a:endParaRPr lang="en-US" sz="3600" dirty="0">
              <a:latin typeface=".VnAvant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07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/>
          <p:cNvGrpSpPr/>
          <p:nvPr/>
        </p:nvGrpSpPr>
        <p:grpSpPr>
          <a:xfrm>
            <a:off x="136669" y="3724113"/>
            <a:ext cx="1499780" cy="1331839"/>
            <a:chOff x="3240395" y="2541107"/>
            <a:chExt cx="1999707" cy="1775785"/>
          </a:xfrm>
          <a:solidFill>
            <a:schemeClr val="bg1"/>
          </a:solidFill>
        </p:grpSpPr>
        <p:cxnSp>
          <p:nvCxnSpPr>
            <p:cNvPr id="68" name="Straight Connector 67"/>
            <p:cNvCxnSpPr>
              <a:cxnSpLocks/>
            </p:cNvCxnSpPr>
            <p:nvPr/>
          </p:nvCxnSpPr>
          <p:spPr>
            <a:xfrm>
              <a:off x="3240395" y="3335865"/>
              <a:ext cx="1090671" cy="981027"/>
            </a:xfrm>
            <a:prstGeom prst="lin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0" name="Group 69"/>
            <p:cNvGrpSpPr/>
            <p:nvPr/>
          </p:nvGrpSpPr>
          <p:grpSpPr>
            <a:xfrm>
              <a:off x="3240395" y="2541107"/>
              <a:ext cx="1999707" cy="1775785"/>
              <a:chOff x="3367423" y="2531172"/>
              <a:chExt cx="2344264" cy="1895054"/>
            </a:xfrm>
            <a:grpFill/>
          </p:grpSpPr>
          <p:sp>
            <p:nvSpPr>
              <p:cNvPr id="71" name="Freeform: Shape 32"/>
              <p:cNvSpPr/>
              <p:nvPr/>
            </p:nvSpPr>
            <p:spPr>
              <a:xfrm rot="5400000">
                <a:off x="2625752" y="3272843"/>
                <a:ext cx="1696276" cy="212933"/>
              </a:xfrm>
              <a:custGeom>
                <a:avLst/>
                <a:gdLst>
                  <a:gd name="connsiteX0" fmla="*/ 0 w 1696276"/>
                  <a:gd name="connsiteY0" fmla="*/ 212933 h 212933"/>
                  <a:gd name="connsiteX1" fmla="*/ 142698 w 1696276"/>
                  <a:gd name="connsiteY1" fmla="*/ 0 h 212933"/>
                  <a:gd name="connsiteX2" fmla="*/ 1696276 w 1696276"/>
                  <a:gd name="connsiteY2" fmla="*/ 0 h 212933"/>
                  <a:gd name="connsiteX3" fmla="*/ 1696276 w 1696276"/>
                  <a:gd name="connsiteY3" fmla="*/ 212933 h 212933"/>
                  <a:gd name="connsiteX4" fmla="*/ 0 w 1696276"/>
                  <a:gd name="connsiteY4" fmla="*/ 212933 h 212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6276" h="212933">
                    <a:moveTo>
                      <a:pt x="0" y="212933"/>
                    </a:moveTo>
                    <a:lnTo>
                      <a:pt x="142698" y="0"/>
                    </a:lnTo>
                    <a:lnTo>
                      <a:pt x="1696276" y="0"/>
                    </a:lnTo>
                    <a:lnTo>
                      <a:pt x="1696276" y="212933"/>
                    </a:lnTo>
                    <a:lnTo>
                      <a:pt x="0" y="212933"/>
                    </a:lnTo>
                    <a:close/>
                  </a:path>
                </a:pathLst>
              </a:custGeom>
              <a:grp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/>
              </a:p>
            </p:txBody>
          </p:sp>
          <p:sp>
            <p:nvSpPr>
              <p:cNvPr id="72" name="Freeform: Shape 33"/>
              <p:cNvSpPr/>
              <p:nvPr/>
            </p:nvSpPr>
            <p:spPr>
              <a:xfrm rot="5400000">
                <a:off x="4546632" y="3261172"/>
                <a:ext cx="198779" cy="2131330"/>
              </a:xfrm>
              <a:custGeom>
                <a:avLst/>
                <a:gdLst>
                  <a:gd name="connsiteX0" fmla="*/ 0 w 265042"/>
                  <a:gd name="connsiteY0" fmla="*/ 2318234 h 2318234"/>
                  <a:gd name="connsiteX1" fmla="*/ 0 w 265042"/>
                  <a:gd name="connsiteY1" fmla="*/ 257752 h 2318234"/>
                  <a:gd name="connsiteX2" fmla="*/ 265042 w 265042"/>
                  <a:gd name="connsiteY2" fmla="*/ 0 h 2318234"/>
                  <a:gd name="connsiteX3" fmla="*/ 265042 w 265042"/>
                  <a:gd name="connsiteY3" fmla="*/ 2318234 h 2318234"/>
                  <a:gd name="connsiteX4" fmla="*/ 0 w 265042"/>
                  <a:gd name="connsiteY4" fmla="*/ 2318234 h 2318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5042" h="2318234">
                    <a:moveTo>
                      <a:pt x="0" y="2318234"/>
                    </a:moveTo>
                    <a:lnTo>
                      <a:pt x="0" y="257752"/>
                    </a:lnTo>
                    <a:lnTo>
                      <a:pt x="265042" y="0"/>
                    </a:lnTo>
                    <a:lnTo>
                      <a:pt x="265042" y="2318234"/>
                    </a:lnTo>
                    <a:lnTo>
                      <a:pt x="0" y="2318234"/>
                    </a:lnTo>
                    <a:close/>
                  </a:path>
                </a:pathLst>
              </a:custGeom>
              <a:grp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/>
              </a:p>
            </p:txBody>
          </p:sp>
        </p:grpSp>
      </p:grpSp>
      <p:sp>
        <p:nvSpPr>
          <p:cNvPr id="73" name="Content Placeholder 2"/>
          <p:cNvSpPr txBox="1">
            <a:spLocks/>
          </p:cNvSpPr>
          <p:nvPr/>
        </p:nvSpPr>
        <p:spPr>
          <a:xfrm>
            <a:off x="651687" y="1434576"/>
            <a:ext cx="8077005" cy="297902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2700"/>
              </a:lnSpc>
              <a:buNone/>
            </a:pPr>
            <a:r>
              <a:rPr lang="id-ID" sz="21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Anak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adalah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amanat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bagi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orang </a:t>
            </a: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tuanya,hatimya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bersih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suci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polos,kosong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dari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segala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ukiran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gambaran,anak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akan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selalu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menerima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segala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di </a:t>
            </a: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ukirnya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cenderung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kepada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apa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yang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mempengaruhinya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id-ID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903" y="3879460"/>
            <a:ext cx="1784789" cy="1264040"/>
          </a:xfrm>
          <a:prstGeom prst="rect">
            <a:avLst/>
          </a:prstGeom>
        </p:spPr>
      </p:pic>
      <p:grpSp>
        <p:nvGrpSpPr>
          <p:cNvPr id="12" name="Google Shape;510;p30"/>
          <p:cNvGrpSpPr/>
          <p:nvPr/>
        </p:nvGrpSpPr>
        <p:grpSpPr>
          <a:xfrm>
            <a:off x="4690189" y="79800"/>
            <a:ext cx="4007455" cy="1249759"/>
            <a:chOff x="2568400" y="3006100"/>
            <a:chExt cx="4007455" cy="1249759"/>
          </a:xfrm>
        </p:grpSpPr>
        <p:sp>
          <p:nvSpPr>
            <p:cNvPr id="13" name="Google Shape;511;p30"/>
            <p:cNvSpPr/>
            <p:nvPr/>
          </p:nvSpPr>
          <p:spPr>
            <a:xfrm>
              <a:off x="2568408" y="3006105"/>
              <a:ext cx="4007446" cy="1249755"/>
            </a:xfrm>
            <a:prstGeom prst="roundRect">
              <a:avLst>
                <a:gd name="adj" fmla="val 12783"/>
              </a:avLst>
            </a:prstGeom>
            <a:solidFill>
              <a:schemeClr val="accent3"/>
            </a:solidFill>
            <a:ln>
              <a:noFill/>
            </a:ln>
            <a:effectLst>
              <a:outerShdw blurRad="57150" dist="47625" dir="2940000" algn="bl" rotWithShape="0">
                <a:srgbClr val="963A2A">
                  <a:alpha val="4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" name="Google Shape;512;p30"/>
            <p:cNvGrpSpPr/>
            <p:nvPr/>
          </p:nvGrpSpPr>
          <p:grpSpPr>
            <a:xfrm>
              <a:off x="2568400" y="3006100"/>
              <a:ext cx="4007400" cy="392400"/>
              <a:chOff x="-8550475" y="393000"/>
              <a:chExt cx="4007400" cy="392400"/>
            </a:xfrm>
          </p:grpSpPr>
          <p:sp>
            <p:nvSpPr>
              <p:cNvPr id="15" name="Google Shape;513;p30"/>
              <p:cNvSpPr/>
              <p:nvPr/>
            </p:nvSpPr>
            <p:spPr>
              <a:xfrm>
                <a:off x="-8550475" y="393000"/>
                <a:ext cx="4007400" cy="392400"/>
              </a:xfrm>
              <a:prstGeom prst="round2SameRect">
                <a:avLst>
                  <a:gd name="adj1" fmla="val 38309"/>
                  <a:gd name="adj2" fmla="val 0"/>
                </a:avLst>
              </a:pr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514;p30"/>
              <p:cNvSpPr/>
              <p:nvPr/>
            </p:nvSpPr>
            <p:spPr>
              <a:xfrm>
                <a:off x="-8397500" y="531300"/>
                <a:ext cx="119100" cy="119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515;p30"/>
              <p:cNvSpPr/>
              <p:nvPr/>
            </p:nvSpPr>
            <p:spPr>
              <a:xfrm>
                <a:off x="-8182900" y="531300"/>
                <a:ext cx="119100" cy="1191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516;p30"/>
              <p:cNvSpPr/>
              <p:nvPr/>
            </p:nvSpPr>
            <p:spPr>
              <a:xfrm>
                <a:off x="-7968300" y="531300"/>
                <a:ext cx="119100" cy="119100"/>
              </a:xfrm>
              <a:prstGeom prst="ellipse">
                <a:avLst/>
              </a:pr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4" name="Title 1"/>
          <p:cNvSpPr>
            <a:spLocks noGrp="1"/>
          </p:cNvSpPr>
          <p:nvPr>
            <p:ph type="title"/>
          </p:nvPr>
        </p:nvSpPr>
        <p:spPr>
          <a:xfrm>
            <a:off x="5057764" y="437979"/>
            <a:ext cx="3503642" cy="624880"/>
          </a:xfrm>
        </p:spPr>
        <p:txBody>
          <a:bodyPr>
            <a:noAutofit/>
          </a:bodyPr>
          <a:lstStyle/>
          <a:p>
            <a:r>
              <a:rPr lang="en-US" sz="3300" b="1" spc="225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Imam Al </a:t>
            </a:r>
            <a:r>
              <a:rPr lang="en-US" sz="3300" b="1" spc="225" dirty="0" err="1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Ghozali</a:t>
            </a:r>
            <a:r>
              <a:rPr lang="id-ID" sz="3300" b="1" spc="225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id-ID" sz="3300" b="1" spc="225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40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build="p"/>
      <p:bldP spid="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404" y="3060944"/>
            <a:ext cx="3649525" cy="275680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36669" y="3724113"/>
            <a:ext cx="1499780" cy="1331839"/>
            <a:chOff x="3240395" y="2541107"/>
            <a:chExt cx="1999707" cy="1775785"/>
          </a:xfrm>
          <a:noFill/>
        </p:grpSpPr>
        <p:cxnSp>
          <p:nvCxnSpPr>
            <p:cNvPr id="7" name="Straight Connector 6"/>
            <p:cNvCxnSpPr>
              <a:cxnSpLocks/>
            </p:cNvCxnSpPr>
            <p:nvPr/>
          </p:nvCxnSpPr>
          <p:spPr>
            <a:xfrm>
              <a:off x="3240395" y="3335865"/>
              <a:ext cx="1090671" cy="981027"/>
            </a:xfrm>
            <a:prstGeom prst="lin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/>
            <p:cNvGrpSpPr/>
            <p:nvPr/>
          </p:nvGrpSpPr>
          <p:grpSpPr>
            <a:xfrm>
              <a:off x="3240395" y="2541107"/>
              <a:ext cx="1999707" cy="1775785"/>
              <a:chOff x="3367423" y="2531172"/>
              <a:chExt cx="2344264" cy="1895054"/>
            </a:xfrm>
            <a:grpFill/>
          </p:grpSpPr>
          <p:sp>
            <p:nvSpPr>
              <p:cNvPr id="9" name="Freeform: Shape 32"/>
              <p:cNvSpPr/>
              <p:nvPr/>
            </p:nvSpPr>
            <p:spPr>
              <a:xfrm rot="5400000">
                <a:off x="2625752" y="3272843"/>
                <a:ext cx="1696276" cy="212933"/>
              </a:xfrm>
              <a:custGeom>
                <a:avLst/>
                <a:gdLst>
                  <a:gd name="connsiteX0" fmla="*/ 0 w 1696276"/>
                  <a:gd name="connsiteY0" fmla="*/ 212933 h 212933"/>
                  <a:gd name="connsiteX1" fmla="*/ 142698 w 1696276"/>
                  <a:gd name="connsiteY1" fmla="*/ 0 h 212933"/>
                  <a:gd name="connsiteX2" fmla="*/ 1696276 w 1696276"/>
                  <a:gd name="connsiteY2" fmla="*/ 0 h 212933"/>
                  <a:gd name="connsiteX3" fmla="*/ 1696276 w 1696276"/>
                  <a:gd name="connsiteY3" fmla="*/ 212933 h 212933"/>
                  <a:gd name="connsiteX4" fmla="*/ 0 w 1696276"/>
                  <a:gd name="connsiteY4" fmla="*/ 212933 h 212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6276" h="212933">
                    <a:moveTo>
                      <a:pt x="0" y="212933"/>
                    </a:moveTo>
                    <a:lnTo>
                      <a:pt x="142698" y="0"/>
                    </a:lnTo>
                    <a:lnTo>
                      <a:pt x="1696276" y="0"/>
                    </a:lnTo>
                    <a:lnTo>
                      <a:pt x="1696276" y="212933"/>
                    </a:lnTo>
                    <a:lnTo>
                      <a:pt x="0" y="212933"/>
                    </a:lnTo>
                    <a:close/>
                  </a:path>
                </a:pathLst>
              </a:custGeom>
              <a:grp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/>
              </a:p>
            </p:txBody>
          </p:sp>
          <p:sp>
            <p:nvSpPr>
              <p:cNvPr id="10" name="Freeform: Shape 33"/>
              <p:cNvSpPr/>
              <p:nvPr/>
            </p:nvSpPr>
            <p:spPr>
              <a:xfrm rot="5400000">
                <a:off x="4546632" y="3261172"/>
                <a:ext cx="198779" cy="2131330"/>
              </a:xfrm>
              <a:custGeom>
                <a:avLst/>
                <a:gdLst>
                  <a:gd name="connsiteX0" fmla="*/ 0 w 265042"/>
                  <a:gd name="connsiteY0" fmla="*/ 2318234 h 2318234"/>
                  <a:gd name="connsiteX1" fmla="*/ 0 w 265042"/>
                  <a:gd name="connsiteY1" fmla="*/ 257752 h 2318234"/>
                  <a:gd name="connsiteX2" fmla="*/ 265042 w 265042"/>
                  <a:gd name="connsiteY2" fmla="*/ 0 h 2318234"/>
                  <a:gd name="connsiteX3" fmla="*/ 265042 w 265042"/>
                  <a:gd name="connsiteY3" fmla="*/ 2318234 h 2318234"/>
                  <a:gd name="connsiteX4" fmla="*/ 0 w 265042"/>
                  <a:gd name="connsiteY4" fmla="*/ 2318234 h 2318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5042" h="2318234">
                    <a:moveTo>
                      <a:pt x="0" y="2318234"/>
                    </a:moveTo>
                    <a:lnTo>
                      <a:pt x="0" y="257752"/>
                    </a:lnTo>
                    <a:lnTo>
                      <a:pt x="265042" y="0"/>
                    </a:lnTo>
                    <a:lnTo>
                      <a:pt x="265042" y="2318234"/>
                    </a:lnTo>
                    <a:lnTo>
                      <a:pt x="0" y="2318234"/>
                    </a:lnTo>
                    <a:close/>
                  </a:path>
                </a:pathLst>
              </a:custGeom>
              <a:grp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/>
              </a:p>
            </p:txBody>
          </p:sp>
        </p:grpSp>
      </p:grpSp>
      <p:grpSp>
        <p:nvGrpSpPr>
          <p:cNvPr id="44" name="Group 43"/>
          <p:cNvGrpSpPr/>
          <p:nvPr/>
        </p:nvGrpSpPr>
        <p:grpSpPr>
          <a:xfrm>
            <a:off x="772746" y="3848897"/>
            <a:ext cx="4102033" cy="602215"/>
            <a:chOff x="974725" y="3839245"/>
            <a:chExt cx="10242550" cy="802953"/>
          </a:xfrm>
        </p:grpSpPr>
        <p:sp>
          <p:nvSpPr>
            <p:cNvPr id="29" name="Rectangle 28"/>
            <p:cNvSpPr/>
            <p:nvPr/>
          </p:nvSpPr>
          <p:spPr>
            <a:xfrm>
              <a:off x="1973413" y="3944572"/>
              <a:ext cx="9175750" cy="6976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err="1" smtClean="0">
                  <a:latin typeface="Montserrat" panose="00000500000000000000" pitchFamily="50" charset="0"/>
                  <a:ea typeface="Lato Light" panose="020F0502020204030203" pitchFamily="34" charset="0"/>
                  <a:cs typeface="Lato Light" panose="020F0502020204030203" pitchFamily="34" charset="0"/>
                </a:rPr>
                <a:t>Pemerintah</a:t>
              </a:r>
              <a:endParaRPr lang="id-ID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8" name="Rounded Rectangle 28"/>
            <p:cNvSpPr/>
            <p:nvPr/>
          </p:nvSpPr>
          <p:spPr>
            <a:xfrm>
              <a:off x="974725" y="3839245"/>
              <a:ext cx="10242550" cy="757445"/>
            </a:xfrm>
            <a:prstGeom prst="roundRect">
              <a:avLst>
                <a:gd name="adj" fmla="val 10785"/>
              </a:avLst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72746" y="2329940"/>
            <a:ext cx="4102033" cy="577756"/>
            <a:chOff x="831850" y="1689948"/>
            <a:chExt cx="10242550" cy="947485"/>
          </a:xfrm>
        </p:grpSpPr>
        <p:sp>
          <p:nvSpPr>
            <p:cNvPr id="14" name="Rounded Rectangle 7"/>
            <p:cNvSpPr/>
            <p:nvPr/>
          </p:nvSpPr>
          <p:spPr>
            <a:xfrm>
              <a:off x="831850" y="1689948"/>
              <a:ext cx="10242550" cy="916619"/>
            </a:xfrm>
            <a:prstGeom prst="roundRect">
              <a:avLst>
                <a:gd name="adj" fmla="val 10785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202669" y="1779384"/>
              <a:ext cx="9803618" cy="858049"/>
              <a:chOff x="1202669" y="1962264"/>
              <a:chExt cx="9803618" cy="858049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1830536" y="1962264"/>
                <a:ext cx="9175751" cy="8580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d-ID" sz="2800" dirty="0">
                    <a:latin typeface="Montserrat" panose="00000500000000000000" pitchFamily="50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Keluarga</a:t>
                </a:r>
                <a:endParaRPr lang="id-ID" sz="2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1202669" y="2130501"/>
                <a:ext cx="229085" cy="229085"/>
                <a:chOff x="2919413" y="3976688"/>
                <a:chExt cx="406400" cy="406400"/>
              </a:xfrm>
              <a:solidFill>
                <a:schemeClr val="bg1"/>
              </a:solidFill>
            </p:grpSpPr>
            <p:sp>
              <p:nvSpPr>
                <p:cNvPr id="18" name="Freeform 176"/>
                <p:cNvSpPr>
                  <a:spLocks/>
                </p:cNvSpPr>
                <p:nvPr/>
              </p:nvSpPr>
              <p:spPr bwMode="auto">
                <a:xfrm>
                  <a:off x="2944813" y="4251325"/>
                  <a:ext cx="106362" cy="104775"/>
                </a:xfrm>
                <a:custGeom>
                  <a:avLst/>
                  <a:gdLst>
                    <a:gd name="T0" fmla="*/ 20 w 28"/>
                    <a:gd name="T1" fmla="*/ 28 h 28"/>
                    <a:gd name="T2" fmla="*/ 0 w 28"/>
                    <a:gd name="T3" fmla="*/ 8 h 28"/>
                    <a:gd name="T4" fmla="*/ 2 w 28"/>
                    <a:gd name="T5" fmla="*/ 0 h 28"/>
                    <a:gd name="T6" fmla="*/ 28 w 28"/>
                    <a:gd name="T7" fmla="*/ 26 h 28"/>
                    <a:gd name="T8" fmla="*/ 20 w 28"/>
                    <a:gd name="T9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28">
                      <a:moveTo>
                        <a:pt x="20" y="28"/>
                      </a:moveTo>
                      <a:cubicBezTo>
                        <a:pt x="18" y="18"/>
                        <a:pt x="10" y="10"/>
                        <a:pt x="0" y="8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4" y="4"/>
                        <a:pt x="24" y="14"/>
                        <a:pt x="28" y="26"/>
                      </a:cubicBezTo>
                      <a:lnTo>
                        <a:pt x="20" y="2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050" dirty="0"/>
                </a:p>
              </p:txBody>
            </p:sp>
            <p:sp>
              <p:nvSpPr>
                <p:cNvPr id="19" name="Freeform 177"/>
                <p:cNvSpPr>
                  <a:spLocks/>
                </p:cNvSpPr>
                <p:nvPr/>
              </p:nvSpPr>
              <p:spPr bwMode="auto">
                <a:xfrm>
                  <a:off x="2998788" y="4086225"/>
                  <a:ext cx="217487" cy="217488"/>
                </a:xfrm>
                <a:custGeom>
                  <a:avLst/>
                  <a:gdLst>
                    <a:gd name="T0" fmla="*/ 14 w 137"/>
                    <a:gd name="T1" fmla="*/ 137 h 137"/>
                    <a:gd name="T2" fmla="*/ 0 w 137"/>
                    <a:gd name="T3" fmla="*/ 123 h 137"/>
                    <a:gd name="T4" fmla="*/ 123 w 137"/>
                    <a:gd name="T5" fmla="*/ 0 h 137"/>
                    <a:gd name="T6" fmla="*/ 137 w 137"/>
                    <a:gd name="T7" fmla="*/ 14 h 137"/>
                    <a:gd name="T8" fmla="*/ 14 w 137"/>
                    <a:gd name="T9" fmla="*/ 137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7" h="137">
                      <a:moveTo>
                        <a:pt x="14" y="137"/>
                      </a:moveTo>
                      <a:lnTo>
                        <a:pt x="0" y="123"/>
                      </a:lnTo>
                      <a:lnTo>
                        <a:pt x="123" y="0"/>
                      </a:lnTo>
                      <a:lnTo>
                        <a:pt x="137" y="14"/>
                      </a:lnTo>
                      <a:lnTo>
                        <a:pt x="14" y="13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050" dirty="0"/>
                </a:p>
              </p:txBody>
            </p:sp>
            <p:sp>
              <p:nvSpPr>
                <p:cNvPr id="20" name="Freeform 178"/>
                <p:cNvSpPr>
                  <a:spLocks/>
                </p:cNvSpPr>
                <p:nvPr/>
              </p:nvSpPr>
              <p:spPr bwMode="auto">
                <a:xfrm>
                  <a:off x="2919413" y="4337050"/>
                  <a:ext cx="44450" cy="46038"/>
                </a:xfrm>
                <a:custGeom>
                  <a:avLst/>
                  <a:gdLst>
                    <a:gd name="T0" fmla="*/ 0 w 12"/>
                    <a:gd name="T1" fmla="*/ 12 h 12"/>
                    <a:gd name="T2" fmla="*/ 12 w 12"/>
                    <a:gd name="T3" fmla="*/ 9 h 12"/>
                    <a:gd name="T4" fmla="*/ 3 w 12"/>
                    <a:gd name="T5" fmla="*/ 0 h 12"/>
                    <a:gd name="T6" fmla="*/ 0 w 12"/>
                    <a:gd name="T7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12">
                      <a:moveTo>
                        <a:pt x="0" y="12"/>
                      </a:moveTo>
                      <a:cubicBezTo>
                        <a:pt x="12" y="9"/>
                        <a:pt x="12" y="9"/>
                        <a:pt x="12" y="9"/>
                      </a:cubicBezTo>
                      <a:cubicBezTo>
                        <a:pt x="11" y="5"/>
                        <a:pt x="7" y="1"/>
                        <a:pt x="3" y="0"/>
                      </a:cubicBezTo>
                      <a:lnTo>
                        <a:pt x="0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050" dirty="0"/>
                </a:p>
              </p:txBody>
            </p:sp>
            <p:sp>
              <p:nvSpPr>
                <p:cNvPr id="21" name="Freeform 179"/>
                <p:cNvSpPr>
                  <a:spLocks noEditPoints="1"/>
                </p:cNvSpPr>
                <p:nvPr/>
              </p:nvSpPr>
              <p:spPr bwMode="auto">
                <a:xfrm>
                  <a:off x="3170238" y="3976688"/>
                  <a:ext cx="155575" cy="153988"/>
                </a:xfrm>
                <a:custGeom>
                  <a:avLst/>
                  <a:gdLst>
                    <a:gd name="T0" fmla="*/ 29 w 41"/>
                    <a:gd name="T1" fmla="*/ 41 h 41"/>
                    <a:gd name="T2" fmla="*/ 0 w 41"/>
                    <a:gd name="T3" fmla="*/ 12 h 41"/>
                    <a:gd name="T4" fmla="*/ 11 w 41"/>
                    <a:gd name="T5" fmla="*/ 0 h 41"/>
                    <a:gd name="T6" fmla="*/ 13 w 41"/>
                    <a:gd name="T7" fmla="*/ 1 h 41"/>
                    <a:gd name="T8" fmla="*/ 40 w 41"/>
                    <a:gd name="T9" fmla="*/ 28 h 41"/>
                    <a:gd name="T10" fmla="*/ 41 w 41"/>
                    <a:gd name="T11" fmla="*/ 30 h 41"/>
                    <a:gd name="T12" fmla="*/ 29 w 41"/>
                    <a:gd name="T13" fmla="*/ 41 h 41"/>
                    <a:gd name="T14" fmla="*/ 10 w 41"/>
                    <a:gd name="T15" fmla="*/ 12 h 41"/>
                    <a:gd name="T16" fmla="*/ 29 w 41"/>
                    <a:gd name="T17" fmla="*/ 31 h 41"/>
                    <a:gd name="T18" fmla="*/ 33 w 41"/>
                    <a:gd name="T19" fmla="*/ 27 h 41"/>
                    <a:gd name="T20" fmla="*/ 14 w 41"/>
                    <a:gd name="T21" fmla="*/ 8 h 41"/>
                    <a:gd name="T22" fmla="*/ 10 w 41"/>
                    <a:gd name="T23" fmla="*/ 12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1" h="41">
                      <a:moveTo>
                        <a:pt x="29" y="41"/>
                      </a:move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27" y="2"/>
                        <a:pt x="39" y="14"/>
                        <a:pt x="40" y="28"/>
                      </a:cubicBezTo>
                      <a:cubicBezTo>
                        <a:pt x="41" y="30"/>
                        <a:pt x="41" y="30"/>
                        <a:pt x="41" y="30"/>
                      </a:cubicBezTo>
                      <a:lnTo>
                        <a:pt x="29" y="41"/>
                      </a:lnTo>
                      <a:close/>
                      <a:moveTo>
                        <a:pt x="10" y="12"/>
                      </a:moveTo>
                      <a:cubicBezTo>
                        <a:pt x="29" y="31"/>
                        <a:pt x="29" y="31"/>
                        <a:pt x="29" y="31"/>
                      </a:cubicBezTo>
                      <a:cubicBezTo>
                        <a:pt x="33" y="27"/>
                        <a:pt x="33" y="27"/>
                        <a:pt x="33" y="27"/>
                      </a:cubicBezTo>
                      <a:cubicBezTo>
                        <a:pt x="31" y="18"/>
                        <a:pt x="23" y="10"/>
                        <a:pt x="14" y="8"/>
                      </a:cubicBezTo>
                      <a:lnTo>
                        <a:pt x="10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050" dirty="0"/>
                </a:p>
              </p:txBody>
            </p:sp>
          </p:grpSp>
        </p:grpSp>
      </p:grpSp>
      <p:grpSp>
        <p:nvGrpSpPr>
          <p:cNvPr id="22" name="Group 21"/>
          <p:cNvGrpSpPr/>
          <p:nvPr/>
        </p:nvGrpSpPr>
        <p:grpSpPr>
          <a:xfrm>
            <a:off x="773352" y="3060947"/>
            <a:ext cx="4101427" cy="612995"/>
            <a:chOff x="831850" y="2418435"/>
            <a:chExt cx="10242550" cy="1182674"/>
          </a:xfrm>
        </p:grpSpPr>
        <p:sp>
          <p:nvSpPr>
            <p:cNvPr id="23" name="Rectangle 22"/>
            <p:cNvSpPr/>
            <p:nvPr/>
          </p:nvSpPr>
          <p:spPr>
            <a:xfrm>
              <a:off x="1830536" y="2591640"/>
              <a:ext cx="9175750" cy="10094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d-ID" sz="2800" dirty="0">
                  <a:latin typeface="Montserrat" panose="00000500000000000000" pitchFamily="50" charset="0"/>
                  <a:ea typeface="Lato Light" panose="020F0502020204030203" pitchFamily="34" charset="0"/>
                  <a:cs typeface="Lato Light" panose="020F0502020204030203" pitchFamily="34" charset="0"/>
                </a:rPr>
                <a:t>Masyarakat</a:t>
              </a:r>
              <a:endParaRPr lang="id-ID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5" name="Rounded Rectangle 17"/>
            <p:cNvSpPr/>
            <p:nvPr/>
          </p:nvSpPr>
          <p:spPr>
            <a:xfrm>
              <a:off x="831850" y="2418435"/>
              <a:ext cx="10242550" cy="1086029"/>
            </a:xfrm>
            <a:prstGeom prst="roundRect">
              <a:avLst>
                <a:gd name="adj" fmla="val 10785"/>
              </a:avLst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/>
            </a:p>
          </p:txBody>
        </p:sp>
      </p:grpSp>
      <p:sp>
        <p:nvSpPr>
          <p:cNvPr id="32" name="Google Shape;511;p30"/>
          <p:cNvSpPr/>
          <p:nvPr/>
        </p:nvSpPr>
        <p:spPr>
          <a:xfrm>
            <a:off x="4021636" y="128463"/>
            <a:ext cx="4875359" cy="1735445"/>
          </a:xfrm>
          <a:prstGeom prst="roundRect">
            <a:avLst>
              <a:gd name="adj" fmla="val 12783"/>
            </a:avLst>
          </a:prstGeom>
          <a:solidFill>
            <a:schemeClr val="accent3"/>
          </a:solidFill>
          <a:ln>
            <a:noFill/>
          </a:ln>
          <a:effectLst>
            <a:outerShdw blurRad="57150" dist="47625" dir="2940000" algn="bl" rotWithShape="0">
              <a:srgbClr val="963A2A">
                <a:alpha val="4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512;p30"/>
          <p:cNvGrpSpPr/>
          <p:nvPr/>
        </p:nvGrpSpPr>
        <p:grpSpPr>
          <a:xfrm>
            <a:off x="4021626" y="128456"/>
            <a:ext cx="4875303" cy="544898"/>
            <a:chOff x="-8550475" y="393000"/>
            <a:chExt cx="4007400" cy="392400"/>
          </a:xfrm>
        </p:grpSpPr>
        <p:sp>
          <p:nvSpPr>
            <p:cNvPr id="34" name="Google Shape;513;p30"/>
            <p:cNvSpPr/>
            <p:nvPr/>
          </p:nvSpPr>
          <p:spPr>
            <a:xfrm>
              <a:off x="-8550475" y="393000"/>
              <a:ext cx="4007400" cy="392400"/>
            </a:xfrm>
            <a:prstGeom prst="round2SameRect">
              <a:avLst>
                <a:gd name="adj1" fmla="val 38309"/>
                <a:gd name="adj2" fmla="val 0"/>
              </a:avLst>
            </a:pr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14;p30"/>
            <p:cNvSpPr/>
            <p:nvPr/>
          </p:nvSpPr>
          <p:spPr>
            <a:xfrm>
              <a:off x="-8397500" y="531300"/>
              <a:ext cx="119100" cy="119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15;p30"/>
            <p:cNvSpPr/>
            <p:nvPr/>
          </p:nvSpPr>
          <p:spPr>
            <a:xfrm>
              <a:off x="-8182900" y="531300"/>
              <a:ext cx="119100" cy="1191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16;p30"/>
            <p:cNvSpPr/>
            <p:nvPr/>
          </p:nvSpPr>
          <p:spPr>
            <a:xfrm>
              <a:off x="-7968300" y="531300"/>
              <a:ext cx="119100" cy="119100"/>
            </a:xfrm>
            <a:prstGeom prst="ellipse">
              <a:avLst/>
            </a:prstGeom>
            <a:solidFill>
              <a:srgbClr val="93C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809" y="628701"/>
            <a:ext cx="3905599" cy="576728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PENDIDIKAN </a:t>
            </a:r>
            <a:r>
              <a:rPr lang="id-ID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ANGGUNG JAWAB </a:t>
            </a:r>
            <a:r>
              <a:rPr lang="id-ID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id-ID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id-ID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62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511;p30"/>
          <p:cNvSpPr/>
          <p:nvPr/>
        </p:nvSpPr>
        <p:spPr>
          <a:xfrm>
            <a:off x="2062164" y="1777144"/>
            <a:ext cx="5095923" cy="2835953"/>
          </a:xfrm>
          <a:prstGeom prst="roundRect">
            <a:avLst>
              <a:gd name="adj" fmla="val 12783"/>
            </a:avLst>
          </a:prstGeom>
          <a:solidFill>
            <a:schemeClr val="accent3"/>
          </a:solidFill>
          <a:ln>
            <a:noFill/>
          </a:ln>
          <a:effectLst>
            <a:outerShdw blurRad="57150" dist="47625" dir="2940000" algn="bl" rotWithShape="0">
              <a:srgbClr val="963A2A">
                <a:alpha val="4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Google Shape;512;p30"/>
          <p:cNvGrpSpPr/>
          <p:nvPr/>
        </p:nvGrpSpPr>
        <p:grpSpPr>
          <a:xfrm>
            <a:off x="2062154" y="1777131"/>
            <a:ext cx="5095864" cy="575651"/>
            <a:chOff x="-8550475" y="393000"/>
            <a:chExt cx="4007400" cy="392400"/>
          </a:xfrm>
        </p:grpSpPr>
        <p:sp>
          <p:nvSpPr>
            <p:cNvPr id="10" name="Google Shape;513;p30"/>
            <p:cNvSpPr/>
            <p:nvPr/>
          </p:nvSpPr>
          <p:spPr>
            <a:xfrm>
              <a:off x="-8550475" y="393000"/>
              <a:ext cx="4007400" cy="392400"/>
            </a:xfrm>
            <a:prstGeom prst="round2SameRect">
              <a:avLst>
                <a:gd name="adj1" fmla="val 38309"/>
                <a:gd name="adj2" fmla="val 0"/>
              </a:avLst>
            </a:pr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14;p30"/>
            <p:cNvSpPr/>
            <p:nvPr/>
          </p:nvSpPr>
          <p:spPr>
            <a:xfrm>
              <a:off x="-8397500" y="531300"/>
              <a:ext cx="119100" cy="119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15;p30"/>
            <p:cNvSpPr/>
            <p:nvPr/>
          </p:nvSpPr>
          <p:spPr>
            <a:xfrm>
              <a:off x="-8182900" y="531300"/>
              <a:ext cx="119100" cy="1191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16;p30"/>
            <p:cNvSpPr/>
            <p:nvPr/>
          </p:nvSpPr>
          <p:spPr>
            <a:xfrm>
              <a:off x="-7968300" y="531300"/>
              <a:ext cx="119100" cy="119100"/>
            </a:xfrm>
            <a:prstGeom prst="ellipse">
              <a:avLst/>
            </a:prstGeom>
            <a:solidFill>
              <a:srgbClr val="93C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Google Shape;185;p33"/>
          <p:cNvSpPr txBox="1">
            <a:spLocks/>
          </p:cNvSpPr>
          <p:nvPr/>
        </p:nvSpPr>
        <p:spPr>
          <a:xfrm>
            <a:off x="2681016" y="2555655"/>
            <a:ext cx="4115562" cy="1672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600" b="0" i="0" u="none" strike="noStrike" cap="none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600" b="0" i="0" u="none" strike="noStrike" cap="none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600" b="0" i="0" u="none" strike="noStrike" cap="none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600" b="0" i="0" u="none" strike="noStrike" cap="none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600" b="0" i="0" u="none" strike="noStrike" cap="none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600" b="0" i="0" u="none" strike="noStrike" cap="none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600" b="0" i="0" u="none" strike="noStrike" cap="none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600" b="0" i="0" u="none" strike="noStrike" cap="none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bel"/>
              <a:buNone/>
              <a:defRPr sz="1600" b="0" i="0" u="none" strike="noStrike" cap="none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indent="0">
              <a:lnSpc>
                <a:spcPct val="150000"/>
              </a:lnSpc>
            </a:pPr>
            <a:endParaRPr lang="en-US" sz="3200" b="1" dirty="0" smtClean="0">
              <a:solidFill>
                <a:schemeClr val="tx1"/>
              </a:solidFill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</a:rPr>
              <a:t>LEMBAGA	    27.999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</a:rPr>
              <a:t>PENDIDIK	   118.196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</a:rPr>
              <a:t>SISWA	1.231.101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200" b="1" dirty="0" err="1" smtClean="0">
              <a:solidFill>
                <a:schemeClr val="tx1"/>
              </a:solidFill>
            </a:endParaRPr>
          </a:p>
        </p:txBody>
      </p:sp>
      <p:sp>
        <p:nvSpPr>
          <p:cNvPr id="6" name="Google Shape;186;p33"/>
          <p:cNvSpPr txBox="1">
            <a:spLocks/>
          </p:cNvSpPr>
          <p:nvPr/>
        </p:nvSpPr>
        <p:spPr>
          <a:xfrm>
            <a:off x="267742" y="349322"/>
            <a:ext cx="8136518" cy="1171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Hepta Slab ExtraLight"/>
              <a:buNone/>
              <a:defRPr sz="3000" b="0" i="0" u="none" strike="noStrike" cap="none">
                <a:solidFill>
                  <a:schemeClr val="lt1"/>
                </a:solidFill>
                <a:latin typeface="Hepta Slab ExtraLight"/>
                <a:ea typeface="Hepta Slab ExtraLight"/>
                <a:cs typeface="Hepta Slab ExtraLight"/>
                <a:sym typeface="Hepta Slab ExtraLight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 Regular"/>
              <a:buNone/>
              <a:defRPr sz="2400" b="0" i="0" u="none" strike="noStrike" cap="none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 Regular"/>
              <a:buNone/>
              <a:defRPr sz="2400" b="0" i="0" u="none" strike="noStrike" cap="none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 Regular"/>
              <a:buNone/>
              <a:defRPr sz="2400" b="0" i="0" u="none" strike="noStrike" cap="none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 Regular"/>
              <a:buNone/>
              <a:defRPr sz="2400" b="0" i="0" u="none" strike="noStrike" cap="none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 Regular"/>
              <a:buNone/>
              <a:defRPr sz="2400" b="0" i="0" u="none" strike="noStrike" cap="none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 Regular"/>
              <a:buNone/>
              <a:defRPr sz="2400" b="0" i="0" u="none" strike="noStrike" cap="none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 Regular"/>
              <a:buNone/>
              <a:defRPr sz="2400" b="0" i="0" u="none" strike="noStrike" cap="none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 Regular"/>
              <a:buNone/>
              <a:defRPr sz="2400" b="0" i="0" u="none" strike="noStrike" cap="none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JUMLAH LEMBAGA PENDIDIK DAN SISWA RA INDONESIA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60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" name="Google Shape;276;p28"/>
          <p:cNvGrpSpPr/>
          <p:nvPr/>
        </p:nvGrpSpPr>
        <p:grpSpPr>
          <a:xfrm>
            <a:off x="951471" y="532458"/>
            <a:ext cx="7271174" cy="4382873"/>
            <a:chOff x="5071700" y="343300"/>
            <a:chExt cx="3291000" cy="2012675"/>
          </a:xfrm>
        </p:grpSpPr>
        <p:sp>
          <p:nvSpPr>
            <p:cNvPr id="277" name="Google Shape;277;p28"/>
            <p:cNvSpPr/>
            <p:nvPr/>
          </p:nvSpPr>
          <p:spPr>
            <a:xfrm>
              <a:off x="5071700" y="355875"/>
              <a:ext cx="3291000" cy="2000100"/>
            </a:xfrm>
            <a:prstGeom prst="roundRect">
              <a:avLst>
                <a:gd name="adj" fmla="val 8931"/>
              </a:avLst>
            </a:prstGeom>
            <a:solidFill>
              <a:schemeClr val="accent3"/>
            </a:solidFill>
            <a:ln>
              <a:noFill/>
            </a:ln>
            <a:effectLst>
              <a:outerShdw blurRad="57150" dist="47625" dir="2940000" algn="bl" rotWithShape="0">
                <a:srgbClr val="963A2A">
                  <a:alpha val="4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8" name="Google Shape;278;p28"/>
            <p:cNvGrpSpPr/>
            <p:nvPr/>
          </p:nvGrpSpPr>
          <p:grpSpPr>
            <a:xfrm>
              <a:off x="5071700" y="343300"/>
              <a:ext cx="3291000" cy="392400"/>
              <a:chOff x="-8550475" y="393000"/>
              <a:chExt cx="3291000" cy="392400"/>
            </a:xfrm>
          </p:grpSpPr>
          <p:sp>
            <p:nvSpPr>
              <p:cNvPr id="279" name="Google Shape;279;p28"/>
              <p:cNvSpPr/>
              <p:nvPr/>
            </p:nvSpPr>
            <p:spPr>
              <a:xfrm>
                <a:off x="-8550475" y="393000"/>
                <a:ext cx="3291000" cy="392400"/>
              </a:xfrm>
              <a:prstGeom prst="round2SameRect">
                <a:avLst>
                  <a:gd name="adj1" fmla="val 38309"/>
                  <a:gd name="adj2" fmla="val 0"/>
                </a:avLst>
              </a:pr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28"/>
              <p:cNvSpPr/>
              <p:nvPr/>
            </p:nvSpPr>
            <p:spPr>
              <a:xfrm>
                <a:off x="-8397500" y="531300"/>
                <a:ext cx="119100" cy="119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28"/>
              <p:cNvSpPr/>
              <p:nvPr/>
            </p:nvSpPr>
            <p:spPr>
              <a:xfrm>
                <a:off x="-8182900" y="531300"/>
                <a:ext cx="119100" cy="1191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28"/>
              <p:cNvSpPr/>
              <p:nvPr/>
            </p:nvSpPr>
            <p:spPr>
              <a:xfrm>
                <a:off x="-7968300" y="531300"/>
                <a:ext cx="119100" cy="119100"/>
              </a:xfrm>
              <a:prstGeom prst="ellipse">
                <a:avLst/>
              </a:pr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74" name="Google Shape;374;p28"/>
          <p:cNvSpPr txBox="1">
            <a:spLocks noGrp="1"/>
          </p:cNvSpPr>
          <p:nvPr>
            <p:ph type="subTitle" idx="3"/>
          </p:nvPr>
        </p:nvSpPr>
        <p:spPr>
          <a:xfrm flipH="1">
            <a:off x="1552597" y="1660745"/>
            <a:ext cx="6070828" cy="22803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b="1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Teknologi berfungsi sebagai Ilmu Pengetahuan (Science)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b="1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Meningkatkan akses terhadap kesempatan belajar serta fleksibelitas siswa dalam belajar melalui berbagai Sarana dan Metode Pembelajaran.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b="1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Meningkatkan Kualitas Pembelajaran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b="1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Mengembangkan Kterampilan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M</a:t>
            </a:r>
            <a:r>
              <a:rPr lang="en" b="1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engembangkan produk &amp; layanan</a:t>
            </a:r>
            <a:endParaRPr b="1" dirty="0"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  <p:sp>
        <p:nvSpPr>
          <p:cNvPr id="375" name="Google Shape;375;p28"/>
          <p:cNvSpPr txBox="1">
            <a:spLocks noGrp="1"/>
          </p:cNvSpPr>
          <p:nvPr>
            <p:ph type="subTitle" idx="7"/>
          </p:nvPr>
        </p:nvSpPr>
        <p:spPr>
          <a:xfrm flipH="1">
            <a:off x="1890582" y="641079"/>
            <a:ext cx="6788214" cy="60783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tx1"/>
                </a:solidFill>
                <a:uFill>
                  <a:noFill/>
                </a:uFill>
              </a:rPr>
              <a:t>Pembelajaran Melalui Teknologi Informasi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407" name="Google Shape;407;p28">
            <a:hlinkClick r:id="rId3" action="ppaction://hlinksldjump"/>
          </p:cNvPr>
          <p:cNvSpPr/>
          <p:nvPr/>
        </p:nvSpPr>
        <p:spPr>
          <a:xfrm>
            <a:off x="2980871" y="485383"/>
            <a:ext cx="673800" cy="673800"/>
          </a:xfrm>
          <a:prstGeom prst="ellipse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Flowchart: Sequential Access Storage 7"/>
          <p:cNvSpPr/>
          <p:nvPr/>
        </p:nvSpPr>
        <p:spPr>
          <a:xfrm>
            <a:off x="6500521" y="2879922"/>
            <a:ext cx="2334126" cy="2071892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Apakah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itu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Semua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selalu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Efektif</a:t>
            </a:r>
            <a:r>
              <a:rPr lang="en-US" sz="2400" b="1" dirty="0" smtClean="0">
                <a:solidFill>
                  <a:schemeClr val="tx1"/>
                </a:solidFill>
              </a:rPr>
              <a:t> ?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66040" y="183504"/>
            <a:ext cx="8035409" cy="4846769"/>
            <a:chOff x="466040" y="183504"/>
            <a:chExt cx="8035409" cy="4846769"/>
          </a:xfrm>
        </p:grpSpPr>
        <p:grpSp>
          <p:nvGrpSpPr>
            <p:cNvPr id="414" name="Google Shape;414;p29"/>
            <p:cNvGrpSpPr/>
            <p:nvPr/>
          </p:nvGrpSpPr>
          <p:grpSpPr>
            <a:xfrm>
              <a:off x="466040" y="973395"/>
              <a:ext cx="6697155" cy="4056878"/>
              <a:chOff x="445050" y="343300"/>
              <a:chExt cx="4127100" cy="3883275"/>
            </a:xfrm>
          </p:grpSpPr>
          <p:sp>
            <p:nvSpPr>
              <p:cNvPr id="415" name="Google Shape;415;p29"/>
              <p:cNvSpPr/>
              <p:nvPr/>
            </p:nvSpPr>
            <p:spPr>
              <a:xfrm>
                <a:off x="445050" y="351775"/>
                <a:ext cx="4127100" cy="3874800"/>
              </a:xfrm>
              <a:prstGeom prst="roundRect">
                <a:avLst>
                  <a:gd name="adj" fmla="val 5570"/>
                </a:avLst>
              </a:prstGeom>
              <a:solidFill>
                <a:schemeClr val="tx1"/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effectLst>
                <a:outerShdw blurRad="57150" dist="47625" dir="2940000" algn="bl" rotWithShape="0">
                  <a:srgbClr val="963A2A">
                    <a:alpha val="47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16" name="Google Shape;416;p29"/>
              <p:cNvGrpSpPr/>
              <p:nvPr/>
            </p:nvGrpSpPr>
            <p:grpSpPr>
              <a:xfrm>
                <a:off x="445050" y="343300"/>
                <a:ext cx="4127100" cy="392400"/>
                <a:chOff x="-8550475" y="393000"/>
                <a:chExt cx="4127100" cy="392400"/>
              </a:xfrm>
            </p:grpSpPr>
            <p:sp>
              <p:nvSpPr>
                <p:cNvPr id="417" name="Google Shape;417;p29"/>
                <p:cNvSpPr/>
                <p:nvPr/>
              </p:nvSpPr>
              <p:spPr>
                <a:xfrm>
                  <a:off x="-8550475" y="393000"/>
                  <a:ext cx="4127100" cy="392400"/>
                </a:xfrm>
                <a:prstGeom prst="round2SameRect">
                  <a:avLst>
                    <a:gd name="adj1" fmla="val 38309"/>
                    <a:gd name="adj2" fmla="val 0"/>
                  </a:avLst>
                </a:prstGeom>
                <a:solidFill>
                  <a:srgbClr val="434343"/>
                </a:solidFill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8" name="Google Shape;418;p29"/>
                <p:cNvSpPr/>
                <p:nvPr/>
              </p:nvSpPr>
              <p:spPr>
                <a:xfrm>
                  <a:off x="-8397500" y="531300"/>
                  <a:ext cx="119100" cy="1191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9" name="Google Shape;419;p29"/>
                <p:cNvSpPr/>
                <p:nvPr/>
              </p:nvSpPr>
              <p:spPr>
                <a:xfrm>
                  <a:off x="-8182900" y="531300"/>
                  <a:ext cx="119100" cy="1191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0" name="Google Shape;420;p29"/>
                <p:cNvSpPr/>
                <p:nvPr/>
              </p:nvSpPr>
              <p:spPr>
                <a:xfrm>
                  <a:off x="-7968300" y="531300"/>
                  <a:ext cx="119100" cy="119100"/>
                </a:xfrm>
                <a:prstGeom prst="ellipse">
                  <a:avLst/>
                </a:prstGeom>
                <a:solidFill>
                  <a:srgbClr val="93C47D"/>
                </a:solidFill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421" name="Google Shape;421;p29"/>
            <p:cNvGrpSpPr/>
            <p:nvPr/>
          </p:nvGrpSpPr>
          <p:grpSpPr>
            <a:xfrm>
              <a:off x="4264697" y="183504"/>
              <a:ext cx="4236752" cy="1668319"/>
              <a:chOff x="4200175" y="1139900"/>
              <a:chExt cx="4498200" cy="2330700"/>
            </a:xfrm>
          </p:grpSpPr>
          <p:sp>
            <p:nvSpPr>
              <p:cNvPr id="422" name="Google Shape;422;p29"/>
              <p:cNvSpPr/>
              <p:nvPr/>
            </p:nvSpPr>
            <p:spPr>
              <a:xfrm>
                <a:off x="4200175" y="1139900"/>
                <a:ext cx="4498200" cy="2330700"/>
              </a:xfrm>
              <a:prstGeom prst="roundRect">
                <a:avLst>
                  <a:gd name="adj" fmla="val 8429"/>
                </a:avLst>
              </a:prstGeom>
              <a:solidFill>
                <a:schemeClr val="accent3"/>
              </a:solidFill>
              <a:ln>
                <a:noFill/>
              </a:ln>
              <a:effectLst>
                <a:outerShdw blurRad="57150" dist="47625" dir="2940000" algn="bl" rotWithShape="0">
                  <a:srgbClr val="963A2A">
                    <a:alpha val="47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23" name="Google Shape;423;p29"/>
              <p:cNvGrpSpPr/>
              <p:nvPr/>
            </p:nvGrpSpPr>
            <p:grpSpPr>
              <a:xfrm>
                <a:off x="4200175" y="1139900"/>
                <a:ext cx="4498200" cy="392400"/>
                <a:chOff x="-8550475" y="393000"/>
                <a:chExt cx="4498200" cy="392400"/>
              </a:xfrm>
            </p:grpSpPr>
            <p:sp>
              <p:nvSpPr>
                <p:cNvPr id="424" name="Google Shape;424;p29"/>
                <p:cNvSpPr/>
                <p:nvPr/>
              </p:nvSpPr>
              <p:spPr>
                <a:xfrm>
                  <a:off x="-8550475" y="393000"/>
                  <a:ext cx="4498200" cy="392400"/>
                </a:xfrm>
                <a:prstGeom prst="round2SameRect">
                  <a:avLst>
                    <a:gd name="adj1" fmla="val 38309"/>
                    <a:gd name="adj2" fmla="val 0"/>
                  </a:avLst>
                </a:pr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5" name="Google Shape;425;p29"/>
                <p:cNvSpPr/>
                <p:nvPr/>
              </p:nvSpPr>
              <p:spPr>
                <a:xfrm>
                  <a:off x="-8397500" y="531300"/>
                  <a:ext cx="119100" cy="1191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" name="Google Shape;426;p29"/>
                <p:cNvSpPr/>
                <p:nvPr/>
              </p:nvSpPr>
              <p:spPr>
                <a:xfrm>
                  <a:off x="-8182900" y="531300"/>
                  <a:ext cx="119100" cy="1191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" name="Google Shape;427;p29"/>
                <p:cNvSpPr/>
                <p:nvPr/>
              </p:nvSpPr>
              <p:spPr>
                <a:xfrm>
                  <a:off x="-7968300" y="531300"/>
                  <a:ext cx="119100" cy="119100"/>
                </a:xfrm>
                <a:prstGeom prst="ellipse">
                  <a:avLst/>
                </a:prstGeom>
                <a:solidFill>
                  <a:srgbClr val="93C47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428" name="Google Shape;428;p29"/>
          <p:cNvSpPr txBox="1">
            <a:spLocks noGrp="1"/>
          </p:cNvSpPr>
          <p:nvPr>
            <p:ph type="ctrTitle"/>
          </p:nvPr>
        </p:nvSpPr>
        <p:spPr>
          <a:xfrm>
            <a:off x="4507635" y="407595"/>
            <a:ext cx="4696071" cy="11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/>
              <a:t>Keterbatasan Pembelajaran Melalui Teknologi Informasi</a:t>
            </a:r>
            <a:endParaRPr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2"/>
          </p:nvPr>
        </p:nvSpPr>
        <p:spPr>
          <a:xfrm>
            <a:off x="466039" y="2862020"/>
            <a:ext cx="6697155" cy="847846"/>
          </a:xfrm>
          <a:ln>
            <a:noFill/>
          </a:ln>
        </p:spPr>
        <p:txBody>
          <a:bodyPr/>
          <a:lstStyle/>
          <a:p>
            <a:pPr marL="4254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1" dirty="0" err="1" smtClean="0"/>
              <a:t>Pihak</a:t>
            </a:r>
            <a:r>
              <a:rPr lang="en-US" sz="1800" b="1" dirty="0" smtClean="0"/>
              <a:t> </a:t>
            </a:r>
            <a:r>
              <a:rPr lang="en-US" sz="1800" b="1" dirty="0"/>
              <a:t>guru yang </a:t>
            </a:r>
            <a:r>
              <a:rPr lang="en-US" sz="1800" b="1" dirty="0" err="1"/>
              <a:t>tidak</a:t>
            </a:r>
            <a:r>
              <a:rPr lang="en-US" sz="1800" b="1" dirty="0"/>
              <a:t> </a:t>
            </a:r>
            <a:r>
              <a:rPr lang="en-US" sz="1800" b="1" dirty="0" err="1"/>
              <a:t>bisa</a:t>
            </a:r>
            <a:r>
              <a:rPr lang="en-US" sz="1800" b="1" dirty="0"/>
              <a:t> </a:t>
            </a:r>
            <a:r>
              <a:rPr lang="en-US" sz="1800" b="1" dirty="0" err="1"/>
              <a:t>mengoperasikan</a:t>
            </a:r>
            <a:r>
              <a:rPr lang="en-US" sz="1800" b="1" dirty="0"/>
              <a:t>/</a:t>
            </a:r>
            <a:r>
              <a:rPr lang="en-US" sz="1800" b="1" dirty="0" err="1"/>
              <a:t>menguasai</a:t>
            </a:r>
            <a:r>
              <a:rPr lang="en-US" sz="1800" b="1" dirty="0"/>
              <a:t> </a:t>
            </a:r>
            <a:r>
              <a:rPr lang="en-US" sz="1800" b="1" dirty="0" err="1" smtClean="0"/>
              <a:t>teknologi</a:t>
            </a:r>
            <a:endParaRPr lang="en-US" sz="1800" b="1" dirty="0" smtClean="0"/>
          </a:p>
          <a:p>
            <a:pPr marL="4254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1" dirty="0" err="1" smtClean="0"/>
              <a:t>Teknologi</a:t>
            </a:r>
            <a:r>
              <a:rPr lang="en-US" sz="1800" b="1" dirty="0" smtClean="0"/>
              <a:t> </a:t>
            </a:r>
            <a:r>
              <a:rPr lang="en-US" sz="1800" b="1" dirty="0" err="1"/>
              <a:t>pendidikan</a:t>
            </a:r>
            <a:r>
              <a:rPr lang="en-US" sz="1800" b="1" dirty="0"/>
              <a:t> yang </a:t>
            </a:r>
            <a:r>
              <a:rPr lang="en-US" sz="1800" b="1" dirty="0" err="1"/>
              <a:t>baik</a:t>
            </a:r>
            <a:r>
              <a:rPr lang="en-US" sz="1800" b="1" dirty="0"/>
              <a:t> </a:t>
            </a:r>
            <a:r>
              <a:rPr lang="en-US" sz="1800" b="1" dirty="0" err="1"/>
              <a:t>itu</a:t>
            </a:r>
            <a:r>
              <a:rPr lang="en-US" sz="1800" b="1" dirty="0"/>
              <a:t> hardware </a:t>
            </a:r>
            <a:r>
              <a:rPr lang="en-US" sz="1800" b="1" dirty="0" err="1"/>
              <a:t>maupun</a:t>
            </a:r>
            <a:r>
              <a:rPr lang="en-US" sz="1800" b="1" dirty="0"/>
              <a:t> software </a:t>
            </a:r>
            <a:r>
              <a:rPr lang="en-US" sz="1800" b="1" dirty="0" err="1"/>
              <a:t>membutuhkan</a:t>
            </a:r>
            <a:r>
              <a:rPr lang="en-US" sz="1800" b="1" dirty="0"/>
              <a:t> </a:t>
            </a:r>
            <a:r>
              <a:rPr lang="en-US" sz="1800" b="1" dirty="0" err="1"/>
              <a:t>biaya</a:t>
            </a:r>
            <a:r>
              <a:rPr lang="en-US" sz="1800" b="1" dirty="0"/>
              <a:t> yang </a:t>
            </a:r>
            <a:r>
              <a:rPr lang="en-US" sz="1800" b="1" dirty="0" err="1" smtClean="0"/>
              <a:t>mahal</a:t>
            </a:r>
            <a:endParaRPr lang="en-US" sz="1800" b="1" dirty="0" smtClean="0"/>
          </a:p>
          <a:p>
            <a:pPr marL="4254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1" dirty="0" err="1" smtClean="0"/>
              <a:t>Keterbatasan</a:t>
            </a:r>
            <a:r>
              <a:rPr lang="en-US" sz="1800" b="1" dirty="0" smtClean="0"/>
              <a:t> </a:t>
            </a:r>
            <a:r>
              <a:rPr lang="en-US" sz="1800" b="1" dirty="0" err="1"/>
              <a:t>sarana</a:t>
            </a:r>
            <a:r>
              <a:rPr lang="en-US" sz="1800" b="1" dirty="0"/>
              <a:t> </a:t>
            </a:r>
            <a:r>
              <a:rPr lang="en-US" sz="1800" b="1" dirty="0" err="1"/>
              <a:t>prasarana</a:t>
            </a:r>
            <a:r>
              <a:rPr lang="en-US" sz="1800" b="1" dirty="0"/>
              <a:t> </a:t>
            </a:r>
            <a:r>
              <a:rPr lang="en-US" sz="1800" b="1" dirty="0" err="1" smtClean="0"/>
              <a:t>akan</a:t>
            </a:r>
            <a:r>
              <a:rPr lang="en-US" sz="1800" b="1" dirty="0" smtClean="0"/>
              <a:t> </a:t>
            </a:r>
            <a:r>
              <a:rPr lang="en-US" sz="1800" b="1" dirty="0" err="1"/>
              <a:t>menghambat</a:t>
            </a:r>
            <a:r>
              <a:rPr lang="en-US" sz="1800" b="1" dirty="0"/>
              <a:t> </a:t>
            </a:r>
            <a:r>
              <a:rPr lang="en-US" sz="1800" b="1" dirty="0" err="1"/>
              <a:t>inovasi</a:t>
            </a:r>
            <a:r>
              <a:rPr lang="en-US" sz="1800" b="1" dirty="0"/>
              <a:t> </a:t>
            </a:r>
            <a:r>
              <a:rPr lang="en-US" sz="1800" b="1" dirty="0" err="1" smtClean="0"/>
              <a:t>pendidikan</a:t>
            </a:r>
            <a:endParaRPr lang="en-US" sz="1800" b="1" dirty="0" smtClean="0"/>
          </a:p>
          <a:p>
            <a:pPr marL="4254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1" dirty="0" err="1" smtClean="0"/>
              <a:t>Penggunaan</a:t>
            </a:r>
            <a:r>
              <a:rPr lang="en-US" sz="1800" b="1" dirty="0" smtClean="0"/>
              <a:t> </a:t>
            </a:r>
            <a:r>
              <a:rPr lang="en-US" sz="1800" b="1" dirty="0" err="1"/>
              <a:t>teknologi</a:t>
            </a:r>
            <a:r>
              <a:rPr lang="en-US" sz="1800" b="1" dirty="0"/>
              <a:t> </a:t>
            </a:r>
            <a:r>
              <a:rPr lang="en-US" sz="1800" b="1" dirty="0" err="1"/>
              <a:t>pendidikan</a:t>
            </a:r>
            <a:r>
              <a:rPr lang="en-US" sz="1800" b="1" dirty="0"/>
              <a:t> </a:t>
            </a:r>
            <a:r>
              <a:rPr lang="en-US" sz="1800" b="1" dirty="0" err="1" smtClean="0"/>
              <a:t>memerlukan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dana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bagi</a:t>
            </a:r>
            <a:r>
              <a:rPr lang="en-US" sz="1800" b="1" dirty="0" smtClean="0"/>
              <a:t> guru </a:t>
            </a:r>
            <a:r>
              <a:rPr lang="en-US" sz="1800" b="1" dirty="0" err="1"/>
              <a:t>atau</a:t>
            </a:r>
            <a:r>
              <a:rPr lang="en-US" sz="1800" b="1" dirty="0"/>
              <a:t> orang </a:t>
            </a:r>
            <a:r>
              <a:rPr lang="en-US" sz="1800" b="1" dirty="0" err="1"/>
              <a:t>tua</a:t>
            </a:r>
            <a:r>
              <a:rPr lang="en-US" sz="1800" b="1" dirty="0"/>
              <a:t> </a:t>
            </a:r>
            <a:r>
              <a:rPr lang="en-US" sz="1800" b="1" dirty="0" err="1"/>
              <a:t>terutama</a:t>
            </a:r>
            <a:r>
              <a:rPr lang="en-US" sz="1800" b="1" dirty="0"/>
              <a:t> internet 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762593" y="2247296"/>
            <a:ext cx="96634" cy="900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762593" y="2635148"/>
            <a:ext cx="96634" cy="900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762593" y="3432310"/>
            <a:ext cx="96634" cy="900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762593" y="3846728"/>
            <a:ext cx="96634" cy="900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Sequential Access Storage 4"/>
          <p:cNvSpPr/>
          <p:nvPr/>
        </p:nvSpPr>
        <p:spPr>
          <a:xfrm>
            <a:off x="6743484" y="3347657"/>
            <a:ext cx="2381129" cy="1766062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>
                <a:solidFill>
                  <a:schemeClr val="tx1"/>
                </a:solidFill>
              </a:rPr>
              <a:t>Apa</a:t>
            </a:r>
            <a:r>
              <a:rPr lang="en-US" sz="1800" b="1" dirty="0" smtClean="0">
                <a:solidFill>
                  <a:schemeClr val="tx1"/>
                </a:solidFill>
              </a:rPr>
              <a:t> yang </a:t>
            </a:r>
            <a:r>
              <a:rPr lang="en-US" sz="1800" b="1" dirty="0" err="1" smtClean="0">
                <a:solidFill>
                  <a:schemeClr val="tx1"/>
                </a:solidFill>
              </a:rPr>
              <a:t>harus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kita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persiapkan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dalam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keterbatasan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ini</a:t>
            </a:r>
            <a:r>
              <a:rPr lang="en-US" sz="1800" b="1" dirty="0" smtClean="0">
                <a:solidFill>
                  <a:schemeClr val="tx1"/>
                </a:solidFill>
              </a:rPr>
              <a:t>?</a:t>
            </a:r>
            <a:endParaRPr lang="en-US"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3" name="Google Shape;503;p30"/>
          <p:cNvGrpSpPr/>
          <p:nvPr/>
        </p:nvGrpSpPr>
        <p:grpSpPr>
          <a:xfrm>
            <a:off x="445050" y="772812"/>
            <a:ext cx="8253900" cy="4194603"/>
            <a:chOff x="445050" y="393000"/>
            <a:chExt cx="8253900" cy="3347700"/>
          </a:xfrm>
        </p:grpSpPr>
        <p:sp>
          <p:nvSpPr>
            <p:cNvPr id="504" name="Google Shape;504;p30"/>
            <p:cNvSpPr/>
            <p:nvPr/>
          </p:nvSpPr>
          <p:spPr>
            <a:xfrm>
              <a:off x="445050" y="393000"/>
              <a:ext cx="8253900" cy="3347700"/>
            </a:xfrm>
            <a:prstGeom prst="roundRect">
              <a:avLst>
                <a:gd name="adj" fmla="val 8573"/>
              </a:avLst>
            </a:prstGeom>
            <a:solidFill>
              <a:srgbClr val="F3F3F3"/>
            </a:solidFill>
            <a:ln>
              <a:noFill/>
            </a:ln>
            <a:effectLst>
              <a:outerShdw blurRad="57150" dist="47625" dir="2940000" algn="bl" rotWithShape="0">
                <a:srgbClr val="963A2A">
                  <a:alpha val="4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5" name="Google Shape;505;p30"/>
            <p:cNvGrpSpPr/>
            <p:nvPr/>
          </p:nvGrpSpPr>
          <p:grpSpPr>
            <a:xfrm>
              <a:off x="445050" y="393000"/>
              <a:ext cx="8253900" cy="392400"/>
              <a:chOff x="-8550475" y="393000"/>
              <a:chExt cx="8253900" cy="392400"/>
            </a:xfrm>
          </p:grpSpPr>
          <p:sp>
            <p:nvSpPr>
              <p:cNvPr id="506" name="Google Shape;506;p30"/>
              <p:cNvSpPr/>
              <p:nvPr/>
            </p:nvSpPr>
            <p:spPr>
              <a:xfrm>
                <a:off x="-8550475" y="393000"/>
                <a:ext cx="8253900" cy="392400"/>
              </a:xfrm>
              <a:prstGeom prst="round2SameRect">
                <a:avLst>
                  <a:gd name="adj1" fmla="val 38309"/>
                  <a:gd name="adj2" fmla="val 0"/>
                </a:avLst>
              </a:pr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30"/>
              <p:cNvSpPr/>
              <p:nvPr/>
            </p:nvSpPr>
            <p:spPr>
              <a:xfrm>
                <a:off x="-8397500" y="531300"/>
                <a:ext cx="119100" cy="119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30"/>
              <p:cNvSpPr/>
              <p:nvPr/>
            </p:nvSpPr>
            <p:spPr>
              <a:xfrm>
                <a:off x="-8182900" y="531300"/>
                <a:ext cx="119100" cy="1191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30"/>
              <p:cNvSpPr/>
              <p:nvPr/>
            </p:nvSpPr>
            <p:spPr>
              <a:xfrm>
                <a:off x="-7968300" y="531300"/>
                <a:ext cx="119100" cy="119100"/>
              </a:xfrm>
              <a:prstGeom prst="ellipse">
                <a:avLst/>
              </a:pr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10" name="Google Shape;510;p30"/>
          <p:cNvGrpSpPr/>
          <p:nvPr/>
        </p:nvGrpSpPr>
        <p:grpSpPr>
          <a:xfrm>
            <a:off x="2575863" y="94800"/>
            <a:ext cx="4007455" cy="1249759"/>
            <a:chOff x="2568400" y="3006100"/>
            <a:chExt cx="4007455" cy="1249759"/>
          </a:xfrm>
        </p:grpSpPr>
        <p:sp>
          <p:nvSpPr>
            <p:cNvPr id="511" name="Google Shape;511;p30"/>
            <p:cNvSpPr/>
            <p:nvPr/>
          </p:nvSpPr>
          <p:spPr>
            <a:xfrm>
              <a:off x="2568408" y="3006105"/>
              <a:ext cx="4007446" cy="1249755"/>
            </a:xfrm>
            <a:prstGeom prst="roundRect">
              <a:avLst>
                <a:gd name="adj" fmla="val 12783"/>
              </a:avLst>
            </a:prstGeom>
            <a:solidFill>
              <a:schemeClr val="accent3"/>
            </a:solidFill>
            <a:ln>
              <a:noFill/>
            </a:ln>
            <a:effectLst>
              <a:outerShdw blurRad="57150" dist="47625" dir="2940000" algn="bl" rotWithShape="0">
                <a:srgbClr val="963A2A">
                  <a:alpha val="4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2" name="Google Shape;512;p30"/>
            <p:cNvGrpSpPr/>
            <p:nvPr/>
          </p:nvGrpSpPr>
          <p:grpSpPr>
            <a:xfrm>
              <a:off x="2568400" y="3006100"/>
              <a:ext cx="4007400" cy="392400"/>
              <a:chOff x="-8550475" y="393000"/>
              <a:chExt cx="4007400" cy="392400"/>
            </a:xfrm>
          </p:grpSpPr>
          <p:sp>
            <p:nvSpPr>
              <p:cNvPr id="513" name="Google Shape;513;p30"/>
              <p:cNvSpPr/>
              <p:nvPr/>
            </p:nvSpPr>
            <p:spPr>
              <a:xfrm>
                <a:off x="-8550475" y="393000"/>
                <a:ext cx="4007400" cy="392400"/>
              </a:xfrm>
              <a:prstGeom prst="round2SameRect">
                <a:avLst>
                  <a:gd name="adj1" fmla="val 38309"/>
                  <a:gd name="adj2" fmla="val 0"/>
                </a:avLst>
              </a:pr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30"/>
              <p:cNvSpPr/>
              <p:nvPr/>
            </p:nvSpPr>
            <p:spPr>
              <a:xfrm>
                <a:off x="-8397500" y="531300"/>
                <a:ext cx="119100" cy="119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30"/>
              <p:cNvSpPr/>
              <p:nvPr/>
            </p:nvSpPr>
            <p:spPr>
              <a:xfrm>
                <a:off x="-8182900" y="531300"/>
                <a:ext cx="119100" cy="1191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30"/>
              <p:cNvSpPr/>
              <p:nvPr/>
            </p:nvSpPr>
            <p:spPr>
              <a:xfrm>
                <a:off x="-7968300" y="531300"/>
                <a:ext cx="119100" cy="119100"/>
              </a:xfrm>
              <a:prstGeom prst="ellipse">
                <a:avLst/>
              </a:pr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17" name="Google Shape;517;p30"/>
          <p:cNvSpPr txBox="1">
            <a:spLocks noGrp="1"/>
          </p:cNvSpPr>
          <p:nvPr>
            <p:ph type="subTitle" idx="1"/>
          </p:nvPr>
        </p:nvSpPr>
        <p:spPr>
          <a:xfrm>
            <a:off x="812625" y="2502531"/>
            <a:ext cx="7551535" cy="154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algn="l">
              <a:lnSpc>
                <a:spcPct val="150000"/>
              </a:lnSpc>
              <a:buClrTx/>
              <a:buFont typeface="+mj-lt"/>
              <a:buAutoNum type="arabicPeriod"/>
            </a:pPr>
            <a:r>
              <a:rPr lang="en-US" sz="1600" b="1" dirty="0">
                <a:solidFill>
                  <a:schemeClr val="bg1"/>
                </a:solidFill>
                <a:latin typeface="+mn-lt"/>
              </a:rPr>
              <a:t>Guru </a:t>
            </a:r>
            <a:r>
              <a:rPr lang="en-US" sz="1600" b="1" dirty="0" err="1">
                <a:solidFill>
                  <a:schemeClr val="bg1"/>
                </a:solidFill>
                <a:latin typeface="+mn-lt"/>
              </a:rPr>
              <a:t>Tetap</a:t>
            </a:r>
            <a:r>
              <a:rPr lang="en-US" sz="16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+mn-lt"/>
              </a:rPr>
              <a:t>Melaksanakan</a:t>
            </a:r>
            <a:r>
              <a:rPr lang="en-US" sz="16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+mn-lt"/>
              </a:rPr>
              <a:t>Tugas</a:t>
            </a:r>
            <a:r>
              <a:rPr lang="en-US" sz="16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+mn-lt"/>
              </a:rPr>
              <a:t>pengajaran</a:t>
            </a:r>
            <a:r>
              <a:rPr lang="en-US" sz="16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+mn-lt"/>
              </a:rPr>
              <a:t>Jarak</a:t>
            </a:r>
            <a:r>
              <a:rPr lang="en-US" sz="16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+mn-lt"/>
              </a:rPr>
              <a:t>Jauh</a:t>
            </a:r>
            <a:r>
              <a:rPr lang="en-US" sz="16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+mn-lt"/>
              </a:rPr>
              <a:t>dengan</a:t>
            </a:r>
            <a:r>
              <a:rPr lang="en-US" sz="16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+mn-lt"/>
              </a:rPr>
              <a:t>menyiapkan</a:t>
            </a:r>
            <a:r>
              <a:rPr lang="en-US" sz="16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+mn-lt"/>
              </a:rPr>
              <a:t>Administrasi</a:t>
            </a:r>
            <a:r>
              <a:rPr lang="en-US" sz="16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+mn-lt"/>
              </a:rPr>
              <a:t>pembelajaran</a:t>
            </a:r>
            <a:endParaRPr lang="en-US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18" name="Google Shape;518;p30"/>
          <p:cNvSpPr txBox="1">
            <a:spLocks noGrp="1"/>
          </p:cNvSpPr>
          <p:nvPr>
            <p:ph type="ctrTitle"/>
          </p:nvPr>
        </p:nvSpPr>
        <p:spPr>
          <a:xfrm>
            <a:off x="2529606" y="927865"/>
            <a:ext cx="4099914" cy="41669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Solusi Jangka Pendek</a:t>
            </a:r>
            <a:br>
              <a:rPr lang="en" dirty="0" smtClean="0"/>
            </a:br>
            <a:r>
              <a:rPr lang="en" dirty="0" smtClean="0"/>
              <a:t>( Yang sedang dilakukan dalam situasi Pandemi COVID-19)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5592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173" y="21020"/>
            <a:ext cx="4978614" cy="506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90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3" name="Google Shape;503;p30"/>
          <p:cNvGrpSpPr/>
          <p:nvPr/>
        </p:nvGrpSpPr>
        <p:grpSpPr>
          <a:xfrm>
            <a:off x="571174" y="804343"/>
            <a:ext cx="8253900" cy="4194603"/>
            <a:chOff x="445050" y="393000"/>
            <a:chExt cx="8253900" cy="3347700"/>
          </a:xfrm>
        </p:grpSpPr>
        <p:sp>
          <p:nvSpPr>
            <p:cNvPr id="504" name="Google Shape;504;p30"/>
            <p:cNvSpPr/>
            <p:nvPr/>
          </p:nvSpPr>
          <p:spPr>
            <a:xfrm>
              <a:off x="445050" y="393000"/>
              <a:ext cx="8253900" cy="3347700"/>
            </a:xfrm>
            <a:prstGeom prst="roundRect">
              <a:avLst>
                <a:gd name="adj" fmla="val 8573"/>
              </a:avLst>
            </a:prstGeom>
            <a:solidFill>
              <a:srgbClr val="F3F3F3"/>
            </a:solidFill>
            <a:ln>
              <a:noFill/>
            </a:ln>
            <a:effectLst>
              <a:outerShdw blurRad="57150" dist="47625" dir="2940000" algn="bl" rotWithShape="0">
                <a:srgbClr val="963A2A">
                  <a:alpha val="4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5" name="Google Shape;505;p30"/>
            <p:cNvGrpSpPr/>
            <p:nvPr/>
          </p:nvGrpSpPr>
          <p:grpSpPr>
            <a:xfrm>
              <a:off x="445050" y="393000"/>
              <a:ext cx="8253900" cy="392400"/>
              <a:chOff x="-8550475" y="393000"/>
              <a:chExt cx="8253900" cy="392400"/>
            </a:xfrm>
          </p:grpSpPr>
          <p:sp>
            <p:nvSpPr>
              <p:cNvPr id="506" name="Google Shape;506;p30"/>
              <p:cNvSpPr/>
              <p:nvPr/>
            </p:nvSpPr>
            <p:spPr>
              <a:xfrm>
                <a:off x="-8550475" y="393000"/>
                <a:ext cx="8253900" cy="392400"/>
              </a:xfrm>
              <a:prstGeom prst="round2SameRect">
                <a:avLst>
                  <a:gd name="adj1" fmla="val 38309"/>
                  <a:gd name="adj2" fmla="val 0"/>
                </a:avLst>
              </a:pr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30"/>
              <p:cNvSpPr/>
              <p:nvPr/>
            </p:nvSpPr>
            <p:spPr>
              <a:xfrm>
                <a:off x="-8397500" y="531300"/>
                <a:ext cx="119100" cy="119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30"/>
              <p:cNvSpPr/>
              <p:nvPr/>
            </p:nvSpPr>
            <p:spPr>
              <a:xfrm>
                <a:off x="-8182900" y="531300"/>
                <a:ext cx="119100" cy="1191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30"/>
              <p:cNvSpPr/>
              <p:nvPr/>
            </p:nvSpPr>
            <p:spPr>
              <a:xfrm>
                <a:off x="-7968300" y="531300"/>
                <a:ext cx="119100" cy="119100"/>
              </a:xfrm>
              <a:prstGeom prst="ellipse">
                <a:avLst/>
              </a:pr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10" name="Google Shape;510;p30"/>
          <p:cNvGrpSpPr/>
          <p:nvPr/>
        </p:nvGrpSpPr>
        <p:grpSpPr>
          <a:xfrm>
            <a:off x="2575863" y="94800"/>
            <a:ext cx="4007455" cy="1249759"/>
            <a:chOff x="2568400" y="3006100"/>
            <a:chExt cx="4007455" cy="1249759"/>
          </a:xfrm>
        </p:grpSpPr>
        <p:sp>
          <p:nvSpPr>
            <p:cNvPr id="511" name="Google Shape;511;p30"/>
            <p:cNvSpPr/>
            <p:nvPr/>
          </p:nvSpPr>
          <p:spPr>
            <a:xfrm>
              <a:off x="2568408" y="3006105"/>
              <a:ext cx="4007446" cy="1249755"/>
            </a:xfrm>
            <a:prstGeom prst="roundRect">
              <a:avLst>
                <a:gd name="adj" fmla="val 12783"/>
              </a:avLst>
            </a:prstGeom>
            <a:solidFill>
              <a:schemeClr val="accent3"/>
            </a:solidFill>
            <a:ln>
              <a:noFill/>
            </a:ln>
            <a:effectLst>
              <a:outerShdw blurRad="57150" dist="47625" dir="2940000" algn="bl" rotWithShape="0">
                <a:srgbClr val="963A2A">
                  <a:alpha val="4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2" name="Google Shape;512;p30"/>
            <p:cNvGrpSpPr/>
            <p:nvPr/>
          </p:nvGrpSpPr>
          <p:grpSpPr>
            <a:xfrm>
              <a:off x="2568400" y="3006100"/>
              <a:ext cx="4007400" cy="392400"/>
              <a:chOff x="-8550475" y="393000"/>
              <a:chExt cx="4007400" cy="392400"/>
            </a:xfrm>
          </p:grpSpPr>
          <p:sp>
            <p:nvSpPr>
              <p:cNvPr id="513" name="Google Shape;513;p30"/>
              <p:cNvSpPr/>
              <p:nvPr/>
            </p:nvSpPr>
            <p:spPr>
              <a:xfrm>
                <a:off x="-8550475" y="393000"/>
                <a:ext cx="4007400" cy="392400"/>
              </a:xfrm>
              <a:prstGeom prst="round2SameRect">
                <a:avLst>
                  <a:gd name="adj1" fmla="val 38309"/>
                  <a:gd name="adj2" fmla="val 0"/>
                </a:avLst>
              </a:pr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30"/>
              <p:cNvSpPr/>
              <p:nvPr/>
            </p:nvSpPr>
            <p:spPr>
              <a:xfrm>
                <a:off x="-8397500" y="531300"/>
                <a:ext cx="119100" cy="119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30"/>
              <p:cNvSpPr/>
              <p:nvPr/>
            </p:nvSpPr>
            <p:spPr>
              <a:xfrm>
                <a:off x="-8182900" y="531300"/>
                <a:ext cx="119100" cy="1191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30"/>
              <p:cNvSpPr/>
              <p:nvPr/>
            </p:nvSpPr>
            <p:spPr>
              <a:xfrm>
                <a:off x="-7968300" y="531300"/>
                <a:ext cx="119100" cy="119100"/>
              </a:xfrm>
              <a:prstGeom prst="ellipse">
                <a:avLst/>
              </a:pr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17" name="Google Shape;517;p30"/>
          <p:cNvSpPr txBox="1">
            <a:spLocks noGrp="1"/>
          </p:cNvSpPr>
          <p:nvPr>
            <p:ph type="subTitle" idx="1"/>
          </p:nvPr>
        </p:nvSpPr>
        <p:spPr>
          <a:xfrm>
            <a:off x="812625" y="1942489"/>
            <a:ext cx="7453916" cy="7687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algn="l">
              <a:lnSpc>
                <a:spcPct val="150000"/>
              </a:lnSpc>
              <a:buClrTx/>
              <a:buFont typeface="+mj-lt"/>
              <a:buAutoNum type="arabicPeriod" startAt="2"/>
            </a:pPr>
            <a:r>
              <a:rPr lang="en-US" sz="1600" b="1" dirty="0" err="1" smtClean="0">
                <a:solidFill>
                  <a:schemeClr val="bg1"/>
                </a:solidFill>
                <a:latin typeface="+mn-lt"/>
              </a:rPr>
              <a:t>Memberikan</a:t>
            </a:r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+mn-lt"/>
              </a:rPr>
              <a:t>Pembelajaran</a:t>
            </a:r>
            <a:r>
              <a:rPr lang="en-US" sz="16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+mn-lt"/>
              </a:rPr>
              <a:t>dengan</a:t>
            </a:r>
            <a:r>
              <a:rPr lang="en-US" sz="16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+mn-lt"/>
              </a:rPr>
              <a:t>pendekatan</a:t>
            </a:r>
            <a:r>
              <a:rPr lang="en-US" sz="16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+mn-lt"/>
              </a:rPr>
              <a:t>pembiasaan</a:t>
            </a:r>
            <a:r>
              <a:rPr lang="en-US" sz="16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+mn-lt"/>
              </a:rPr>
              <a:t>kegiatan</a:t>
            </a:r>
            <a:r>
              <a:rPr lang="en-US" sz="16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+mn-lt"/>
              </a:rPr>
              <a:t>sehari-hari</a:t>
            </a:r>
            <a:r>
              <a:rPr lang="en-US" sz="1600" b="1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1600" b="1" dirty="0" err="1">
                <a:solidFill>
                  <a:schemeClr val="bg1"/>
                </a:solidFill>
                <a:latin typeface="+mn-lt"/>
              </a:rPr>
              <a:t>dari</a:t>
            </a:r>
            <a:r>
              <a:rPr lang="en-US" sz="16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+mn-lt"/>
              </a:rPr>
              <a:t>mulai</a:t>
            </a:r>
            <a:r>
              <a:rPr lang="en-US" sz="16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+mn-lt"/>
              </a:rPr>
              <a:t>bangun</a:t>
            </a:r>
            <a:r>
              <a:rPr lang="en-US" sz="16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+mn-lt"/>
              </a:rPr>
              <a:t>tidur</a:t>
            </a:r>
            <a:r>
              <a:rPr lang="en-US" sz="16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+mn-lt"/>
              </a:rPr>
              <a:t>menyiapkan</a:t>
            </a:r>
            <a:r>
              <a:rPr lang="en-US" sz="16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+mn-lt"/>
              </a:rPr>
              <a:t>sarapan</a:t>
            </a:r>
            <a:r>
              <a:rPr lang="en-US" sz="16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+mn-lt"/>
              </a:rPr>
              <a:t>hingga</a:t>
            </a:r>
            <a:r>
              <a:rPr lang="en-US" sz="16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+mn-lt"/>
              </a:rPr>
              <a:t>sholat</a:t>
            </a:r>
            <a:r>
              <a:rPr lang="en-US" sz="16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+mn-lt"/>
              </a:rPr>
              <a:t>berjamaah</a:t>
            </a:r>
            <a:r>
              <a:rPr lang="en-US" sz="16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+mn-lt"/>
              </a:rPr>
              <a:t>dan</a:t>
            </a:r>
            <a:r>
              <a:rPr lang="en-US" sz="16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+mn-lt"/>
              </a:rPr>
              <a:t>melakukan</a:t>
            </a:r>
            <a:r>
              <a:rPr lang="en-US" sz="16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+mn-lt"/>
              </a:rPr>
              <a:t>hafalan</a:t>
            </a:r>
            <a:r>
              <a:rPr lang="en-US" sz="16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+mn-lt"/>
              </a:rPr>
              <a:t>Surat-surat</a:t>
            </a:r>
            <a:r>
              <a:rPr lang="en-US" sz="16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+mn-lt"/>
              </a:rPr>
              <a:t>pendek</a:t>
            </a:r>
            <a:r>
              <a:rPr lang="en-US" sz="16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+mn-lt"/>
              </a:rPr>
              <a:t>dan</a:t>
            </a:r>
            <a:r>
              <a:rPr lang="en-US" sz="16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+mn-lt"/>
              </a:rPr>
              <a:t>doa-doa</a:t>
            </a:r>
            <a:r>
              <a:rPr lang="en-US" sz="16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+mn-lt"/>
              </a:rPr>
              <a:t>sehari-hari</a:t>
            </a:r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.</a:t>
            </a:r>
            <a:endParaRPr lang="en-US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18" name="Google Shape;518;p30"/>
          <p:cNvSpPr txBox="1">
            <a:spLocks noGrp="1"/>
          </p:cNvSpPr>
          <p:nvPr>
            <p:ph type="ctrTitle"/>
          </p:nvPr>
        </p:nvSpPr>
        <p:spPr>
          <a:xfrm>
            <a:off x="2529606" y="927865"/>
            <a:ext cx="4099914" cy="41669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Solusi Jangka Pendek</a:t>
            </a:r>
            <a:br>
              <a:rPr lang="en" dirty="0" smtClean="0"/>
            </a:br>
            <a:r>
              <a:rPr lang="en" dirty="0" smtClean="0"/>
              <a:t>( Yang sedang dilakukan dalam situasi Pandemi COVID-19)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800" y="3096796"/>
            <a:ext cx="1739638" cy="174241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643" y="3076349"/>
            <a:ext cx="1762864" cy="17628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8" b="23153"/>
          <a:stretch/>
        </p:blipFill>
        <p:spPr>
          <a:xfrm>
            <a:off x="4926712" y="3076349"/>
            <a:ext cx="1540518" cy="17628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435" y="3071434"/>
            <a:ext cx="1767779" cy="17677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S Weekly planner for teachers by Slidesgo">
  <a:themeElements>
    <a:clrScheme name="Simple Light">
      <a:dk1>
        <a:srgbClr val="F3F3F3"/>
      </a:dk1>
      <a:lt1>
        <a:srgbClr val="434343"/>
      </a:lt1>
      <a:dk2>
        <a:srgbClr val="E55A43"/>
      </a:dk2>
      <a:lt2>
        <a:srgbClr val="FF7058"/>
      </a:lt2>
      <a:accent1>
        <a:srgbClr val="FF9A75"/>
      </a:accent1>
      <a:accent2>
        <a:srgbClr val="F9ABA0"/>
      </a:accent2>
      <a:accent3>
        <a:srgbClr val="F6C5BE"/>
      </a:accent3>
      <a:accent4>
        <a:srgbClr val="FCE5CD"/>
      </a:accent4>
      <a:accent5>
        <a:srgbClr val="963A2A"/>
      </a:accent5>
      <a:accent6>
        <a:srgbClr val="666666"/>
      </a:accent6>
      <a:hlink>
        <a:srgbClr val="F3F3F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</TotalTime>
  <Words>330</Words>
  <Application>Microsoft Office PowerPoint</Application>
  <PresentationFormat>On-screen Show (16:9)</PresentationFormat>
  <Paragraphs>49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31" baseType="lpstr">
      <vt:lpstr>Tahoma</vt:lpstr>
      <vt:lpstr>Abel</vt:lpstr>
      <vt:lpstr>Hepta Slab ExtraLight</vt:lpstr>
      <vt:lpstr>Sansita</vt:lpstr>
      <vt:lpstr>Bahiana</vt:lpstr>
      <vt:lpstr>Impact</vt:lpstr>
      <vt:lpstr>Oswald Regular</vt:lpstr>
      <vt:lpstr>Verdana</vt:lpstr>
      <vt:lpstr>Fira Sans Extra Condensed Medium</vt:lpstr>
      <vt:lpstr>Lato</vt:lpstr>
      <vt:lpstr>Montserrat</vt:lpstr>
      <vt:lpstr>.VnAvantH</vt:lpstr>
      <vt:lpstr>Calibri</vt:lpstr>
      <vt:lpstr>Arial</vt:lpstr>
      <vt:lpstr>Lato Light</vt:lpstr>
      <vt:lpstr>Segoe UI Symbol</vt:lpstr>
      <vt:lpstr>OS Weekly planner for teachers by Slidesgo</vt:lpstr>
      <vt:lpstr>Proses Belajar Mengajar PAUD Dengan Keterbatasan Teknologi Informasi</vt:lpstr>
      <vt:lpstr>Imam Al Ghozali </vt:lpstr>
      <vt:lpstr>PENDIDIKAN TANGGUNG JAWAB  </vt:lpstr>
      <vt:lpstr>PowerPoint Presentation</vt:lpstr>
      <vt:lpstr>PowerPoint Presentation</vt:lpstr>
      <vt:lpstr>Keterbatasan Pembelajaran Melalui Teknologi Informasi</vt:lpstr>
      <vt:lpstr>Solusi Jangka Pendek ( Yang sedang dilakukan dalam situasi Pandemi COVID-19)</vt:lpstr>
      <vt:lpstr>PowerPoint Presentation</vt:lpstr>
      <vt:lpstr>Solusi Jangka Pendek ( Yang sedang dilakukan dalam situasi Pandemi COVID-19)</vt:lpstr>
      <vt:lpstr>Solusi Jangka Pendek ( Yang sedang dilakukan dalam situasi Pandemi COVID-19)</vt:lpstr>
      <vt:lpstr>Solusi Jangka Pendek ( Yang sedang dilakukan dalam situasi Pandemi COVID-19)</vt:lpstr>
      <vt:lpstr>Penerapan Jangka Pendek </vt:lpstr>
      <vt:lpstr>Solusi Jangka Panjang </vt:lpstr>
      <vt:lpstr>RUMAHKU SURGAKU RUMAHKU SEKOLAhkU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Proses Belajar Mengajar PAUD Dengan Keterbatasan Teknologi Informasi</dc:title>
  <dc:creator>muhammad iftinan</dc:creator>
  <cp:lastModifiedBy>Admin</cp:lastModifiedBy>
  <cp:revision>24</cp:revision>
  <dcterms:modified xsi:type="dcterms:W3CDTF">2020-04-27T05:18:52Z</dcterms:modified>
</cp:coreProperties>
</file>